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53" r:id="rId2"/>
    <p:sldId id="354" r:id="rId3"/>
    <p:sldId id="358" r:id="rId4"/>
    <p:sldId id="361" r:id="rId5"/>
    <p:sldId id="356" r:id="rId6"/>
    <p:sldId id="359" r:id="rId7"/>
    <p:sldId id="357" r:id="rId8"/>
    <p:sldId id="360" r:id="rId9"/>
    <p:sldId id="35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3FCDFF"/>
    <a:srgbClr val="CC3399"/>
    <a:srgbClr val="FFE1FF"/>
    <a:srgbClr val="7CE5F0"/>
    <a:srgbClr val="FFCCFF"/>
    <a:srgbClr val="EDACFA"/>
    <a:srgbClr val="5AF08C"/>
    <a:srgbClr val="FFCC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4EB2E-5C09-471F-8099-34CE158DA90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AC67E-7556-4E9A-B118-093348458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32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2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1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63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380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08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99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10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59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44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87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C203B-509C-407F-A055-AD7DD4B414F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1E560-4458-4598-8AE8-8504ABEB9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2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primarygames.co.uk/pg2/splat/splatsq100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99616" y="341376"/>
            <a:ext cx="9412224" cy="197510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We are finding</a:t>
            </a:r>
          </a:p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3500" b="1" u="sng" dirty="0">
                <a:solidFill>
                  <a:srgbClr val="CC3399"/>
                </a:solidFill>
                <a:latin typeface="Comic Sans MS" panose="030F0702030302020204" pitchFamily="66" charset="0"/>
              </a:rPr>
              <a:t>1 more and 1 less</a:t>
            </a:r>
            <a:r>
              <a:rPr lang="en-GB" sz="3500" b="1" dirty="0">
                <a:solidFill>
                  <a:srgbClr val="CC3399"/>
                </a:solidFill>
                <a:latin typeface="Comic Sans MS" panose="030F0702030302020204" pitchFamily="66" charset="0"/>
              </a:rPr>
              <a:t> </a:t>
            </a:r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than a given number.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953767" y="3449574"/>
            <a:ext cx="8503921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When we find 1 more we _______</a:t>
            </a:r>
          </a:p>
          <a:p>
            <a:pPr algn="ctr"/>
            <a:endParaRPr lang="en-GB" sz="35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When we find 1 less we ________</a:t>
            </a:r>
          </a:p>
          <a:p>
            <a:pPr algn="ctr"/>
            <a:endParaRPr lang="en-GB" sz="35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 rot="750194">
            <a:off x="404928" y="1861736"/>
            <a:ext cx="1253869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180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 rot="20703919">
            <a:off x="10284905" y="1873178"/>
            <a:ext cx="1253869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180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0" y="3873094"/>
            <a:ext cx="2206752" cy="660806"/>
          </a:xfrm>
          <a:prstGeom prst="roundRect">
            <a:avLst/>
          </a:prstGeom>
          <a:solidFill>
            <a:srgbClr val="7CE5F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ADD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687056" y="4964430"/>
            <a:ext cx="2661030" cy="660806"/>
          </a:xfrm>
          <a:prstGeom prst="roundRect">
            <a:avLst/>
          </a:prstGeom>
          <a:solidFill>
            <a:srgbClr val="7CE5F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SUBTRACT</a:t>
            </a:r>
          </a:p>
        </p:txBody>
      </p:sp>
    </p:spTree>
    <p:extLst>
      <p:ext uri="{BB962C8B-B14F-4D97-AF65-F5344CB8AC3E}">
        <p14:creationId xmlns:p14="http://schemas.microsoft.com/office/powerpoint/2010/main" val="234874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36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34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3645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27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814948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28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26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66413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73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74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72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0278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49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48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880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69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70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68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817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41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39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811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7880" y="1441196"/>
            <a:ext cx="4642105" cy="2980944"/>
          </a:xfrm>
          <a:prstGeom prst="roundRect">
            <a:avLst/>
          </a:prstGeom>
          <a:solidFill>
            <a:srgbClr val="FFE1FF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90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229344" y="523494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more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2167" y="438150"/>
            <a:ext cx="2109216" cy="9509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1 less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2577" y="643890"/>
            <a:ext cx="4195573" cy="950976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TENS     ONES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75191" y="2017014"/>
            <a:ext cx="3014473" cy="2030730"/>
          </a:xfrm>
          <a:prstGeom prst="roundRect">
            <a:avLst/>
          </a:prstGeom>
          <a:solidFill>
            <a:srgbClr val="7CE5F0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91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9538" y="2017014"/>
            <a:ext cx="3014473" cy="2030730"/>
          </a:xfrm>
          <a:prstGeom prst="roundRect">
            <a:avLst/>
          </a:prstGeom>
          <a:solidFill>
            <a:srgbClr val="99FF99"/>
          </a:solidFill>
          <a:ln w="76200">
            <a:solidFill>
              <a:srgbClr val="EDAC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0" b="1" dirty="0">
                <a:solidFill>
                  <a:schemeClr val="tx1"/>
                </a:solidFill>
                <a:latin typeface="Comic Sans MS" panose="030F0702030302020204" pitchFamily="66" charset="0"/>
              </a:rPr>
              <a:t>89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144011" y="4599432"/>
            <a:ext cx="5564633" cy="2093468"/>
            <a:chOff x="3144011" y="4599432"/>
            <a:chExt cx="5564633" cy="2093468"/>
          </a:xfrm>
        </p:grpSpPr>
        <p:sp>
          <p:nvSpPr>
            <p:cNvPr id="13" name="Rounded Rectangle 12"/>
            <p:cNvSpPr/>
            <p:nvPr/>
          </p:nvSpPr>
          <p:spPr>
            <a:xfrm>
              <a:off x="3144011" y="5219446"/>
              <a:ext cx="5564633" cy="1473454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5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What has happened to the tens and ones?</a:t>
              </a:r>
            </a:p>
          </p:txBody>
        </p:sp>
        <p:cxnSp>
          <p:nvCxnSpPr>
            <p:cNvPr id="3" name="Straight Arrow Connector 2"/>
            <p:cNvCxnSpPr>
              <a:stCxn id="13" idx="0"/>
            </p:cNvCxnSpPr>
            <p:nvPr/>
          </p:nvCxnSpPr>
          <p:spPr>
            <a:xfrm flipH="1" flipV="1">
              <a:off x="5194300" y="4675632"/>
              <a:ext cx="732028" cy="543814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6072378" y="4599432"/>
              <a:ext cx="645922" cy="607568"/>
            </a:xfrm>
            <a:prstGeom prst="straightConnector1">
              <a:avLst/>
            </a:prstGeom>
            <a:ln w="76200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06509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67588" y="6060686"/>
            <a:ext cx="838697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dirty="0">
                <a:hlinkClick r:id="rId2"/>
              </a:rPr>
              <a:t>https://www.primarygames.co.uk/pg2/splat/splatsq100.html</a:t>
            </a:r>
            <a:r>
              <a:rPr lang="en-GB" sz="2500" b="1" dirty="0"/>
              <a:t> </a:t>
            </a:r>
          </a:p>
        </p:txBody>
      </p:sp>
      <p:sp>
        <p:nvSpPr>
          <p:cNvPr id="5" name="AutoShape 2" descr="Image result for spl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spla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969" y="-1097001"/>
            <a:ext cx="8905877" cy="715768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750194">
            <a:off x="3155335" y="1865346"/>
            <a:ext cx="5411481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10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play </a:t>
            </a:r>
          </a:p>
          <a:p>
            <a:pPr algn="ctr"/>
            <a:r>
              <a:rPr lang="en-US" sz="10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SPLAT!</a:t>
            </a:r>
            <a:endParaRPr lang="en-US" sz="10000" b="1" cap="none" spc="0" dirty="0">
              <a:ln w="22225">
                <a:solidFill>
                  <a:schemeClr val="tx1"/>
                </a:solidFill>
                <a:prstDash val="solid"/>
              </a:ln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39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10452</TotalTime>
  <Words>179</Words>
  <Application>Microsoft Office PowerPoint</Application>
  <PresentationFormat>Widescreen</PresentationFormat>
  <Paragraphs>61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Buckland</dc:creator>
  <cp:lastModifiedBy>Philip Jenkins</cp:lastModifiedBy>
  <cp:revision>151</cp:revision>
  <dcterms:created xsi:type="dcterms:W3CDTF">2019-01-05T14:42:48Z</dcterms:created>
  <dcterms:modified xsi:type="dcterms:W3CDTF">2020-04-19T16:18:46Z</dcterms:modified>
</cp:coreProperties>
</file>