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218629-7B92-4110-A5AB-4AF44758F36D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E0F8EA-DDB7-420D-ABC1-DBF92A0221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893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DD7121-20BE-48B8-80E3-DBA07CAA03F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53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3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202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959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263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615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733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278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345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608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9931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78FE-ADAF-4983-875A-3F07F27C38D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1F01-CD35-42BC-8555-B85E29E7767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11688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E85F0-DD01-4702-ADED-A81C1C0CC91E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118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uk/url?sa=i&amp;rct=j&amp;q=&amp;esrc=s&amp;source=images&amp;cd=&amp;cad=rja&amp;uact=8&amp;ved=0ahUKEwjs2J6dtqvRAhUJIMAKHZrvCFYQjRwIBw&amp;url=http://www.maplecityrubber.com/&amp;bvm=bv.142059868,d.ZGg&amp;psig=AFQjCNGNWYqrl6whGNkeLJ_Q-21X36YNrA&amp;ust=1483719545421190" TargetMode="Externa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uk/url?sa=i&amp;rct=j&amp;q=&amp;esrc=s&amp;source=images&amp;cd=&amp;cad=rja&amp;uact=8&amp;ved=0ahUKEwjs2J6dtqvRAhUJIMAKHZrvCFYQjRwIBw&amp;url=http://www.maplecityrubber.com/&amp;bvm=bv.142059868,d.ZGg&amp;psig=AFQjCNGNWYqrl6whGNkeLJ_Q-21X36YNrA&amp;ust=1483719545421190" TargetMode="Externa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uk/url?sa=i&amp;rct=j&amp;q=&amp;esrc=s&amp;source=images&amp;cd=&amp;cad=rja&amp;uact=8&amp;ved=0ahUKEwjs2J6dtqvRAhUJIMAKHZrvCFYQjRwIBw&amp;url=http://www.maplecityrubber.com/&amp;bvm=bv.142059868,d.ZGg&amp;psig=AFQjCNGNWYqrl6whGNkeLJ_Q-21X36YNrA&amp;ust=1483719545421190" TargetMode="Externa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uk/url?sa=i&amp;rct=j&amp;q=&amp;esrc=s&amp;source=images&amp;cd=&amp;cad=rja&amp;uact=8&amp;ved=0ahUKEwjs2J6dtqvRAhUJIMAKHZrvCFYQjRwIBw&amp;url=http://www.maplecityrubber.com/&amp;bvm=bv.142059868,d.ZGg&amp;psig=AFQjCNGNWYqrl6whGNkeLJ_Q-21X36YNrA&amp;ust=1483719545421190" TargetMode="Externa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915816" y="2132856"/>
              <a:ext cx="3096344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000" dirty="0">
                  <a:latin typeface="SassoonPrimaryInfant" pitchFamily="2" charset="0"/>
                </a:rPr>
                <a:t>Chip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53489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717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2807804" y="2159821"/>
              <a:ext cx="3528392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000" dirty="0">
                  <a:latin typeface="SassoonPrimaryInfant" pitchFamily="2" charset="0"/>
                </a:rPr>
                <a:t>Kipper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9591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843808" y="1968771"/>
              <a:ext cx="3168352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Dad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05593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9218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771800" y="2132856"/>
              <a:ext cx="3312368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and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428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6147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663788" y="1935591"/>
              <a:ext cx="381642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mum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68337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024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699792" y="2098932"/>
              <a:ext cx="374441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Mum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28945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126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501160" y="2204864"/>
              <a:ext cx="4104456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000" dirty="0">
                  <a:latin typeface="SassoonPrimaryInfant" pitchFamily="2" charset="0"/>
                </a:rPr>
                <a:t>Floppy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74682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331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419872" y="2132856"/>
              <a:ext cx="230425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8367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229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699792" y="2085078"/>
              <a:ext cx="345638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dad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68226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4338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131840" y="2118257"/>
              <a:ext cx="288032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24596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638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987824" y="2132856"/>
              <a:ext cx="3168352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The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00720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9458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188327" y="2204864"/>
              <a:ext cx="2592288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is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41145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536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915816" y="2060848"/>
              <a:ext cx="302433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Biff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6625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3681891" y="404665"/>
            <a:ext cx="4824536" cy="6270327"/>
            <a:chOff x="2195736" y="217490"/>
            <a:chExt cx="4824536" cy="6270327"/>
          </a:xfrm>
        </p:grpSpPr>
        <p:pic>
          <p:nvPicPr>
            <p:cNvPr id="3076" name="Picture 4" descr="Image result for balloon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5736" y="217490"/>
              <a:ext cx="4824536" cy="62703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131840" y="2060848"/>
              <a:ext cx="2592288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my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85019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741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102465" y="2204864"/>
              <a:ext cx="273630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like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64928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47728" y="164589"/>
            <a:ext cx="4968552" cy="6457501"/>
            <a:chOff x="2123728" y="164588"/>
            <a:chExt cx="4968552" cy="6457501"/>
          </a:xfrm>
        </p:grpSpPr>
        <p:pic>
          <p:nvPicPr>
            <p:cNvPr id="22532" name="Picture 4" descr="Image result for balloon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3728" y="164588"/>
              <a:ext cx="4968552" cy="6457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096994" y="2060848"/>
              <a:ext cx="273630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am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69951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2048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926757" y="2085078"/>
              <a:ext cx="3168352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Look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55432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3738506" y="283631"/>
            <a:ext cx="4931013" cy="6408712"/>
            <a:chOff x="2333925" y="260648"/>
            <a:chExt cx="4931013" cy="6408712"/>
          </a:xfrm>
        </p:grpSpPr>
        <p:pic>
          <p:nvPicPr>
            <p:cNvPr id="23554" name="Picture 2" descr="Image result for balloon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3925" y="260648"/>
              <a:ext cx="4931013" cy="64087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891219" y="2071223"/>
              <a:ext cx="381642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the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1629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843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203848" y="2204864"/>
              <a:ext cx="252028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Is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88217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711624" y="768822"/>
            <a:ext cx="6400800" cy="3474720"/>
          </a:xfrm>
        </p:spPr>
        <p:txBody>
          <a:bodyPr/>
          <a:lstStyle/>
          <a:p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3719736" y="404664"/>
            <a:ext cx="4896544" cy="6178328"/>
            <a:chOff x="539552" y="298378"/>
            <a:chExt cx="4536504" cy="5895979"/>
          </a:xfrm>
        </p:grpSpPr>
        <p:pic>
          <p:nvPicPr>
            <p:cNvPr id="2052" name="Picture 4" descr="Image result for balloon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2" y="298378"/>
              <a:ext cx="4536504" cy="58959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1259632" y="1700808"/>
              <a:ext cx="3096344" cy="1850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look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38790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711942" y="332656"/>
            <a:ext cx="4822825" cy="6273800"/>
            <a:chOff x="2160588" y="292100"/>
            <a:chExt cx="4822825" cy="6273800"/>
          </a:xfrm>
        </p:grpSpPr>
        <p:pic>
          <p:nvPicPr>
            <p:cNvPr id="2150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300473" y="2249487"/>
              <a:ext cx="237626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I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38518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711942" y="332656"/>
            <a:ext cx="4822825" cy="6273800"/>
            <a:chOff x="2160588" y="292100"/>
            <a:chExt cx="4822825" cy="6273800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3300473" y="2249487"/>
              <a:ext cx="237626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 smtClean="0">
                  <a:latin typeface="SassoonPrimaryInfant" pitchFamily="2" charset="0"/>
                </a:rPr>
                <a:t>got</a:t>
              </a:r>
              <a:endParaRPr lang="en-GB" sz="12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62723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711942" y="332656"/>
            <a:ext cx="4822825" cy="6273800"/>
            <a:chOff x="2160588" y="292100"/>
            <a:chExt cx="4822825" cy="6273800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3300473" y="2249487"/>
              <a:ext cx="237626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 smtClean="0">
                  <a:latin typeface="SassoonPrimaryInfant" pitchFamily="2" charset="0"/>
                </a:rPr>
                <a:t>It</a:t>
              </a:r>
              <a:endParaRPr lang="en-GB" sz="12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5798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711942" y="332656"/>
            <a:ext cx="4822825" cy="6273800"/>
            <a:chOff x="2160588" y="292100"/>
            <a:chExt cx="4822825" cy="6273800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3300473" y="2249487"/>
              <a:ext cx="237626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 smtClean="0">
                  <a:latin typeface="SassoonPrimaryInfant" pitchFamily="2" charset="0"/>
                </a:rPr>
                <a:t>it</a:t>
              </a:r>
              <a:endParaRPr lang="en-GB" sz="12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19789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</Words>
  <Application>Microsoft Office PowerPoint</Application>
  <PresentationFormat>Widescreen</PresentationFormat>
  <Paragraphs>25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SassoonPrimaryInfant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C2k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 POTTS</dc:creator>
  <cp:lastModifiedBy>J Summerhill</cp:lastModifiedBy>
  <cp:revision>2</cp:revision>
  <dcterms:created xsi:type="dcterms:W3CDTF">2021-01-04T14:13:14Z</dcterms:created>
  <dcterms:modified xsi:type="dcterms:W3CDTF">2021-01-13T15:13:06Z</dcterms:modified>
</cp:coreProperties>
</file>