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72" r:id="rId4"/>
    <p:sldId id="259" r:id="rId5"/>
    <p:sldId id="281" r:id="rId6"/>
    <p:sldId id="280" r:id="rId7"/>
    <p:sldId id="273" r:id="rId8"/>
    <p:sldId id="265" r:id="rId9"/>
    <p:sldId id="274" r:id="rId10"/>
    <p:sldId id="264" r:id="rId11"/>
    <p:sldId id="275" r:id="rId12"/>
    <p:sldId id="276" r:id="rId13"/>
    <p:sldId id="277" r:id="rId14"/>
    <p:sldId id="278" r:id="rId15"/>
    <p:sldId id="27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9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74A69A-22DE-4CA9-91F0-C7D83012AD36}" type="datetimeFigureOut">
              <a:rPr lang="en-US" smtClean="0"/>
              <a:pPr/>
              <a:t>2/8/2021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54D5F9-EEA0-45FE-B1A3-D9EC4D475A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110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54D5F9-EEA0-45FE-B1A3-D9EC4D475A07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3267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54D5F9-EEA0-45FE-B1A3-D9EC4D475A07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0419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54D5F9-EEA0-45FE-B1A3-D9EC4D475A07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3761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54D5F9-EEA0-45FE-B1A3-D9EC4D475A07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4117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54D5F9-EEA0-45FE-B1A3-D9EC4D475A07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9011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54D5F9-EEA0-45FE-B1A3-D9EC4D475A07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6729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54D5F9-EEA0-45FE-B1A3-D9EC4D475A07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5926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8C1BF-59BB-4907-BD3C-B3D1CA548BAC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6783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54D5F9-EEA0-45FE-B1A3-D9EC4D475A07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1438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8C1BF-59BB-4907-BD3C-B3D1CA548BAC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9541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8C1BF-59BB-4907-BD3C-B3D1CA548BAC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9785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8C1BF-59BB-4907-BD3C-B3D1CA548BAC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6814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8C1BF-59BB-4907-BD3C-B3D1CA548BAC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1620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8C1BF-59BB-4907-BD3C-B3D1CA548BAC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1229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8C1BF-59BB-4907-BD3C-B3D1CA548BAC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393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D7C2-196A-4414-98A5-83FAECAF1797}" type="datetimeFigureOut">
              <a:rPr lang="en-US" smtClean="0"/>
              <a:pPr/>
              <a:t>2/8/2021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964DD-C6ED-4773-AEBB-918290C431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D7C2-196A-4414-98A5-83FAECAF1797}" type="datetimeFigureOut">
              <a:rPr lang="en-US" smtClean="0"/>
              <a:pPr/>
              <a:t>2/8/2021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964DD-C6ED-4773-AEBB-918290C431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D7C2-196A-4414-98A5-83FAECAF1797}" type="datetimeFigureOut">
              <a:rPr lang="en-US" smtClean="0"/>
              <a:pPr/>
              <a:t>2/8/2021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964DD-C6ED-4773-AEBB-918290C431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D7C2-196A-4414-98A5-83FAECAF1797}" type="datetimeFigureOut">
              <a:rPr lang="en-US" smtClean="0"/>
              <a:pPr/>
              <a:t>2/8/2021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964DD-C6ED-4773-AEBB-918290C431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D7C2-196A-4414-98A5-83FAECAF1797}" type="datetimeFigureOut">
              <a:rPr lang="en-US" smtClean="0"/>
              <a:pPr/>
              <a:t>2/8/2021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964DD-C6ED-4773-AEBB-918290C431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D7C2-196A-4414-98A5-83FAECAF1797}" type="datetimeFigureOut">
              <a:rPr lang="en-US" smtClean="0"/>
              <a:pPr/>
              <a:t>2/8/2021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964DD-C6ED-4773-AEBB-918290C431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D7C2-196A-4414-98A5-83FAECAF1797}" type="datetimeFigureOut">
              <a:rPr lang="en-US" smtClean="0"/>
              <a:pPr/>
              <a:t>2/8/2021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964DD-C6ED-4773-AEBB-918290C431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D7C2-196A-4414-98A5-83FAECAF1797}" type="datetimeFigureOut">
              <a:rPr lang="en-US" smtClean="0"/>
              <a:pPr/>
              <a:t>2/8/2021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964DD-C6ED-4773-AEBB-918290C431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D7C2-196A-4414-98A5-83FAECAF1797}" type="datetimeFigureOut">
              <a:rPr lang="en-US" smtClean="0"/>
              <a:pPr/>
              <a:t>2/8/2021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964DD-C6ED-4773-AEBB-918290C431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D7C2-196A-4414-98A5-83FAECAF1797}" type="datetimeFigureOut">
              <a:rPr lang="en-US" smtClean="0"/>
              <a:pPr/>
              <a:t>2/8/2021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964DD-C6ED-4773-AEBB-918290C431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D7C2-196A-4414-98A5-83FAECAF1797}" type="datetimeFigureOut">
              <a:rPr lang="en-US" smtClean="0"/>
              <a:pPr/>
              <a:t>2/8/2021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964DD-C6ED-4773-AEBB-918290C4310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A3D7C2-196A-4414-98A5-83FAECAF1797}" type="datetimeFigureOut">
              <a:rPr lang="en-US" smtClean="0"/>
              <a:pPr/>
              <a:t>2/8/2021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3964DD-C6ED-4773-AEBB-918290C4310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ln w="50800">
            <a:solidFill>
              <a:srgbClr val="00B0F0"/>
            </a:solidFill>
          </a:ln>
        </p:spPr>
        <p:txBody>
          <a:bodyPr anchor="ctr">
            <a:normAutofit/>
          </a:bodyPr>
          <a:lstStyle/>
          <a:p>
            <a:pPr algn="l"/>
            <a:r>
              <a:rPr lang="en-GB" sz="2000" dirty="0" smtClean="0">
                <a:latin typeface="Comic Sans MS" pitchFamily="66" charset="0"/>
              </a:rPr>
              <a:t>WALT:  know some facts about rationing</a:t>
            </a:r>
            <a:br>
              <a:rPr lang="en-GB" sz="2000" dirty="0" smtClean="0">
                <a:latin typeface="Comic Sans MS" pitchFamily="66" charset="0"/>
              </a:rPr>
            </a:br>
            <a:r>
              <a:rPr lang="en-GB" sz="2000" dirty="0" smtClean="0">
                <a:latin typeface="Comic Sans MS" pitchFamily="66" charset="0"/>
              </a:rPr>
              <a:t>WILF:  you can say and write at least two things about rationing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96855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600" b="1" dirty="0" smtClean="0">
                <a:solidFill>
                  <a:srgbClr val="FFFF00"/>
                </a:solidFill>
                <a:latin typeface="Comic Sans MS" pitchFamily="66" charset="0"/>
              </a:rPr>
              <a:t>Rationing </a:t>
            </a:r>
            <a:r>
              <a:rPr lang="en-GB" sz="3600" b="1" dirty="0" smtClean="0">
                <a:solidFill>
                  <a:srgbClr val="FFFF00"/>
                </a:solidFill>
                <a:latin typeface="Comic Sans MS" pitchFamily="66" charset="0"/>
              </a:rPr>
              <a:t>in WW2</a:t>
            </a:r>
          </a:p>
          <a:p>
            <a:pPr marL="0" indent="0" algn="ctr">
              <a:buNone/>
            </a:pPr>
            <a:endParaRPr lang="en-GB" sz="800" dirty="0" smtClean="0">
              <a:solidFill>
                <a:srgbClr val="FFFF00"/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en-GB" sz="7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5" name="Picture 2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67744" y="2204864"/>
            <a:ext cx="4850883" cy="36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3805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ln w="50800">
            <a:solidFill>
              <a:srgbClr val="00B0F0"/>
            </a:solidFill>
          </a:ln>
        </p:spPr>
        <p:txBody>
          <a:bodyPr anchor="ctr">
            <a:normAutofit/>
          </a:bodyPr>
          <a:lstStyle/>
          <a:p>
            <a:pPr algn="l"/>
            <a:r>
              <a:rPr lang="en-GB" sz="2000" dirty="0" smtClean="0">
                <a:latin typeface="Comic Sans MS" pitchFamily="66" charset="0"/>
              </a:rPr>
              <a:t>WALT:  know some facts about rationing</a:t>
            </a:r>
            <a:br>
              <a:rPr lang="en-GB" sz="2000" dirty="0" smtClean="0">
                <a:latin typeface="Comic Sans MS" pitchFamily="66" charset="0"/>
              </a:rPr>
            </a:br>
            <a:r>
              <a:rPr lang="en-GB" sz="2000" dirty="0" smtClean="0">
                <a:latin typeface="Comic Sans MS" pitchFamily="66" charset="0"/>
              </a:rPr>
              <a:t>WILF:  you can say and write at least two things about rationing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12875"/>
            <a:ext cx="8218488" cy="4968875"/>
          </a:xfrm>
          <a:noFill/>
        </p:spPr>
        <p:txBody>
          <a:bodyPr>
            <a:normAutofit fontScale="97500"/>
          </a:bodyPr>
          <a:lstStyle/>
          <a:p>
            <a:pPr marL="0" indent="0" algn="ctr" eaLnBrk="1" hangingPunct="1">
              <a:buNone/>
            </a:pPr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Before Second World War 2 began, Britain imported over 50 million tons of food from many different countries every year.</a:t>
            </a:r>
          </a:p>
        </p:txBody>
      </p:sp>
      <p:pic>
        <p:nvPicPr>
          <p:cNvPr id="7" name="Picture 8" descr="unloading-ship_tcm4-33545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83568" y="3501008"/>
            <a:ext cx="3699494" cy="2016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dock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2996952"/>
            <a:ext cx="3884303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52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ln w="50800">
            <a:solidFill>
              <a:srgbClr val="00B0F0"/>
            </a:solidFill>
          </a:ln>
        </p:spPr>
        <p:txBody>
          <a:bodyPr anchor="ctr">
            <a:normAutofit/>
          </a:bodyPr>
          <a:lstStyle/>
          <a:p>
            <a:pPr algn="l"/>
            <a:r>
              <a:rPr lang="en-GB" sz="2000" dirty="0" smtClean="0">
                <a:latin typeface="Comic Sans MS" pitchFamily="66" charset="0"/>
              </a:rPr>
              <a:t>WALT:  know some facts about rationing</a:t>
            </a:r>
            <a:br>
              <a:rPr lang="en-GB" sz="2000" dirty="0" smtClean="0">
                <a:latin typeface="Comic Sans MS" pitchFamily="66" charset="0"/>
              </a:rPr>
            </a:br>
            <a:r>
              <a:rPr lang="en-GB" sz="2000" dirty="0" smtClean="0">
                <a:latin typeface="Comic Sans MS" pitchFamily="66" charset="0"/>
              </a:rPr>
              <a:t>WILF:  you can say and write at least two things about rationing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14821" y="1412776"/>
            <a:ext cx="8642350" cy="14700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Britain stopped importing food when the war started because ships bringing the food were destroyed by German submarines.</a:t>
            </a:r>
          </a:p>
        </p:txBody>
      </p:sp>
      <p:pic>
        <p:nvPicPr>
          <p:cNvPr id="8" name="Picture 5" descr="rationingtorpedo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375756" y="3136734"/>
            <a:ext cx="4320480" cy="3316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378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ln w="50800">
            <a:solidFill>
              <a:srgbClr val="00B0F0"/>
            </a:solidFill>
          </a:ln>
        </p:spPr>
        <p:txBody>
          <a:bodyPr anchor="ctr">
            <a:normAutofit/>
          </a:bodyPr>
          <a:lstStyle/>
          <a:p>
            <a:pPr algn="l"/>
            <a:r>
              <a:rPr lang="en-GB" sz="2000" dirty="0" smtClean="0">
                <a:latin typeface="Comic Sans MS" pitchFamily="66" charset="0"/>
              </a:rPr>
              <a:t>WALT:  know some facts about rationing</a:t>
            </a:r>
            <a:br>
              <a:rPr lang="en-GB" sz="2000" dirty="0" smtClean="0">
                <a:latin typeface="Comic Sans MS" pitchFamily="66" charset="0"/>
              </a:rPr>
            </a:br>
            <a:r>
              <a:rPr lang="en-GB" sz="2000" dirty="0" smtClean="0">
                <a:latin typeface="Comic Sans MS" pitchFamily="66" charset="0"/>
              </a:rPr>
              <a:t>WILF:  you can say and write at least two things about rationing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96855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The government knew that this </a:t>
            </a:r>
            <a:r>
              <a:rPr lang="en-GB" sz="2800" dirty="0">
                <a:solidFill>
                  <a:srgbClr val="FFFF00"/>
                </a:solidFill>
                <a:latin typeface="Comic Sans MS" pitchFamily="66" charset="0"/>
              </a:rPr>
              <a:t>would lead to a shortage of </a:t>
            </a:r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food, so </a:t>
            </a:r>
            <a:r>
              <a:rPr lang="en-GB" sz="2800" b="1" dirty="0">
                <a:solidFill>
                  <a:srgbClr val="FFFFCC"/>
                </a:solidFill>
                <a:latin typeface="Comic Sans MS" pitchFamily="66" charset="0"/>
              </a:rPr>
              <a:t>rationing</a:t>
            </a:r>
            <a:r>
              <a:rPr lang="en-GB" sz="2800" dirty="0">
                <a:solidFill>
                  <a:srgbClr val="FFFF00"/>
                </a:solidFill>
                <a:latin typeface="Comic Sans MS" pitchFamily="66" charset="0"/>
              </a:rPr>
              <a:t> was introduced in January 1940.</a:t>
            </a:r>
            <a:endParaRPr lang="en-GB" sz="2800" dirty="0" smtClean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075868"/>
            <a:ext cx="5369272" cy="3349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002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ln w="50800">
            <a:solidFill>
              <a:srgbClr val="00B0F0"/>
            </a:solidFill>
          </a:ln>
        </p:spPr>
        <p:txBody>
          <a:bodyPr anchor="ctr">
            <a:normAutofit/>
          </a:bodyPr>
          <a:lstStyle/>
          <a:p>
            <a:pPr algn="l"/>
            <a:r>
              <a:rPr lang="en-GB" sz="2000" dirty="0" smtClean="0">
                <a:latin typeface="Comic Sans MS" pitchFamily="66" charset="0"/>
              </a:rPr>
              <a:t>WALT:  know some facts about rationing</a:t>
            </a:r>
            <a:br>
              <a:rPr lang="en-GB" sz="2000" dirty="0" smtClean="0">
                <a:latin typeface="Comic Sans MS" pitchFamily="66" charset="0"/>
              </a:rPr>
            </a:br>
            <a:r>
              <a:rPr lang="en-GB" sz="2000" dirty="0" smtClean="0">
                <a:latin typeface="Comic Sans MS" pitchFamily="66" charset="0"/>
              </a:rPr>
              <a:t>WILF:  you can say and write at least two things about rationing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96855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Rationing meant that each person could buy only a </a:t>
            </a:r>
            <a:r>
              <a:rPr lang="en-GB" sz="2800" b="1" dirty="0" smtClean="0">
                <a:solidFill>
                  <a:srgbClr val="FFFFCC"/>
                </a:solidFill>
                <a:latin typeface="Comic Sans MS" pitchFamily="66" charset="0"/>
              </a:rPr>
              <a:t>fixed amount of certain foods </a:t>
            </a:r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each week.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7705" y="2763020"/>
            <a:ext cx="4946758" cy="366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002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ln w="50800">
            <a:solidFill>
              <a:srgbClr val="00B0F0"/>
            </a:solidFill>
          </a:ln>
        </p:spPr>
        <p:txBody>
          <a:bodyPr anchor="ctr">
            <a:normAutofit/>
          </a:bodyPr>
          <a:lstStyle/>
          <a:p>
            <a:pPr algn="l"/>
            <a:r>
              <a:rPr lang="en-GB" sz="2000" dirty="0" smtClean="0">
                <a:latin typeface="Comic Sans MS" pitchFamily="66" charset="0"/>
              </a:rPr>
              <a:t>WALT:  know some facts about rationing</a:t>
            </a:r>
            <a:br>
              <a:rPr lang="en-GB" sz="2000" dirty="0" smtClean="0">
                <a:latin typeface="Comic Sans MS" pitchFamily="66" charset="0"/>
              </a:rPr>
            </a:br>
            <a:r>
              <a:rPr lang="en-GB" sz="2000" dirty="0" smtClean="0">
                <a:latin typeface="Comic Sans MS" pitchFamily="66" charset="0"/>
              </a:rPr>
              <a:t>WILF:  you can say and write at least two things about rationing</a:t>
            </a:r>
            <a:endParaRPr lang="en-GB" sz="2000" dirty="0">
              <a:latin typeface="Comic Sans MS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12" r="11904"/>
          <a:stretch/>
        </p:blipFill>
        <p:spPr>
          <a:xfrm>
            <a:off x="2555776" y="1484783"/>
            <a:ext cx="3960440" cy="5198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329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ln w="50800">
            <a:solidFill>
              <a:srgbClr val="00B0F0"/>
            </a:solidFill>
          </a:ln>
        </p:spPr>
        <p:txBody>
          <a:bodyPr anchor="ctr">
            <a:normAutofit/>
          </a:bodyPr>
          <a:lstStyle/>
          <a:p>
            <a:pPr algn="l"/>
            <a:r>
              <a:rPr lang="en-GB" sz="2000" dirty="0" smtClean="0">
                <a:latin typeface="Comic Sans MS" pitchFamily="66" charset="0"/>
              </a:rPr>
              <a:t>WALT:  know some facts about rationing</a:t>
            </a:r>
            <a:br>
              <a:rPr lang="en-GB" sz="2000" dirty="0" smtClean="0">
                <a:latin typeface="Comic Sans MS" pitchFamily="66" charset="0"/>
              </a:rPr>
            </a:br>
            <a:r>
              <a:rPr lang="en-GB" sz="2000" dirty="0" smtClean="0">
                <a:latin typeface="Comic Sans MS" pitchFamily="66" charset="0"/>
              </a:rPr>
              <a:t>WILF:  you can say and write at least two things about rationing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968552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3600" dirty="0" smtClean="0">
              <a:solidFill>
                <a:srgbClr val="FFFF00"/>
              </a:solidFill>
              <a:latin typeface="Comic Sans MS" pitchFamily="66" charset="0"/>
            </a:endParaRPr>
          </a:p>
          <a:p>
            <a:pPr marL="0" indent="0" algn="ctr">
              <a:buNone/>
            </a:pPr>
            <a:endParaRPr lang="en-GB" sz="800" dirty="0" smtClean="0">
              <a:solidFill>
                <a:srgbClr val="FFFF00"/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en-GB" sz="7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298" y="1772816"/>
            <a:ext cx="3600400" cy="457109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44008" y="1772816"/>
            <a:ext cx="3960440" cy="3108543"/>
          </a:xfrm>
          <a:prstGeom prst="rect">
            <a:avLst/>
          </a:prstGeom>
          <a:noFill/>
          <a:ln w="38100">
            <a:solidFill>
              <a:srgbClr val="00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Everyone </a:t>
            </a:r>
            <a:r>
              <a:rPr lang="en-GB" sz="2800" dirty="0">
                <a:solidFill>
                  <a:srgbClr val="FFFF00"/>
                </a:solidFill>
                <a:latin typeface="Comic Sans MS" pitchFamily="66" charset="0"/>
              </a:rPr>
              <a:t>was </a:t>
            </a:r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given </a:t>
            </a:r>
            <a:r>
              <a:rPr lang="en-GB" sz="2800" dirty="0">
                <a:solidFill>
                  <a:srgbClr val="FFFF00"/>
                </a:solidFill>
                <a:latin typeface="Comic Sans MS" pitchFamily="66" charset="0"/>
              </a:rPr>
              <a:t>a </a:t>
            </a:r>
            <a:r>
              <a:rPr lang="en-GB" sz="2800" b="1" dirty="0">
                <a:solidFill>
                  <a:srgbClr val="FFFFCC"/>
                </a:solidFill>
                <a:latin typeface="Comic Sans MS" pitchFamily="66" charset="0"/>
              </a:rPr>
              <a:t>ration </a:t>
            </a:r>
            <a:r>
              <a:rPr lang="en-GB" sz="2800" b="1" dirty="0" smtClean="0">
                <a:solidFill>
                  <a:srgbClr val="FFFFCC"/>
                </a:solidFill>
                <a:latin typeface="Comic Sans MS" pitchFamily="66" charset="0"/>
              </a:rPr>
              <a:t>book</a:t>
            </a:r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.</a:t>
            </a:r>
          </a:p>
          <a:p>
            <a:pPr algn="ctr"/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The book contained </a:t>
            </a:r>
            <a:r>
              <a:rPr lang="en-GB" sz="2800" b="1" dirty="0" smtClean="0">
                <a:solidFill>
                  <a:srgbClr val="FFFFCC"/>
                </a:solidFill>
                <a:latin typeface="Comic Sans MS" pitchFamily="66" charset="0"/>
              </a:rPr>
              <a:t>coupons</a:t>
            </a:r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.</a:t>
            </a:r>
          </a:p>
          <a:p>
            <a:pPr algn="ctr"/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The coupons were used instead of money to ‘buy’ food.</a:t>
            </a:r>
            <a:endParaRPr lang="en-GB" sz="2800" dirty="0">
              <a:solidFill>
                <a:srgbClr val="FFFF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358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sz="11700">
              <a:solidFill>
                <a:srgbClr val="007A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8196" name="Picture 4" descr="pp19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279116" y="1612973"/>
            <a:ext cx="3323431" cy="489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3"/>
          <p:cNvSpPr txBox="1">
            <a:spLocks/>
          </p:cNvSpPr>
          <p:nvPr/>
        </p:nvSpPr>
        <p:spPr>
          <a:xfrm>
            <a:off x="457200" y="274638"/>
            <a:ext cx="8229600" cy="922114"/>
          </a:xfrm>
          <a:prstGeom prst="rect">
            <a:avLst/>
          </a:prstGeom>
          <a:ln w="50800"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000" smtClean="0">
                <a:latin typeface="Comic Sans MS" pitchFamily="66" charset="0"/>
              </a:rPr>
              <a:t>WALT:  know some facts about rationing</a:t>
            </a:r>
            <a:br>
              <a:rPr lang="en-GB" sz="2000" smtClean="0">
                <a:latin typeface="Comic Sans MS" pitchFamily="66" charset="0"/>
              </a:rPr>
            </a:br>
            <a:r>
              <a:rPr lang="en-GB" sz="2000" smtClean="0">
                <a:latin typeface="Comic Sans MS" pitchFamily="66" charset="0"/>
              </a:rPr>
              <a:t>WILF:  you can say and write at least two things about rationing</a:t>
            </a:r>
            <a:endParaRPr lang="en-GB" sz="2000" dirty="0">
              <a:latin typeface="Comic Sans MS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696974"/>
            <a:ext cx="3631952" cy="2723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309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ln w="50800">
            <a:solidFill>
              <a:srgbClr val="00B0F0"/>
            </a:solidFill>
          </a:ln>
        </p:spPr>
        <p:txBody>
          <a:bodyPr anchor="ctr">
            <a:normAutofit/>
          </a:bodyPr>
          <a:lstStyle/>
          <a:p>
            <a:pPr algn="l"/>
            <a:r>
              <a:rPr lang="en-GB" sz="2000" dirty="0" smtClean="0">
                <a:latin typeface="Comic Sans MS" pitchFamily="66" charset="0"/>
              </a:rPr>
              <a:t>WALT:  know some facts about rationing</a:t>
            </a:r>
            <a:br>
              <a:rPr lang="en-GB" sz="2000" dirty="0" smtClean="0">
                <a:latin typeface="Comic Sans MS" pitchFamily="66" charset="0"/>
              </a:rPr>
            </a:br>
            <a:r>
              <a:rPr lang="en-GB" sz="2000" dirty="0" smtClean="0">
                <a:latin typeface="Comic Sans MS" pitchFamily="66" charset="0"/>
              </a:rPr>
              <a:t>WILF:  you can say and write at least two things about rationing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96855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Rationed food included butter, sugar, tea, meat</a:t>
            </a:r>
            <a:r>
              <a:rPr lang="en-GB" sz="2800" dirty="0">
                <a:solidFill>
                  <a:srgbClr val="FFFF00"/>
                </a:solidFill>
                <a:latin typeface="Comic Sans MS" pitchFamily="66" charset="0"/>
              </a:rPr>
              <a:t>, eggs, </a:t>
            </a:r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cheese, jam, sweets </a:t>
            </a:r>
            <a:r>
              <a:rPr lang="en-GB" sz="2800" dirty="0">
                <a:solidFill>
                  <a:srgbClr val="FFFF00"/>
                </a:solidFill>
                <a:latin typeface="Comic Sans MS" pitchFamily="66" charset="0"/>
              </a:rPr>
              <a:t>and </a:t>
            </a:r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milk.</a:t>
            </a:r>
          </a:p>
          <a:p>
            <a:pPr marL="0" indent="0" algn="ctr">
              <a:buNone/>
            </a:pPr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Potatoes</a:t>
            </a:r>
            <a:r>
              <a:rPr lang="en-GB" sz="2800" dirty="0">
                <a:solidFill>
                  <a:srgbClr val="FFFF00"/>
                </a:solidFill>
                <a:latin typeface="Comic Sans MS" pitchFamily="66" charset="0"/>
              </a:rPr>
              <a:t>, fruit and fish were not rationed.</a:t>
            </a:r>
            <a:endParaRPr lang="en-GB" sz="2800" dirty="0" smtClean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140968"/>
            <a:ext cx="3528392" cy="34622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609080"/>
            <a:ext cx="3707904" cy="2526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01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sz="11700">
              <a:solidFill>
                <a:srgbClr val="007A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7172" name="Picture 10" descr="foo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540747"/>
            <a:ext cx="6840760" cy="4936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3"/>
          <p:cNvSpPr txBox="1">
            <a:spLocks/>
          </p:cNvSpPr>
          <p:nvPr/>
        </p:nvSpPr>
        <p:spPr>
          <a:xfrm>
            <a:off x="457200" y="274638"/>
            <a:ext cx="8229600" cy="922114"/>
          </a:xfrm>
          <a:prstGeom prst="rect">
            <a:avLst/>
          </a:prstGeom>
          <a:ln w="50800"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000" smtClean="0">
                <a:latin typeface="Comic Sans MS" pitchFamily="66" charset="0"/>
              </a:rPr>
              <a:t>WALT:  know some facts about rationing</a:t>
            </a:r>
            <a:br>
              <a:rPr lang="en-GB" sz="2000" smtClean="0">
                <a:latin typeface="Comic Sans MS" pitchFamily="66" charset="0"/>
              </a:rPr>
            </a:br>
            <a:r>
              <a:rPr lang="en-GB" sz="2000" smtClean="0">
                <a:latin typeface="Comic Sans MS" pitchFamily="66" charset="0"/>
              </a:rPr>
              <a:t>WILF:  you can say and write at least two things about rationing</a:t>
            </a:r>
            <a:endParaRPr lang="en-GB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932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sz="11700">
              <a:solidFill>
                <a:srgbClr val="007A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457200" y="274638"/>
            <a:ext cx="8229600" cy="922114"/>
          </a:xfrm>
          <a:prstGeom prst="rect">
            <a:avLst/>
          </a:prstGeom>
          <a:ln w="50800"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000" smtClean="0">
                <a:latin typeface="Comic Sans MS" pitchFamily="66" charset="0"/>
              </a:rPr>
              <a:t>WALT:  know some facts about rationing</a:t>
            </a:r>
            <a:br>
              <a:rPr lang="en-GB" sz="2000" smtClean="0">
                <a:latin typeface="Comic Sans MS" pitchFamily="66" charset="0"/>
              </a:rPr>
            </a:br>
            <a:r>
              <a:rPr lang="en-GB" sz="2000" smtClean="0">
                <a:latin typeface="Comic Sans MS" pitchFamily="66" charset="0"/>
              </a:rPr>
              <a:t>WILF:  you can say and write at least two things about rationing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484784"/>
            <a:ext cx="8229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rgbClr val="FFFF00"/>
                </a:solidFill>
                <a:latin typeface="Comic Sans MS" pitchFamily="66" charset="0"/>
              </a:rPr>
              <a:t>People </a:t>
            </a:r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started </a:t>
            </a:r>
            <a:r>
              <a:rPr lang="en-GB" sz="2800" dirty="0">
                <a:solidFill>
                  <a:srgbClr val="FFFF00"/>
                </a:solidFill>
                <a:latin typeface="Comic Sans MS" pitchFamily="66" charset="0"/>
              </a:rPr>
              <a:t>to grow their own </a:t>
            </a:r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food.</a:t>
            </a:r>
          </a:p>
          <a:p>
            <a:pPr algn="ctr"/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Gardens </a:t>
            </a:r>
            <a:r>
              <a:rPr lang="en-GB" sz="2800" dirty="0">
                <a:solidFill>
                  <a:srgbClr val="FFFF00"/>
                </a:solidFill>
                <a:latin typeface="Comic Sans MS" pitchFamily="66" charset="0"/>
              </a:rPr>
              <a:t>and parks were used to grow vegetables to eat at home</a:t>
            </a:r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.</a:t>
            </a:r>
            <a:endParaRPr lang="en-GB" sz="28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8" name="Picture 4" descr="pp48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57200" y="3185222"/>
            <a:ext cx="3756793" cy="2552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175" y="3181022"/>
            <a:ext cx="4540384" cy="2556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48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sz="11700">
              <a:solidFill>
                <a:srgbClr val="007A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457200" y="274638"/>
            <a:ext cx="8229600" cy="922114"/>
          </a:xfrm>
          <a:prstGeom prst="rect">
            <a:avLst/>
          </a:prstGeom>
          <a:ln w="50800"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000" smtClean="0">
                <a:latin typeface="Comic Sans MS" pitchFamily="66" charset="0"/>
              </a:rPr>
              <a:t>WALT:  know some facts about rationing</a:t>
            </a:r>
            <a:br>
              <a:rPr lang="en-GB" sz="2000" smtClean="0">
                <a:latin typeface="Comic Sans MS" pitchFamily="66" charset="0"/>
              </a:rPr>
            </a:br>
            <a:r>
              <a:rPr lang="en-GB" sz="2000" smtClean="0">
                <a:latin typeface="Comic Sans MS" pitchFamily="66" charset="0"/>
              </a:rPr>
              <a:t>WILF:  you can say and write at least two things about rationing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484784"/>
            <a:ext cx="8229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Any food waste was collected in large bins and used to feed pigs and other animals.</a:t>
            </a:r>
            <a:endParaRPr lang="en-GB" sz="28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87624" y="2636911"/>
            <a:ext cx="3024336" cy="3946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211" y="2637072"/>
            <a:ext cx="2549116" cy="3946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120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sz="11700">
              <a:solidFill>
                <a:srgbClr val="007A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457200" y="274638"/>
            <a:ext cx="8229600" cy="922114"/>
          </a:xfrm>
          <a:prstGeom prst="rect">
            <a:avLst/>
          </a:prstGeom>
          <a:ln w="50800"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000" smtClean="0">
                <a:latin typeface="Comic Sans MS" pitchFamily="66" charset="0"/>
              </a:rPr>
              <a:t>WALT:  know some facts about rationing</a:t>
            </a:r>
            <a:br>
              <a:rPr lang="en-GB" sz="2000" smtClean="0">
                <a:latin typeface="Comic Sans MS" pitchFamily="66" charset="0"/>
              </a:rPr>
            </a:br>
            <a:r>
              <a:rPr lang="en-GB" sz="2000" smtClean="0">
                <a:latin typeface="Comic Sans MS" pitchFamily="66" charset="0"/>
              </a:rPr>
              <a:t>WILF:  you can say and write at least two things about rationing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484784"/>
            <a:ext cx="8229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Clothes were rationed from 1941.  There was a shortage of material to make clothes.</a:t>
            </a:r>
            <a:endParaRPr lang="en-GB" sz="28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56" r="12895"/>
          <a:stretch/>
        </p:blipFill>
        <p:spPr>
          <a:xfrm>
            <a:off x="971600" y="2761492"/>
            <a:ext cx="2825087" cy="3810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530" y="3072232"/>
            <a:ext cx="3972583" cy="3188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08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sz="11700">
              <a:solidFill>
                <a:srgbClr val="007A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457200" y="274638"/>
            <a:ext cx="8229600" cy="922114"/>
          </a:xfrm>
          <a:prstGeom prst="rect">
            <a:avLst/>
          </a:prstGeom>
          <a:ln w="50800"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000" smtClean="0">
                <a:latin typeface="Comic Sans MS" pitchFamily="66" charset="0"/>
              </a:rPr>
              <a:t>WALT:  know some facts about rationing</a:t>
            </a:r>
            <a:br>
              <a:rPr lang="en-GB" sz="2000" smtClean="0">
                <a:latin typeface="Comic Sans MS" pitchFamily="66" charset="0"/>
              </a:rPr>
            </a:br>
            <a:r>
              <a:rPr lang="en-GB" sz="2000" smtClean="0">
                <a:latin typeface="Comic Sans MS" pitchFamily="66" charset="0"/>
              </a:rPr>
              <a:t>WILF:  you can say and write at least two things about rationing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484784"/>
            <a:ext cx="8229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People were encouraged to ‘</a:t>
            </a:r>
            <a:r>
              <a:rPr lang="en-GB" sz="2800" b="1" dirty="0" smtClean="0">
                <a:solidFill>
                  <a:srgbClr val="FFFFCC"/>
                </a:solidFill>
                <a:latin typeface="Comic Sans MS" pitchFamily="66" charset="0"/>
              </a:rPr>
              <a:t>make do and mend</a:t>
            </a:r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’.</a:t>
            </a:r>
            <a:endParaRPr lang="en-GB" sz="28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154825"/>
            <a:ext cx="2952328" cy="43457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182695"/>
            <a:ext cx="2822353" cy="4289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154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sz="11700">
              <a:solidFill>
                <a:srgbClr val="007A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457200" y="274638"/>
            <a:ext cx="8229600" cy="922114"/>
          </a:xfrm>
          <a:prstGeom prst="rect">
            <a:avLst/>
          </a:prstGeom>
          <a:ln w="50800"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000" smtClean="0">
                <a:latin typeface="Comic Sans MS" pitchFamily="66" charset="0"/>
              </a:rPr>
              <a:t>WALT:  know some facts about rationing</a:t>
            </a:r>
            <a:br>
              <a:rPr lang="en-GB" sz="2000" smtClean="0">
                <a:latin typeface="Comic Sans MS" pitchFamily="66" charset="0"/>
              </a:rPr>
            </a:br>
            <a:r>
              <a:rPr lang="en-GB" sz="2000" smtClean="0">
                <a:latin typeface="Comic Sans MS" pitchFamily="66" charset="0"/>
              </a:rPr>
              <a:t>WILF:  you can say and write at least two things about rationing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484784"/>
            <a:ext cx="8229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solidFill>
                  <a:srgbClr val="FFFF00"/>
                </a:solidFill>
                <a:latin typeface="Comic Sans MS" pitchFamily="66" charset="0"/>
              </a:rPr>
              <a:t>Food rationing lasted until 1954 in Britain.</a:t>
            </a:r>
            <a:endParaRPr lang="en-GB" sz="28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684" y="2348880"/>
            <a:ext cx="5688632" cy="4168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28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329</Words>
  <Application>Microsoft Office PowerPoint</Application>
  <PresentationFormat>On-screen Show (4:3)</PresentationFormat>
  <Paragraphs>47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Berlin Sans FB Demi</vt:lpstr>
      <vt:lpstr>Calibri</vt:lpstr>
      <vt:lpstr>Comic Sans MS</vt:lpstr>
      <vt:lpstr>Office Theme</vt:lpstr>
      <vt:lpstr>WALT:  know some facts about rationing WILF:  you can say and write at least two things about rationing</vt:lpstr>
      <vt:lpstr>WALT:  know some facts about rationing WILF:  you can say and write at least two things about rationing</vt:lpstr>
      <vt:lpstr>WALT:  know some facts about rationing WILF:  you can say and write at least two things about rationing</vt:lpstr>
      <vt:lpstr>WALT:  know some facts about rationing WILF:  you can say and write at least two things about rationing</vt:lpstr>
      <vt:lpstr>WALT:  know some facts about rationing WILF:  you can say and write at least two things about rationing</vt:lpstr>
      <vt:lpstr>WALT:  know some facts about rationing WILF:  you can say and write at least two things about rationing</vt:lpstr>
      <vt:lpstr>WALT:  know some facts about rationing WILF:  you can say and write at least two things about rationing</vt:lpstr>
      <vt:lpstr>PowerPoint Presentation</vt:lpstr>
      <vt:lpstr>WALT:  know some facts about rationing WILF:  you can say and write at least two things about rationing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AGriffiths</dc:creator>
  <cp:lastModifiedBy>Fiona Dunn</cp:lastModifiedBy>
  <cp:revision>51</cp:revision>
  <dcterms:created xsi:type="dcterms:W3CDTF">2009-05-31T21:52:51Z</dcterms:created>
  <dcterms:modified xsi:type="dcterms:W3CDTF">2021-02-08T10:47:37Z</dcterms:modified>
</cp:coreProperties>
</file>