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5" r:id="rId5"/>
    <p:sldId id="273" r:id="rId6"/>
    <p:sldId id="284" r:id="rId7"/>
    <p:sldId id="274" r:id="rId8"/>
    <p:sldId id="276" r:id="rId9"/>
    <p:sldId id="278" r:id="rId10"/>
    <p:sldId id="279" r:id="rId11"/>
    <p:sldId id="280" r:id="rId12"/>
    <p:sldId id="281" r:id="rId13"/>
    <p:sldId id="283" r:id="rId14"/>
    <p:sldId id="261" r:id="rId15"/>
    <p:sldId id="264" r:id="rId16"/>
    <p:sldId id="262" r:id="rId17"/>
    <p:sldId id="271" r:id="rId18"/>
    <p:sldId id="272" r:id="rId19"/>
    <p:sldId id="263" r:id="rId20"/>
    <p:sldId id="270" r:id="rId21"/>
    <p:sldId id="265" r:id="rId22"/>
    <p:sldId id="268" r:id="rId23"/>
    <p:sldId id="269" r:id="rId24"/>
    <p:sldId id="266" r:id="rId25"/>
    <p:sldId id="267" r:id="rId26"/>
    <p:sldId id="285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540" autoAdjust="0"/>
  </p:normalViewPr>
  <p:slideViewPr>
    <p:cSldViewPr>
      <p:cViewPr>
        <p:scale>
          <a:sx n="75" d="100"/>
          <a:sy n="75" d="100"/>
        </p:scale>
        <p:origin x="-1236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0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926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905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505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45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279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303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881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137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321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965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7C57E-4771-4AC0-91CB-677174943E92}" type="datetimeFigureOut">
              <a:rPr lang="en-GB" smtClean="0"/>
              <a:t>03/04/2016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BE4D0-F61F-4204-AA88-42E6DD639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713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err="1" smtClean="0">
                <a:latin typeface="Comic Sans MS" panose="030F0702030302020204" pitchFamily="66" charset="0"/>
              </a:rPr>
              <a:t>Delamont</a:t>
            </a:r>
            <a:r>
              <a:rPr lang="en-GB" sz="7200" dirty="0" smtClean="0">
                <a:latin typeface="Comic Sans MS" panose="030F0702030302020204" pitchFamily="66" charset="0"/>
              </a:rPr>
              <a:t> 2016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204864"/>
            <a:ext cx="5904142" cy="4217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05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 err="1" smtClean="0">
                <a:latin typeface="Comic Sans MS" panose="030F0702030302020204" pitchFamily="66" charset="0"/>
              </a:rPr>
              <a:t>Delamont</a:t>
            </a:r>
            <a:r>
              <a:rPr lang="en-GB" sz="3600" b="1" dirty="0" smtClean="0">
                <a:latin typeface="Comic Sans MS" panose="030F0702030302020204" pitchFamily="66" charset="0"/>
              </a:rPr>
              <a:t> Outdoor Education Centre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Comic Sans MS" panose="030F0702030302020204" pitchFamily="66" charset="0"/>
              </a:rPr>
              <a:t>Delamont</a:t>
            </a:r>
            <a:r>
              <a:rPr lang="en-GB" dirty="0" smtClean="0">
                <a:latin typeface="Comic Sans MS" panose="030F0702030302020204" pitchFamily="66" charset="0"/>
              </a:rPr>
              <a:t> Outdoor Education Centre is situated within </a:t>
            </a:r>
            <a:r>
              <a:rPr lang="en-GB" dirty="0" err="1" smtClean="0">
                <a:latin typeface="Comic Sans MS" panose="030F0702030302020204" pitchFamily="66" charset="0"/>
              </a:rPr>
              <a:t>Delamont</a:t>
            </a:r>
            <a:r>
              <a:rPr lang="en-GB" dirty="0" smtClean="0">
                <a:latin typeface="Comic Sans MS" panose="030F0702030302020204" pitchFamily="66" charset="0"/>
              </a:rPr>
              <a:t> Country Park, on the shores of Strangford Lough, 2 kilometres SW of the village of </a:t>
            </a:r>
            <a:r>
              <a:rPr lang="en-GB" dirty="0" err="1" smtClean="0">
                <a:latin typeface="Comic Sans MS" panose="030F0702030302020204" pitchFamily="66" charset="0"/>
              </a:rPr>
              <a:t>Killyleagh</a:t>
            </a:r>
            <a:r>
              <a:rPr lang="en-GB" dirty="0" smtClean="0">
                <a:latin typeface="Comic Sans MS" panose="030F0702030302020204" pitchFamily="66" charset="0"/>
              </a:rPr>
              <a:t>.  It is approximately 45 minutes drive from school.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9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6" t="15459" r="28487" b="18115"/>
          <a:stretch/>
        </p:blipFill>
        <p:spPr bwMode="auto">
          <a:xfrm>
            <a:off x="683568" y="188640"/>
            <a:ext cx="7848872" cy="6427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400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C:\Users\Daniel\Downloads\Delamont-2016-03-01\Delamont\IMG_03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" y="9838"/>
            <a:ext cx="9168612" cy="684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509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C:\Users\Daniel\Downloads\Delamont-2016-03-01\Delamont\IMG_03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016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C:\Users\Daniel\Downloads\Delamont-2016-03-01\Delamont\IMG_03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696"/>
            <a:ext cx="9186733" cy="686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353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C:\Users\Daniel\Downloads\Delamont-2016-03-01\Delamont\IMG_03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" y="0"/>
            <a:ext cx="9181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676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C:\Users\Daniel\Downloads\Delamont-2016-03-01\Delamont\IMG_03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1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3897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 descr="C:\Users\Daniel\Downloads\Delamont-2016-03-01\Delamont\IMG_03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333"/>
            <a:ext cx="9144000" cy="6829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280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C:\Users\Daniel\Downloads\Delamont-2016-03-01\Delamont\IMG_03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428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Daniel\Downloads\Delamont-2016-03-01\Delamont\IMG_03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12"/>
            <a:ext cx="9192512" cy="686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67233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C:\Users\Daniel\Downloads\Delamont-2016-03-01\Delamont\IMG_03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81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4325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C:\Users\Daniel\Downloads\Delamont-2016-03-01\Delamont\IMG_03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2122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Accompanying Staff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 smtClean="0">
                <a:latin typeface="Comic Sans MS" panose="030F0702030302020204" pitchFamily="66" charset="0"/>
              </a:rPr>
              <a:t>Mr Ryden’s class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Mr Ryden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Mrs McDougall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u="sng" dirty="0" smtClean="0">
                <a:latin typeface="Comic Sans MS" panose="030F0702030302020204" pitchFamily="66" charset="0"/>
              </a:rPr>
              <a:t>Mrs Maguire’s class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Mr Dunlop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Mrs Beatty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40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Activities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‘Adventure Walk’ in </a:t>
            </a:r>
            <a:r>
              <a:rPr lang="en-GB" dirty="0" err="1" smtClean="0">
                <a:latin typeface="Comic Sans MS" panose="030F0702030302020204" pitchFamily="66" charset="0"/>
              </a:rPr>
              <a:t>Tollymore</a:t>
            </a:r>
            <a:r>
              <a:rPr lang="en-GB" dirty="0" smtClean="0">
                <a:latin typeface="Comic Sans MS" panose="030F0702030302020204" pitchFamily="66" charset="0"/>
              </a:rPr>
              <a:t> Forest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Climbing Wall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Archery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‘Night Line’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Adventure Park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Camp Fire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*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activities are weather-dependent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73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Clothing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equipment list in pack</a:t>
            </a:r>
          </a:p>
          <a:p>
            <a:pPr>
              <a:buFont typeface="Arial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Arial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o</a:t>
            </a:r>
            <a:r>
              <a:rPr lang="en-GB" dirty="0" smtClean="0">
                <a:latin typeface="Comic Sans MS" panose="030F0702030302020204" pitchFamily="66" charset="0"/>
              </a:rPr>
              <a:t>ld clothing required for activities</a:t>
            </a:r>
          </a:p>
          <a:p>
            <a:pPr>
              <a:buFont typeface="Arial" charset="0"/>
              <a:buChar char="•"/>
            </a:pPr>
            <a:endParaRPr lang="en-GB" dirty="0" smtClean="0">
              <a:latin typeface="Comic Sans MS" panose="030F0702030302020204" pitchFamily="66" charset="0"/>
            </a:endParaRPr>
          </a:p>
          <a:p>
            <a:pPr>
              <a:buFont typeface="Arial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</a:t>
            </a:r>
            <a:r>
              <a:rPr lang="en-GB" dirty="0" smtClean="0">
                <a:latin typeface="Comic Sans MS" panose="030F0702030302020204" pitchFamily="66" charset="0"/>
              </a:rPr>
              <a:t>ll specialist equipment provided by the </a:t>
            </a:r>
            <a:r>
              <a:rPr lang="en-GB" dirty="0">
                <a:latin typeface="Comic Sans MS" panose="030F0702030302020204" pitchFamily="66" charset="0"/>
              </a:rPr>
              <a:t>c</a:t>
            </a:r>
            <a:r>
              <a:rPr lang="en-GB" dirty="0" smtClean="0">
                <a:latin typeface="Comic Sans MS" panose="030F0702030302020204" pitchFamily="66" charset="0"/>
              </a:rPr>
              <a:t>entre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23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C:\Users\Daniel\Downloads\Delamont-2016-03-01\Delamont\IMG_03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" y="0"/>
            <a:ext cx="9181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9427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C:\Users\Daniel\Downloads\Delamont-2016-03-01\Delamont\IMG_03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9616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Bedrooms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girls on first floor; boys on second floor</a:t>
            </a:r>
          </a:p>
          <a:p>
            <a:pPr>
              <a:buFont typeface="Arial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Arial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t</a:t>
            </a:r>
            <a:r>
              <a:rPr lang="en-GB" dirty="0" smtClean="0">
                <a:latin typeface="Comic Sans MS" panose="030F0702030302020204" pitchFamily="66" charset="0"/>
              </a:rPr>
              <a:t>eacher in their own room on each floor</a:t>
            </a:r>
          </a:p>
          <a:p>
            <a:pPr>
              <a:buFont typeface="Arial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Arial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o</a:t>
            </a:r>
            <a:r>
              <a:rPr lang="en-GB" dirty="0" smtClean="0">
                <a:latin typeface="Comic Sans MS" panose="030F0702030302020204" pitchFamily="66" charset="0"/>
              </a:rPr>
              <a:t>nly children assigned to each bedroom are allowed in that room</a:t>
            </a:r>
          </a:p>
          <a:p>
            <a:pPr>
              <a:buFont typeface="Arial" charset="0"/>
              <a:buChar char="•"/>
            </a:pP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66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C:\Users\Daniel\Downloads\Delamont-2016-03-01\Delamont\IMG_03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92" y="-17832"/>
            <a:ext cx="9205658" cy="6875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3311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Food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l</a:t>
            </a:r>
            <a:r>
              <a:rPr lang="en-GB" dirty="0" smtClean="0">
                <a:latin typeface="Comic Sans MS" panose="030F0702030302020204" pitchFamily="66" charset="0"/>
              </a:rPr>
              <a:t>unch, dinner and supper provided first day</a:t>
            </a:r>
          </a:p>
          <a:p>
            <a:pPr>
              <a:buFont typeface="Arial" charset="0"/>
              <a:buChar char="•"/>
            </a:pPr>
            <a:endParaRPr lang="en-GB" dirty="0" smtClean="0">
              <a:latin typeface="Comic Sans MS" panose="030F0702030302020204" pitchFamily="66" charset="0"/>
            </a:endParaRPr>
          </a:p>
          <a:p>
            <a:pPr>
              <a:buFont typeface="Arial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breakfast and lunch provided second day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</a:t>
            </a:r>
            <a:r>
              <a:rPr lang="en-GB" dirty="0" smtClean="0">
                <a:latin typeface="Comic Sans MS" panose="030F0702030302020204" pitchFamily="66" charset="0"/>
              </a:rPr>
              <a:t>here will always be ‘seconds’ if children want them – the centre wants them ‘well-fuelled’ for activities!</a:t>
            </a:r>
          </a:p>
          <a:p>
            <a:pPr>
              <a:buFont typeface="Arial" charset="0"/>
              <a:buChar char="•"/>
            </a:pP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63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C:\Users\Daniel\Downloads\Delamont-2016-03-01\Delamont\IMG_03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7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37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Daniel\Downloads\Delamont-2016-03-01\Delamont\IMG_03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86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Sweets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</a:t>
            </a:r>
            <a:r>
              <a:rPr lang="en-GB" dirty="0" smtClean="0">
                <a:latin typeface="Comic Sans MS" panose="030F0702030302020204" pitchFamily="66" charset="0"/>
              </a:rPr>
              <a:t>hildren are allowed some sweets but can only be eaten after dinner so as not to spoil their meals</a:t>
            </a:r>
          </a:p>
          <a:p>
            <a:pPr>
              <a:buFont typeface="Arial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Arial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n</a:t>
            </a:r>
            <a:r>
              <a:rPr lang="en-GB" dirty="0" smtClean="0">
                <a:latin typeface="Comic Sans MS" panose="030F0702030302020204" pitchFamily="66" charset="0"/>
              </a:rPr>
              <a:t>o chewing gum allowed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91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Mobile Phones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no mobile phones or other electronic devices allowed</a:t>
            </a:r>
          </a:p>
          <a:p>
            <a:pPr>
              <a:buFont typeface="Arial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Arial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</a:t>
            </a:r>
            <a:r>
              <a:rPr lang="en-GB" dirty="0" smtClean="0">
                <a:latin typeface="Comic Sans MS" panose="030F0702030302020204" pitchFamily="66" charset="0"/>
              </a:rPr>
              <a:t>lease make sure these are left at home</a:t>
            </a:r>
          </a:p>
          <a:p>
            <a:pPr>
              <a:buFont typeface="Arial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Arial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</a:t>
            </a:r>
            <a:r>
              <a:rPr lang="en-GB" dirty="0" smtClean="0">
                <a:latin typeface="Comic Sans MS" panose="030F0702030302020204" pitchFamily="66" charset="0"/>
              </a:rPr>
              <a:t>ontact details for </a:t>
            </a:r>
            <a:r>
              <a:rPr lang="en-GB" dirty="0" err="1" smtClean="0">
                <a:latin typeface="Comic Sans MS" panose="030F0702030302020204" pitchFamily="66" charset="0"/>
              </a:rPr>
              <a:t>Delamont</a:t>
            </a:r>
            <a:r>
              <a:rPr lang="en-GB" dirty="0" smtClean="0">
                <a:latin typeface="Comic Sans MS" panose="030F0702030302020204" pitchFamily="66" charset="0"/>
              </a:rPr>
              <a:t> in pack in case of emergency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93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anose="030F0702030302020204" pitchFamily="66" charset="0"/>
              </a:rPr>
              <a:t>Any Questions?</a:t>
            </a:r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 descr="C:\Users\Daniel\AppData\Local\Microsoft\Windows\Temporary Internet Files\Content.IE5\IBLYX0UC\1425663956-outline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492896"/>
            <a:ext cx="2917408" cy="2917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848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219</Words>
  <Application>Microsoft Office PowerPoint</Application>
  <PresentationFormat>On-screen Show (4:3)</PresentationFormat>
  <Paragraphs>67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Delamont 2016</vt:lpstr>
      <vt:lpstr>Delamont Outdoor Education Centre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Accompanying Staff</vt:lpstr>
      <vt:lpstr>Activities</vt:lpstr>
      <vt:lpstr>Clothing</vt:lpstr>
      <vt:lpstr>PowerPoint Presentation</vt:lpstr>
      <vt:lpstr>PowerPoint Presentation</vt:lpstr>
      <vt:lpstr>Bedrooms</vt:lpstr>
      <vt:lpstr>PowerPoint Presentation</vt:lpstr>
      <vt:lpstr>Food</vt:lpstr>
      <vt:lpstr>PowerPoint Presentation</vt:lpstr>
      <vt:lpstr>PowerPoint Presentation</vt:lpstr>
      <vt:lpstr>Sweets</vt:lpstr>
      <vt:lpstr>Mobile Phones</vt:lpstr>
      <vt:lpstr>Any Questions?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Delamont 2016</dc:title>
  <dc:creator>Daniel</dc:creator>
  <cp:lastModifiedBy>Daniel</cp:lastModifiedBy>
  <cp:revision>18</cp:revision>
  <dcterms:created xsi:type="dcterms:W3CDTF">2016-03-13T07:51:53Z</dcterms:created>
  <dcterms:modified xsi:type="dcterms:W3CDTF">2016-04-03T17:40:48Z</dcterms:modified>
</cp:coreProperties>
</file>