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avi" ContentType="video/x-msvide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67" r:id="rId10"/>
  </p:sldIdLst>
  <p:sldSz cx="9144000" cy="6858000" type="screen4x3"/>
  <p:notesSz cx="6858000" cy="9144000"/>
  <p:embeddedFontLst>
    <p:embeddedFont>
      <p:font typeface="Tuffy" panose="020B0603060100000000" pitchFamily="34" charset="0"/>
      <p:regular r:id="rId13"/>
      <p:bold r:id="rId14"/>
      <p:italic r:id="rId15"/>
      <p:boldItalic r:id="rId16"/>
    </p:embeddedFont>
    <p:embeddedFont>
      <p:font typeface="Twinkl" pitchFamily="2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 SemiBold" pitchFamily="2" charset="0"/>
      <p:bold r:id="rId23"/>
    </p:embeddedFont>
    <p:embeddedFont>
      <p:font typeface="Sassoon Infant Rg" panose="02000503030000020003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8B4D"/>
    <a:srgbClr val="A4A3A4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The female ladybird lays its eggs onto a leaf.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180" y="2252134"/>
            <a:ext cx="3044812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2800" dirty="0"/>
              <a:t>The eggs hatch and the larvae are born. They will spend their time feeding on aphids to grow and be ready for the next stage of life.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4" t="14291" r="12596" b="6693"/>
          <a:stretch/>
        </p:blipFill>
        <p:spPr>
          <a:xfrm>
            <a:off x="2302142" y="1964685"/>
            <a:ext cx="4539714" cy="4009441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4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baseline="-25000" dirty="0" err="1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rjp</a:t>
            </a: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655230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They form ‘pupae’.</a:t>
            </a:r>
            <a:br>
              <a:rPr lang="en-GB" sz="3200" dirty="0"/>
            </a:br>
            <a:r>
              <a:rPr lang="en-GB" sz="3200" dirty="0"/>
              <a:t>This stage lasts 5-7 days.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6" r="10423"/>
          <a:stretch/>
        </p:blipFill>
        <p:spPr>
          <a:xfrm>
            <a:off x="2647405" y="2006843"/>
            <a:ext cx="4049485" cy="3784204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4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Jonas </a:t>
            </a:r>
            <a:r>
              <a:rPr lang="en-GB" altLang="en-US" sz="500" baseline="-25000" dirty="0" err="1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Myrenas</a:t>
            </a: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100331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An adult ladybird emerges!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183" y="2383484"/>
            <a:ext cx="3147483" cy="291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803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31283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Video…</a:t>
            </a:r>
          </a:p>
        </p:txBody>
      </p:sp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76399" y="1380067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95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Ladybird Life Cycle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87" y="2779934"/>
            <a:ext cx="1420763" cy="1635588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2261982" y="3130396"/>
            <a:ext cx="694267" cy="567267"/>
          </a:xfrm>
          <a:prstGeom prst="rightArrow">
            <a:avLst/>
          </a:prstGeom>
          <a:solidFill>
            <a:srgbClr val="538B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>
            <a:off x="4256981" y="3145366"/>
            <a:ext cx="694267" cy="567267"/>
          </a:xfrm>
          <a:prstGeom prst="rightArrow">
            <a:avLst/>
          </a:prstGeom>
          <a:solidFill>
            <a:srgbClr val="538B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>
            <a:off x="6356894" y="3145366"/>
            <a:ext cx="694267" cy="567267"/>
          </a:xfrm>
          <a:prstGeom prst="rightArrow">
            <a:avLst/>
          </a:prstGeom>
          <a:solidFill>
            <a:srgbClr val="538B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64" y="2811266"/>
            <a:ext cx="1353959" cy="12530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0" t="23175" r="18057" b="9547"/>
          <a:stretch/>
        </p:blipFill>
        <p:spPr>
          <a:xfrm>
            <a:off x="2951999" y="2907060"/>
            <a:ext cx="1278467" cy="1253067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6" r="10423"/>
          <a:stretch/>
        </p:blipFill>
        <p:spPr>
          <a:xfrm>
            <a:off x="4957554" y="2907060"/>
            <a:ext cx="1382635" cy="1292060"/>
          </a:xfrm>
          <a:prstGeom prst="ellipse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0736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Some Interesting Facts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8200" y="1930400"/>
            <a:ext cx="75501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Some adult ladybirds are known to eat the larvae of other ladybirds when really hungry!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You cannot tell a ladybird’s age from its spots.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Adult ladybirds stay in a dormant state over winter. This is called ‘overwintering’.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Ladybirds will leak a nasty yellow liquid from their knees when threatened. It is called </a:t>
            </a:r>
            <a:r>
              <a:rPr lang="en-GB" sz="2000" dirty="0" err="1"/>
              <a:t>hemolymph</a:t>
            </a:r>
            <a:r>
              <a:rPr lang="en-GB" sz="2000" dirty="0"/>
              <a:t> and it is poisonous!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5452252"/>
            <a:ext cx="692150" cy="6405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267" y="5452252"/>
            <a:ext cx="692150" cy="6405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217" y="5452252"/>
            <a:ext cx="692150" cy="64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4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</TotalTime>
  <Words>152</Words>
  <Application>Microsoft Office PowerPoint</Application>
  <PresentationFormat>On-screen Show (4:3)</PresentationFormat>
  <Paragraphs>16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Tuffy</vt:lpstr>
      <vt:lpstr>Twinkl</vt:lpstr>
      <vt:lpstr>Calibri</vt:lpstr>
      <vt:lpstr>Twinkl SemiBold</vt:lpstr>
      <vt:lpstr>Sassoon Infant Rg</vt:lpstr>
      <vt:lpstr>Arial</vt:lpstr>
      <vt:lpstr>Office Theme</vt:lpstr>
      <vt:lpstr>PowerPoint Presentation</vt:lpstr>
      <vt:lpstr>The female ladybird lays its eggs onto a leaf.</vt:lpstr>
      <vt:lpstr>The eggs hatch and the larvae are born. They will spend their time feeding on aphids to grow and be ready for the next stage of life. </vt:lpstr>
      <vt:lpstr>They form ‘pupae’. This stage lasts 5-7 days. </vt:lpstr>
      <vt:lpstr>An adult ladybird emerges!</vt:lpstr>
      <vt:lpstr>Video…</vt:lpstr>
      <vt:lpstr>Ladybird Life Cycle</vt:lpstr>
      <vt:lpstr>Some Interesting Facts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Olivia Devon Homar</cp:lastModifiedBy>
  <cp:revision>16</cp:revision>
  <dcterms:created xsi:type="dcterms:W3CDTF">2017-05-10T13:29:22Z</dcterms:created>
  <dcterms:modified xsi:type="dcterms:W3CDTF">2018-11-29T10:30:21Z</dcterms:modified>
</cp:coreProperties>
</file>