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1"/>
  </p:notesMasterIdLst>
  <p:handoutMasterIdLst>
    <p:handoutMasterId r:id="rId32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85" r:id="rId21"/>
    <p:sldId id="286" r:id="rId22"/>
    <p:sldId id="287" r:id="rId23"/>
    <p:sldId id="288" r:id="rId24"/>
    <p:sldId id="289" r:id="rId25"/>
    <p:sldId id="290" r:id="rId26"/>
    <p:sldId id="291" r:id="rId27"/>
    <p:sldId id="292" r:id="rId28"/>
    <p:sldId id="293" r:id="rId29"/>
    <p:sldId id="267" r:id="rId3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33"/>
      <p:bold r:id="rId34"/>
      <p:italic r:id="rId35"/>
      <p:boldItalic r:id="rId36"/>
    </p:embeddedFont>
    <p:embeddedFont>
      <p:font typeface="Twinkl" panose="020B0604020202020204" charset="0"/>
      <p:regular r:id="rId37"/>
      <p:bold r:id="rId3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864"/>
    <a:srgbClr val="EA516C"/>
    <a:srgbClr val="FFE000"/>
    <a:srgbClr val="A2764F"/>
    <a:srgbClr val="F08215"/>
    <a:srgbClr val="18A0DB"/>
    <a:srgbClr val="DE1E5A"/>
    <a:srgbClr val="BC0105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57" d="100"/>
          <a:sy n="57" d="100"/>
        </p:scale>
        <p:origin x="894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font" Target="fonts/font2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37" Type="http://schemas.openxmlformats.org/officeDocument/2006/relationships/font" Target="fonts/font5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3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1.fntdata"/><Relationship Id="rId38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14/05/2020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981511" y="171520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cookies do Bobby and Serena get each?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cookies equally between the children.</a:t>
            </a:r>
          </a:p>
        </p:txBody>
      </p:sp>
      <p:sp>
        <p:nvSpPr>
          <p:cNvPr id="2" name="Oval 1"/>
          <p:cNvSpPr/>
          <p:nvPr/>
        </p:nvSpPr>
        <p:spPr>
          <a:xfrm rot="20959226">
            <a:off x="759640" y="161873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040235" y="2510889"/>
            <a:ext cx="2978092" cy="2690285"/>
          </a:xfrm>
          <a:prstGeom prst="roundRect">
            <a:avLst>
              <a:gd name="adj" fmla="val 8560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Bobby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83407" y="2510889"/>
            <a:ext cx="2978092" cy="2690285"/>
          </a:xfrm>
          <a:prstGeom prst="roundRect">
            <a:avLst>
              <a:gd name="adj" fmla="val 8560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Serena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703" y="2885813"/>
            <a:ext cx="2650328" cy="284806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847"/>
          <a:stretch/>
        </p:blipFill>
        <p:spPr>
          <a:xfrm>
            <a:off x="6751925" y="3429001"/>
            <a:ext cx="2187478" cy="3429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274"/>
          <a:stretch/>
        </p:blipFill>
        <p:spPr>
          <a:xfrm>
            <a:off x="55494" y="3429000"/>
            <a:ext cx="2105129" cy="342900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>
            <a:off x="3901954" y="2834803"/>
            <a:ext cx="759388" cy="35063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 rot="20793763">
            <a:off x="4413626" y="2883143"/>
            <a:ext cx="759388" cy="35063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 rot="20793763">
            <a:off x="4782604" y="3825123"/>
            <a:ext cx="759388" cy="35063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 rot="799215">
            <a:off x="3681642" y="3813573"/>
            <a:ext cx="759388" cy="35063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>
            <a:off x="4205503" y="3941637"/>
            <a:ext cx="759388" cy="35063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 rot="20793763">
            <a:off x="4823665" y="4830148"/>
            <a:ext cx="759388" cy="350636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 rot="799215">
            <a:off x="3509142" y="4961723"/>
            <a:ext cx="759388" cy="35063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01"/>
          <a:stretch/>
        </p:blipFill>
        <p:spPr>
          <a:xfrm>
            <a:off x="4187541" y="5054858"/>
            <a:ext cx="759388" cy="350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11111E-6 L -0.12691 0.0275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54" y="13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33333E-6 L 0.1184 0.01875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20" y="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1.48148E-6 L -0.22327 -0.1094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63" y="-5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1.48148E-6 L 0.24809 -0.11643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96" y="-5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33333E-6 L -0.23246 -0.044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632" y="-22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2.59259E-6 L 0.24514 -0.2048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57" y="-10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0 L -0.21701 -0.13657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851" y="-6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1.11111E-6 L 0.1276 -0.0963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72" y="-48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Oval 28"/>
          <p:cNvSpPr/>
          <p:nvPr/>
        </p:nvSpPr>
        <p:spPr>
          <a:xfrm>
            <a:off x="5837677" y="2806897"/>
            <a:ext cx="2063692" cy="1667535"/>
          </a:xfrm>
          <a:prstGeom prst="ellipse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Plate 2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981511" y="171520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slices of pizza per plate?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slices of pizza equally between the plates.</a:t>
            </a:r>
          </a:p>
        </p:txBody>
      </p:sp>
      <p:sp>
        <p:nvSpPr>
          <p:cNvPr id="2" name="Oval 1"/>
          <p:cNvSpPr/>
          <p:nvPr/>
        </p:nvSpPr>
        <p:spPr>
          <a:xfrm rot="20959226">
            <a:off x="759640" y="161873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6520" y="3429000"/>
            <a:ext cx="2646006" cy="2641714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1272668" y="2806897"/>
            <a:ext cx="2063692" cy="1667535"/>
          </a:xfrm>
          <a:prstGeom prst="ellipse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Plate 1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511" y="3429000"/>
            <a:ext cx="2646006" cy="264171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1483" y="2357242"/>
            <a:ext cx="1098937" cy="108226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646627">
            <a:off x="4600953" y="2650343"/>
            <a:ext cx="1098937" cy="1082267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447907">
            <a:off x="4603084" y="3268491"/>
            <a:ext cx="1098937" cy="108226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040487">
            <a:off x="4051482" y="3546862"/>
            <a:ext cx="1098937" cy="1082267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4454811">
            <a:off x="3472014" y="3240173"/>
            <a:ext cx="1098937" cy="108226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072285">
            <a:off x="3509016" y="2643735"/>
            <a:ext cx="1098937" cy="1082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6690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81481E-6 L -0.25174 0.186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87" y="9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2.22222E-6 L 0.25053 0.17731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17" y="8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85185E-6 L -0.25295 0.2523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56" y="12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4.44444E-6 L 0.23195 0.1875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597" y="9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11111E-6 L -0.12743 0.1891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372" y="94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4.81481E-6 L 0.18473 0.12315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36" y="6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981511" y="171520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fish per tank?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fish equally between the tanks.</a:t>
            </a:r>
          </a:p>
        </p:txBody>
      </p:sp>
      <p:sp>
        <p:nvSpPr>
          <p:cNvPr id="2" name="Oval 1"/>
          <p:cNvSpPr/>
          <p:nvPr/>
        </p:nvSpPr>
        <p:spPr>
          <a:xfrm rot="20959226">
            <a:off x="759640" y="161873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59522" y="2357242"/>
            <a:ext cx="1870103" cy="3664755"/>
          </a:xfrm>
          <a:prstGeom prst="roundRect">
            <a:avLst>
              <a:gd name="adj" fmla="val 9594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2721873"/>
            <a:ext cx="518691" cy="48178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3217198"/>
            <a:ext cx="518691" cy="48178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3712523"/>
            <a:ext cx="518691" cy="48178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4207849"/>
            <a:ext cx="518691" cy="48178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4703174"/>
            <a:ext cx="518691" cy="48178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5198499"/>
            <a:ext cx="518691" cy="48178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2678190"/>
            <a:ext cx="518691" cy="48178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3173515"/>
            <a:ext cx="518691" cy="48178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3668840"/>
            <a:ext cx="518691" cy="48178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4164166"/>
            <a:ext cx="518691" cy="48178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4659491"/>
            <a:ext cx="518691" cy="48178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5154816"/>
            <a:ext cx="518691" cy="4817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865" y="2485173"/>
            <a:ext cx="2466365" cy="172267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865" y="4323623"/>
            <a:ext cx="2466365" cy="172267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233" y="2485173"/>
            <a:ext cx="2466365" cy="1722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3653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44444E-6 L -0.42639 0.0203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319" y="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33333E-6 L -0.31528 -0.06389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64" y="-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11111E-6 L -0.43281 0.14768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649" y="73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11111E-6 L -0.43646 -0.12824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823" y="-64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33333E-6 L -0.22257 -0.2694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28" y="-13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44444E-6 L -0.53819 -0.067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910" y="-33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44444E-6 L -0.57882 0.02662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941" y="1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33333E-6 L -0.23107 -0.02431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63" y="-1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11111E-6 L -0.56788 0.21018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403" y="10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11111E-6 L -0.59809 -0.12199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9913" y="-6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33333E-6 L -0.27152 -0.20069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76" y="-100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000"/>
                            </p:stCondLst>
                            <p:childTnLst>
                              <p:par>
                                <p:cTn id="3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44444E-6 L -0.50642 0.00463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330" y="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981511" y="171520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fish per tank now?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fish equally between the tanks.</a:t>
            </a:r>
          </a:p>
        </p:txBody>
      </p:sp>
      <p:sp>
        <p:nvSpPr>
          <p:cNvPr id="2" name="Oval 1"/>
          <p:cNvSpPr/>
          <p:nvPr/>
        </p:nvSpPr>
        <p:spPr>
          <a:xfrm rot="20959226">
            <a:off x="759640" y="161873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459522" y="2357242"/>
            <a:ext cx="1870103" cy="3664755"/>
          </a:xfrm>
          <a:prstGeom prst="roundRect">
            <a:avLst>
              <a:gd name="adj" fmla="val 9594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2721873"/>
            <a:ext cx="518691" cy="481787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3217198"/>
            <a:ext cx="518691" cy="481787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3712523"/>
            <a:ext cx="518691" cy="481787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4207849"/>
            <a:ext cx="518691" cy="48178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4703174"/>
            <a:ext cx="518691" cy="481787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9086" y="5198499"/>
            <a:ext cx="518691" cy="48178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2678190"/>
            <a:ext cx="518691" cy="48178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3173515"/>
            <a:ext cx="518691" cy="48178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3668840"/>
            <a:ext cx="518691" cy="48178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4164166"/>
            <a:ext cx="518691" cy="48178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4659491"/>
            <a:ext cx="518691" cy="48178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83" y="5154816"/>
            <a:ext cx="518691" cy="48178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865" y="2485173"/>
            <a:ext cx="2466365" cy="1722676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865" y="4323623"/>
            <a:ext cx="2466365" cy="172267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233" y="2485173"/>
            <a:ext cx="2466365" cy="1722676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232" y="4337161"/>
            <a:ext cx="2466365" cy="1722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47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44444E-6 L -0.53542 0.0481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771" y="2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3.33333E-6 L -0.23455 -0.02408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736" y="-1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11111E-6 L -0.51354 0.17338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77" y="8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1.11111E-6 L -0.24097 0.1011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49" y="50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33333E-6 L -0.43281 -0.2407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649" y="-12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44444E-6 L -0.14757 -0.31297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78" y="-156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44444E-6 L -0.51284 0.32408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642" y="16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33333E-6 L -0.23107 0.26018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63" y="13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11111E-6 L -0.55781 -0.045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899" y="-2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11111E-6 L -0.2651 -0.12199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264" y="-6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33333E-6 L -0.55225 0.0794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622" y="39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000"/>
                            </p:stCondLst>
                            <p:childTnLst>
                              <p:par>
                                <p:cTn id="3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44444E-6 L -0.27517 0.00949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67" y="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981511" y="171520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strawberries per person?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strawberries equally between Anne and Sanjeev.</a:t>
            </a:r>
          </a:p>
        </p:txBody>
      </p:sp>
      <p:sp>
        <p:nvSpPr>
          <p:cNvPr id="2" name="Oval 1"/>
          <p:cNvSpPr/>
          <p:nvPr/>
        </p:nvSpPr>
        <p:spPr>
          <a:xfrm rot="20959226">
            <a:off x="759640" y="161873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040235" y="2510889"/>
            <a:ext cx="2978092" cy="2690285"/>
          </a:xfrm>
          <a:prstGeom prst="roundRect">
            <a:avLst>
              <a:gd name="adj" fmla="val 8560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Anne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83407" y="2510889"/>
            <a:ext cx="2978092" cy="2690285"/>
          </a:xfrm>
          <a:prstGeom prst="roundRect">
            <a:avLst>
              <a:gd name="adj" fmla="val 8560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Sanjeev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576"/>
          <a:stretch/>
        </p:blipFill>
        <p:spPr>
          <a:xfrm>
            <a:off x="-206408" y="2944536"/>
            <a:ext cx="2375838" cy="391346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4383"/>
          <a:stretch/>
        </p:blipFill>
        <p:spPr>
          <a:xfrm>
            <a:off x="6519126" y="2642531"/>
            <a:ext cx="2182993" cy="4215469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0439" y="4329507"/>
            <a:ext cx="2415351" cy="170008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3698" y="4383307"/>
            <a:ext cx="476855" cy="48374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9684" y="4616648"/>
            <a:ext cx="476855" cy="48374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1919" y="4453868"/>
            <a:ext cx="476855" cy="48374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0946" y="4645799"/>
            <a:ext cx="476855" cy="48374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1346" y="4952850"/>
            <a:ext cx="476855" cy="48374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9705" y="4649479"/>
            <a:ext cx="476855" cy="48374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253" y="4843161"/>
            <a:ext cx="476855" cy="48374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9825" y="4944316"/>
            <a:ext cx="476855" cy="48374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0023" y="5055613"/>
            <a:ext cx="476855" cy="48374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0520" y="4889757"/>
            <a:ext cx="476855" cy="483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794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44444E-6 L -0.15468 -0.1467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43" y="-7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33333E-6 L 0.21996 -0.23703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90" y="-11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22222E-6 L -0.14462 -0.1465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40" y="-7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0 L 0.1842 -0.15579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01" y="-78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59259E-6 L -0.02396 -0.2937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8" y="-14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44444E-6 L 0.1217 -0.175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76" y="-8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81481E-6 L -0.30312 -0.1349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156" y="-6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11022E-16 L 0.26597 -0.10671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299" y="-5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6 L -0.27639 -0.2923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19" y="-14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85185E-6 L 0.10955 -0.18426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469" y="-9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Oval 15"/>
          <p:cNvSpPr/>
          <p:nvPr/>
        </p:nvSpPr>
        <p:spPr>
          <a:xfrm>
            <a:off x="1795244" y="5225388"/>
            <a:ext cx="5201174" cy="789518"/>
          </a:xfrm>
          <a:prstGeom prst="ellipse">
            <a:avLst/>
          </a:prstGeom>
          <a:solidFill>
            <a:srgbClr val="A2764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ounded Rectangle 3"/>
          <p:cNvSpPr/>
          <p:nvPr/>
        </p:nvSpPr>
        <p:spPr>
          <a:xfrm>
            <a:off x="981511" y="171520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worms does each bird get?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worms between the birds.</a:t>
            </a:r>
          </a:p>
        </p:txBody>
      </p:sp>
      <p:sp>
        <p:nvSpPr>
          <p:cNvPr id="2" name="Oval 1"/>
          <p:cNvSpPr/>
          <p:nvPr/>
        </p:nvSpPr>
        <p:spPr>
          <a:xfrm rot="20959226">
            <a:off x="759640" y="161873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040235" y="2510889"/>
            <a:ext cx="2978092" cy="2690285"/>
          </a:xfrm>
          <a:prstGeom prst="roundRect">
            <a:avLst>
              <a:gd name="adj" fmla="val 8560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Bird 1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083407" y="2510889"/>
            <a:ext cx="2978092" cy="2690285"/>
          </a:xfrm>
          <a:prstGeom prst="roundRect">
            <a:avLst>
              <a:gd name="adj" fmla="val 8560"/>
            </a:avLst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Bird 2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085" y="4459617"/>
            <a:ext cx="1777773" cy="148311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4428" y="4334058"/>
            <a:ext cx="1543922" cy="178266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2094" y="5283993"/>
            <a:ext cx="730314" cy="177167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0661" y="5394785"/>
            <a:ext cx="730314" cy="177167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9228" y="5505577"/>
            <a:ext cx="730314" cy="177167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8257" y="5561359"/>
            <a:ext cx="730314" cy="177167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9542" y="5698391"/>
            <a:ext cx="730314" cy="17716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5797" y="5497187"/>
            <a:ext cx="730314" cy="177167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6830" y="5282866"/>
            <a:ext cx="730314" cy="17716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2131" y="5306201"/>
            <a:ext cx="730314" cy="177167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7432" y="5329536"/>
            <a:ext cx="730314" cy="177167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5907" y="5531563"/>
            <a:ext cx="730314" cy="177167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1381" y="5753136"/>
            <a:ext cx="730314" cy="17716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1828" y="5781962"/>
            <a:ext cx="730314" cy="177167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983" y="5522267"/>
            <a:ext cx="730314" cy="177167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8591" y="5733200"/>
            <a:ext cx="730314" cy="177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89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33333E-6 L 0.30173 -0.2511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87" y="-12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2.96296E-6 L -0.02691 -0.32986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4" y="-165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7.40741E-7 L 0.48923 -0.33634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462" y="-168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59259E-6 L -0.52326 -0.34305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163" y="-17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1.11022E-16 L 0.48368 -0.26273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184" y="-13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85185E-6 L -0.03507 -0.36041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3" y="-180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85185E-6 L 0.24566 -0.13727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74" y="-68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4000"/>
                            </p:stCondLst>
                            <p:childTnLst>
                              <p:par>
                                <p:cTn id="26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07407E-6 L -0.20625 -0.22013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12" y="-1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7037E-6 L -0.03195 -0.31181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97" y="-156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44444E-6 L -0.26267 -0.17361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42" y="-8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1.85185E-6 L 0.39982 -0.37129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983" y="-18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000"/>
                            </p:stCondLst>
                            <p:childTnLst>
                              <p:par>
                                <p:cTn id="38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48148E-6 L -0.25798 -0.33241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899" y="-16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4000"/>
                            </p:stCondLst>
                            <p:childTnLst>
                              <p:par>
                                <p:cTn id="41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44444E-6 L 0.00816 -0.22593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99" y="-112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6000"/>
                            </p:stCondLst>
                            <p:childTnLst>
                              <p:par>
                                <p:cTn id="44" presetID="42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59259E-6 L -0.42084 -0.27268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042" y="-136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981511" y="1715208"/>
            <a:ext cx="7348115" cy="712862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How many chocolates would Mr and Mrs </a:t>
            </a:r>
            <a:r>
              <a:rPr lang="en-GB" dirty="0" err="1"/>
              <a:t>Gadhi</a:t>
            </a:r>
            <a:r>
              <a:rPr lang="en-GB" dirty="0"/>
              <a:t> each get if they are shared out equally?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There are 40 chocolates in the box.</a:t>
            </a:r>
          </a:p>
        </p:txBody>
      </p:sp>
      <p:sp>
        <p:nvSpPr>
          <p:cNvPr id="2" name="Oval 1"/>
          <p:cNvSpPr/>
          <p:nvPr/>
        </p:nvSpPr>
        <p:spPr>
          <a:xfrm rot="20959226">
            <a:off x="759640" y="1698329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25" name="Rectangle 24"/>
          <p:cNvSpPr/>
          <p:nvPr/>
        </p:nvSpPr>
        <p:spPr>
          <a:xfrm>
            <a:off x="750885" y="2590564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Can you write the calculation?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2294140" y="3162649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3992589" y="3162649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ounded Rectangle 27"/>
          <p:cNvSpPr/>
          <p:nvPr/>
        </p:nvSpPr>
        <p:spPr>
          <a:xfrm>
            <a:off x="5691038" y="3162649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3311348" y="3429000"/>
            <a:ext cx="81332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b="1" dirty="0"/>
              <a:t>÷</a:t>
            </a:r>
          </a:p>
        </p:txBody>
      </p:sp>
      <p:sp>
        <p:nvSpPr>
          <p:cNvPr id="30" name="Rectangle 29"/>
          <p:cNvSpPr/>
          <p:nvPr/>
        </p:nvSpPr>
        <p:spPr>
          <a:xfrm>
            <a:off x="5009797" y="3429000"/>
            <a:ext cx="81332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b="1" dirty="0"/>
              <a:t>=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183"/>
          <a:stretch/>
        </p:blipFill>
        <p:spPr>
          <a:xfrm>
            <a:off x="57987" y="3030057"/>
            <a:ext cx="2437889" cy="382794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183"/>
          <a:stretch/>
        </p:blipFill>
        <p:spPr>
          <a:xfrm>
            <a:off x="6457645" y="3030057"/>
            <a:ext cx="2302340" cy="3827943"/>
          </a:xfrm>
          <a:prstGeom prst="rect">
            <a:avLst/>
          </a:prstGeom>
        </p:spPr>
      </p:pic>
      <p:grpSp>
        <p:nvGrpSpPr>
          <p:cNvPr id="14" name="Group 13"/>
          <p:cNvGrpSpPr/>
          <p:nvPr/>
        </p:nvGrpSpPr>
        <p:grpSpPr>
          <a:xfrm>
            <a:off x="3621419" y="4496497"/>
            <a:ext cx="1901162" cy="1715549"/>
            <a:chOff x="3621419" y="4496497"/>
            <a:chExt cx="1901162" cy="1715549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21419" y="4496497"/>
              <a:ext cx="1901162" cy="1715549"/>
            </a:xfrm>
            <a:prstGeom prst="rect">
              <a:avLst/>
            </a:prstGeom>
          </p:spPr>
        </p:pic>
        <p:sp>
          <p:nvSpPr>
            <p:cNvPr id="46" name="Rectangle 45"/>
            <p:cNvSpPr/>
            <p:nvPr/>
          </p:nvSpPr>
          <p:spPr>
            <a:xfrm>
              <a:off x="4037365" y="5966898"/>
              <a:ext cx="1059739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1200" b="1" dirty="0">
                  <a:solidFill>
                    <a:schemeClr val="bg1"/>
                  </a:solidFill>
                </a:rPr>
                <a:t>40 chocolates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428119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ounded Rectangle 46"/>
          <p:cNvSpPr/>
          <p:nvPr/>
        </p:nvSpPr>
        <p:spPr>
          <a:xfrm>
            <a:off x="833986" y="3022630"/>
            <a:ext cx="3436009" cy="3038785"/>
          </a:xfrm>
          <a:prstGeom prst="roundRect">
            <a:avLst>
              <a:gd name="adj" fmla="val 6453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Sharing Equally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counters equally into two groups.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2294140" y="1714953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992589" y="1714953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5691038" y="1714953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3311348" y="1981304"/>
            <a:ext cx="81332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b="1" dirty="0"/>
              <a:t>÷</a:t>
            </a:r>
          </a:p>
        </p:txBody>
      </p:sp>
      <p:sp>
        <p:nvSpPr>
          <p:cNvPr id="22" name="Rectangle 21"/>
          <p:cNvSpPr/>
          <p:nvPr/>
        </p:nvSpPr>
        <p:spPr>
          <a:xfrm>
            <a:off x="5009797" y="1981304"/>
            <a:ext cx="81332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b="1" dirty="0"/>
              <a:t>=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1135462" y="3157916"/>
            <a:ext cx="2777050" cy="2774420"/>
            <a:chOff x="841847" y="2885523"/>
            <a:chExt cx="3321042" cy="3317897"/>
          </a:xfrm>
        </p:grpSpPr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78445" y="5703985"/>
              <a:ext cx="499435" cy="499435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78448" y="3571297"/>
              <a:ext cx="499435" cy="499435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18429" y="5703984"/>
              <a:ext cx="499435" cy="499435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7849" y="3578889"/>
              <a:ext cx="499435" cy="499435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9074" y="3571096"/>
              <a:ext cx="499435" cy="499435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51650" y="2885523"/>
              <a:ext cx="499435" cy="499435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78448" y="2885523"/>
              <a:ext cx="499435" cy="499435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15049" y="2885523"/>
              <a:ext cx="499435" cy="499435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1847" y="2885523"/>
              <a:ext cx="499435" cy="499435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63454" y="4265137"/>
              <a:ext cx="499435" cy="499435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7849" y="4265137"/>
              <a:ext cx="499435" cy="499435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18429" y="3571096"/>
              <a:ext cx="499435" cy="499435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09045" y="4265137"/>
              <a:ext cx="499435" cy="499435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7849" y="4973800"/>
              <a:ext cx="499435" cy="499435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49073" y="4963005"/>
              <a:ext cx="499435" cy="499435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78447" y="4277231"/>
              <a:ext cx="499435" cy="499435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78446" y="4991175"/>
              <a:ext cx="499435" cy="499435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18429" y="4963005"/>
              <a:ext cx="499435" cy="499435"/>
            </a:xfrm>
            <a:prstGeom prst="rect">
              <a:avLst/>
            </a:prstGeom>
          </p:spPr>
        </p:pic>
      </p:grpSp>
      <p:sp>
        <p:nvSpPr>
          <p:cNvPr id="48" name="Rounded Rectangle 47"/>
          <p:cNvSpPr/>
          <p:nvPr/>
        </p:nvSpPr>
        <p:spPr>
          <a:xfrm>
            <a:off x="4422661" y="3022630"/>
            <a:ext cx="3965689" cy="1462807"/>
          </a:xfrm>
          <a:prstGeom prst="roundRect">
            <a:avLst>
              <a:gd name="adj" fmla="val 6453"/>
            </a:avLst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Rounded Rectangle 48"/>
          <p:cNvSpPr/>
          <p:nvPr/>
        </p:nvSpPr>
        <p:spPr>
          <a:xfrm>
            <a:off x="4422660" y="4598608"/>
            <a:ext cx="3965689" cy="1462807"/>
          </a:xfrm>
          <a:prstGeom prst="roundRect">
            <a:avLst>
              <a:gd name="adj" fmla="val 6453"/>
            </a:avLst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9948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Sharing Equally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counters equally into three groups.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2294140" y="1714953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992589" y="1714953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5691038" y="1714953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3311348" y="1981304"/>
            <a:ext cx="81332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b="1" dirty="0"/>
              <a:t>÷</a:t>
            </a:r>
          </a:p>
        </p:txBody>
      </p:sp>
      <p:sp>
        <p:nvSpPr>
          <p:cNvPr id="22" name="Rectangle 21"/>
          <p:cNvSpPr/>
          <p:nvPr/>
        </p:nvSpPr>
        <p:spPr>
          <a:xfrm>
            <a:off x="5009797" y="1981304"/>
            <a:ext cx="81332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b="1" dirty="0"/>
              <a:t>=</a:t>
            </a:r>
          </a:p>
        </p:txBody>
      </p:sp>
      <p:sp>
        <p:nvSpPr>
          <p:cNvPr id="46" name="Rounded Rectangle 45"/>
          <p:cNvSpPr/>
          <p:nvPr/>
        </p:nvSpPr>
        <p:spPr>
          <a:xfrm flipH="1">
            <a:off x="755648" y="2936751"/>
            <a:ext cx="3410357" cy="3156074"/>
          </a:xfrm>
          <a:prstGeom prst="roundRect">
            <a:avLst>
              <a:gd name="adj" fmla="val 5215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grpSp>
        <p:nvGrpSpPr>
          <p:cNvPr id="50" name="Group 49"/>
          <p:cNvGrpSpPr/>
          <p:nvPr/>
        </p:nvGrpSpPr>
        <p:grpSpPr>
          <a:xfrm>
            <a:off x="4309241" y="2936752"/>
            <a:ext cx="4079109" cy="3156074"/>
            <a:chOff x="4654304" y="2672149"/>
            <a:chExt cx="3986458" cy="4216517"/>
          </a:xfrm>
          <a:solidFill>
            <a:schemeClr val="accent2">
              <a:lumMod val="60000"/>
              <a:lumOff val="40000"/>
            </a:schemeClr>
          </a:solidFill>
        </p:grpSpPr>
        <p:grpSp>
          <p:nvGrpSpPr>
            <p:cNvPr id="51" name="Group 50"/>
            <p:cNvGrpSpPr/>
            <p:nvPr/>
          </p:nvGrpSpPr>
          <p:grpSpPr>
            <a:xfrm flipH="1">
              <a:off x="4654304" y="2672149"/>
              <a:ext cx="3986458" cy="2790291"/>
              <a:chOff x="755650" y="2672150"/>
              <a:chExt cx="2613990" cy="3305787"/>
            </a:xfrm>
            <a:grpFill/>
          </p:grpSpPr>
          <p:sp>
            <p:nvSpPr>
              <p:cNvPr id="53" name="Rounded Rectangle 52"/>
              <p:cNvSpPr/>
              <p:nvPr/>
            </p:nvSpPr>
            <p:spPr>
              <a:xfrm>
                <a:off x="755650" y="2672150"/>
                <a:ext cx="2613990" cy="1616071"/>
              </a:xfrm>
              <a:prstGeom prst="roundRect">
                <a:avLst>
                  <a:gd name="adj" fmla="val 8863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  <p:sp>
            <p:nvSpPr>
              <p:cNvPr id="54" name="Rounded Rectangle 53"/>
              <p:cNvSpPr/>
              <p:nvPr/>
            </p:nvSpPr>
            <p:spPr>
              <a:xfrm>
                <a:off x="755650" y="4361866"/>
                <a:ext cx="2613990" cy="1616071"/>
              </a:xfrm>
              <a:prstGeom prst="roundRect">
                <a:avLst>
                  <a:gd name="adj" fmla="val 8863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</p:grpSp>
        <p:sp>
          <p:nvSpPr>
            <p:cNvPr id="52" name="Rounded Rectangle 51"/>
            <p:cNvSpPr/>
            <p:nvPr/>
          </p:nvSpPr>
          <p:spPr>
            <a:xfrm flipH="1">
              <a:off x="4654304" y="5524601"/>
              <a:ext cx="3986458" cy="1364065"/>
            </a:xfrm>
            <a:prstGeom prst="roundRect">
              <a:avLst>
                <a:gd name="adj" fmla="val 88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323165" y="3083148"/>
            <a:ext cx="2267324" cy="2929547"/>
            <a:chOff x="954047" y="2796255"/>
            <a:chExt cx="2769541" cy="3410269"/>
          </a:xfrm>
        </p:grpSpPr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4047" y="5177379"/>
              <a:ext cx="416073" cy="387740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37138" y="3367565"/>
              <a:ext cx="416073" cy="387740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37137" y="5177378"/>
              <a:ext cx="416073" cy="387740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1867" y="3373890"/>
              <a:ext cx="416073" cy="387740"/>
            </a:xfrm>
            <a:prstGeom prst="rect">
              <a:avLst/>
            </a:prstGeom>
          </p:spPr>
        </p:pic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95535" y="3367398"/>
              <a:ext cx="416073" cy="387740"/>
            </a:xfrm>
            <a:prstGeom prst="rect">
              <a:avLst/>
            </a:prstGeom>
          </p:spPr>
        </p:pic>
        <p:pic>
          <p:nvPicPr>
            <p:cNvPr id="60" name="Picture 5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97681" y="2796255"/>
              <a:ext cx="416073" cy="387740"/>
            </a:xfrm>
            <a:prstGeom prst="rect">
              <a:avLst/>
            </a:prstGeom>
          </p:spPr>
        </p:pic>
        <p:pic>
          <p:nvPicPr>
            <p:cNvPr id="61" name="Picture 6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37138" y="2796255"/>
              <a:ext cx="416073" cy="387740"/>
            </a:xfrm>
            <a:prstGeom prst="rect">
              <a:avLst/>
            </a:prstGeom>
          </p:spPr>
        </p:pic>
        <p:pic>
          <p:nvPicPr>
            <p:cNvPr id="62" name="Picture 6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7410" y="2796255"/>
              <a:ext cx="416073" cy="387740"/>
            </a:xfrm>
            <a:prstGeom prst="rect">
              <a:avLst/>
            </a:prstGeom>
          </p:spPr>
        </p:pic>
        <p:pic>
          <p:nvPicPr>
            <p:cNvPr id="63" name="Picture 6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6867" y="2796255"/>
              <a:ext cx="416073" cy="387740"/>
            </a:xfrm>
            <a:prstGeom prst="rect">
              <a:avLst/>
            </a:prstGeom>
          </p:spPr>
        </p:pic>
        <p:pic>
          <p:nvPicPr>
            <p:cNvPr id="64" name="Picture 6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07515" y="3945595"/>
              <a:ext cx="416073" cy="387740"/>
            </a:xfrm>
            <a:prstGeom prst="rect">
              <a:avLst/>
            </a:prstGeom>
          </p:spPr>
        </p:pic>
        <p:pic>
          <p:nvPicPr>
            <p:cNvPr id="65" name="Picture 6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1867" y="3945595"/>
              <a:ext cx="416073" cy="387740"/>
            </a:xfrm>
            <a:prstGeom prst="rect">
              <a:avLst/>
            </a:prstGeom>
          </p:spPr>
        </p:pic>
        <p:pic>
          <p:nvPicPr>
            <p:cNvPr id="66" name="Picture 6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0225" y="3367398"/>
              <a:ext cx="416073" cy="387740"/>
            </a:xfrm>
            <a:prstGeom prst="rect">
              <a:avLst/>
            </a:prstGeom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12408" y="3945595"/>
              <a:ext cx="416073" cy="387740"/>
            </a:xfrm>
            <a:prstGeom prst="rect">
              <a:avLst/>
            </a:prstGeom>
          </p:spPr>
        </p:pic>
        <p:pic>
          <p:nvPicPr>
            <p:cNvPr id="68" name="Picture 6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61867" y="4535974"/>
              <a:ext cx="416073" cy="387740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95534" y="4526981"/>
              <a:ext cx="416073" cy="387740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37137" y="3955671"/>
              <a:ext cx="416073" cy="387740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37137" y="4550449"/>
              <a:ext cx="416073" cy="387740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0225" y="4526981"/>
              <a:ext cx="416073" cy="387740"/>
            </a:xfrm>
            <a:prstGeom prst="rect">
              <a:avLst/>
            </a:prstGeom>
          </p:spPr>
        </p:pic>
        <p:pic>
          <p:nvPicPr>
            <p:cNvPr id="73" name="Picture 7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24425" y="5177379"/>
              <a:ext cx="416073" cy="387740"/>
            </a:xfrm>
            <a:prstGeom prst="rect">
              <a:avLst/>
            </a:prstGeom>
          </p:spPr>
        </p:pic>
        <p:pic>
          <p:nvPicPr>
            <p:cNvPr id="74" name="Picture 7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07515" y="5177378"/>
              <a:ext cx="416073" cy="387740"/>
            </a:xfrm>
            <a:prstGeom prst="rect">
              <a:avLst/>
            </a:prstGeom>
          </p:spPr>
        </p:pic>
        <p:pic>
          <p:nvPicPr>
            <p:cNvPr id="75" name="Picture 7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54047" y="5818784"/>
              <a:ext cx="416073" cy="38774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91086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Sharing Equally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7956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the counters equally into four groups.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2294140" y="1714953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992589" y="1714953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5691038" y="1714953"/>
            <a:ext cx="1149292" cy="1149292"/>
          </a:xfrm>
          <a:prstGeom prst="roundRect">
            <a:avLst/>
          </a:prstGeom>
          <a:solidFill>
            <a:srgbClr val="FFE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3311348" y="1981304"/>
            <a:ext cx="81332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b="1" dirty="0"/>
              <a:t>÷</a:t>
            </a:r>
          </a:p>
        </p:txBody>
      </p:sp>
      <p:sp>
        <p:nvSpPr>
          <p:cNvPr id="22" name="Rectangle 21"/>
          <p:cNvSpPr/>
          <p:nvPr/>
        </p:nvSpPr>
        <p:spPr>
          <a:xfrm>
            <a:off x="5009797" y="1981304"/>
            <a:ext cx="81332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sz="4400" b="1" dirty="0"/>
              <a:t>=</a:t>
            </a:r>
          </a:p>
        </p:txBody>
      </p:sp>
      <p:sp>
        <p:nvSpPr>
          <p:cNvPr id="37" name="Rounded Rectangle 36"/>
          <p:cNvSpPr/>
          <p:nvPr/>
        </p:nvSpPr>
        <p:spPr>
          <a:xfrm flipH="1">
            <a:off x="755647" y="2924763"/>
            <a:ext cx="3276887" cy="3156314"/>
          </a:xfrm>
          <a:prstGeom prst="roundRect">
            <a:avLst>
              <a:gd name="adj" fmla="val 5215"/>
            </a:avLst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grpSp>
        <p:nvGrpSpPr>
          <p:cNvPr id="81" name="Group 80"/>
          <p:cNvGrpSpPr/>
          <p:nvPr/>
        </p:nvGrpSpPr>
        <p:grpSpPr>
          <a:xfrm>
            <a:off x="4151587" y="2924763"/>
            <a:ext cx="4236764" cy="3156314"/>
            <a:chOff x="4654303" y="2672149"/>
            <a:chExt cx="4209521" cy="4071218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82" name="Rounded Rectangle 81"/>
            <p:cNvSpPr/>
            <p:nvPr/>
          </p:nvSpPr>
          <p:spPr>
            <a:xfrm flipH="1">
              <a:off x="4654303" y="2672149"/>
              <a:ext cx="2060156" cy="1994444"/>
            </a:xfrm>
            <a:prstGeom prst="roundRect">
              <a:avLst>
                <a:gd name="adj" fmla="val 88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83" name="Rounded Rectangle 82"/>
            <p:cNvSpPr/>
            <p:nvPr/>
          </p:nvSpPr>
          <p:spPr>
            <a:xfrm flipH="1">
              <a:off x="6803668" y="2672149"/>
              <a:ext cx="2060156" cy="1994444"/>
            </a:xfrm>
            <a:prstGeom prst="roundRect">
              <a:avLst>
                <a:gd name="adj" fmla="val 88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84" name="Rounded Rectangle 83"/>
            <p:cNvSpPr/>
            <p:nvPr/>
          </p:nvSpPr>
          <p:spPr>
            <a:xfrm flipH="1">
              <a:off x="4654303" y="4748923"/>
              <a:ext cx="2060156" cy="1994444"/>
            </a:xfrm>
            <a:prstGeom prst="roundRect">
              <a:avLst>
                <a:gd name="adj" fmla="val 88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85" name="Rounded Rectangle 84"/>
            <p:cNvSpPr/>
            <p:nvPr/>
          </p:nvSpPr>
          <p:spPr>
            <a:xfrm flipH="1">
              <a:off x="6803668" y="4748923"/>
              <a:ext cx="2060156" cy="1994444"/>
            </a:xfrm>
            <a:prstGeom prst="roundRect">
              <a:avLst>
                <a:gd name="adj" fmla="val 8863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214960" y="3105007"/>
            <a:ext cx="2379380" cy="2859654"/>
            <a:chOff x="1001315" y="3036944"/>
            <a:chExt cx="2537830" cy="3050087"/>
          </a:xfrm>
        </p:grpSpPr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17538" y="3560845"/>
              <a:ext cx="381546" cy="381546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6602" y="3566645"/>
              <a:ext cx="381546" cy="381546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46613" y="3560691"/>
              <a:ext cx="381546" cy="381546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48581" y="3036944"/>
              <a:ext cx="381546" cy="381546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17538" y="3036944"/>
              <a:ext cx="381546" cy="381546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33060" y="3036944"/>
              <a:ext cx="381546" cy="381546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2017" y="3036944"/>
              <a:ext cx="381546" cy="381546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57599" y="4090907"/>
              <a:ext cx="381546" cy="381546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6602" y="4090907"/>
              <a:ext cx="381546" cy="381546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35642" y="3560691"/>
              <a:ext cx="381546" cy="381546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28473" y="4090907"/>
              <a:ext cx="381546" cy="381546"/>
            </a:xfrm>
            <a:prstGeom prst="rect">
              <a:avLst/>
            </a:prstGeom>
          </p:spPr>
        </p:pic>
        <p:pic>
          <p:nvPicPr>
            <p:cNvPr id="76" name="Picture 7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6602" y="4632294"/>
              <a:ext cx="381546" cy="381546"/>
            </a:xfrm>
            <a:prstGeom prst="rect">
              <a:avLst/>
            </a:prstGeom>
          </p:spPr>
        </p:pic>
        <p:pic>
          <p:nvPicPr>
            <p:cNvPr id="77" name="Picture 7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46612" y="4624047"/>
              <a:ext cx="381546" cy="381546"/>
            </a:xfrm>
            <a:prstGeom prst="rect">
              <a:avLst/>
            </a:prstGeom>
          </p:spPr>
        </p:pic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17538" y="4100147"/>
              <a:ext cx="381546" cy="381546"/>
            </a:xfrm>
            <a:prstGeom prst="rect">
              <a:avLst/>
            </a:prstGeom>
          </p:spPr>
        </p:pic>
        <p:pic>
          <p:nvPicPr>
            <p:cNvPr id="79" name="Picture 7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17537" y="4645568"/>
              <a:ext cx="381546" cy="381546"/>
            </a:xfrm>
            <a:prstGeom prst="rect">
              <a:avLst/>
            </a:prstGeom>
          </p:spPr>
        </p:pic>
        <p:pic>
          <p:nvPicPr>
            <p:cNvPr id="80" name="Picture 7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35642" y="4624047"/>
              <a:ext cx="381546" cy="381546"/>
            </a:xfrm>
            <a:prstGeom prst="rect">
              <a:avLst/>
            </a:prstGeom>
          </p:spPr>
        </p:pic>
        <p:pic>
          <p:nvPicPr>
            <p:cNvPr id="86" name="Picture 8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1315" y="5163663"/>
              <a:ext cx="381546" cy="381546"/>
            </a:xfrm>
            <a:prstGeom prst="rect">
              <a:avLst/>
            </a:prstGeom>
          </p:spPr>
        </p:pic>
        <p:pic>
          <p:nvPicPr>
            <p:cNvPr id="87" name="Picture 8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41325" y="5155416"/>
              <a:ext cx="381546" cy="381546"/>
            </a:xfrm>
            <a:prstGeom prst="rect">
              <a:avLst/>
            </a:prstGeom>
          </p:spPr>
        </p:pic>
        <p:pic>
          <p:nvPicPr>
            <p:cNvPr id="88" name="Picture 8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30355" y="5155416"/>
              <a:ext cx="381546" cy="381546"/>
            </a:xfrm>
            <a:prstGeom prst="rect">
              <a:avLst/>
            </a:prstGeom>
          </p:spPr>
        </p:pic>
        <p:pic>
          <p:nvPicPr>
            <p:cNvPr id="89" name="Picture 8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12285" y="5168197"/>
              <a:ext cx="381546" cy="381546"/>
            </a:xfrm>
            <a:prstGeom prst="rect">
              <a:avLst/>
            </a:prstGeom>
          </p:spPr>
        </p:pic>
        <p:pic>
          <p:nvPicPr>
            <p:cNvPr id="90" name="Picture 8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19506" y="5699685"/>
              <a:ext cx="381546" cy="381546"/>
            </a:xfrm>
            <a:prstGeom prst="rect">
              <a:avLst/>
            </a:prstGeom>
          </p:spPr>
        </p:pic>
        <p:pic>
          <p:nvPicPr>
            <p:cNvPr id="91" name="Picture 9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8570" y="5705485"/>
              <a:ext cx="381546" cy="381546"/>
            </a:xfrm>
            <a:prstGeom prst="rect">
              <a:avLst/>
            </a:prstGeom>
          </p:spPr>
        </p:pic>
        <p:pic>
          <p:nvPicPr>
            <p:cNvPr id="92" name="Picture 9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48581" y="5699531"/>
              <a:ext cx="381546" cy="381546"/>
            </a:xfrm>
            <a:prstGeom prst="rect">
              <a:avLst/>
            </a:prstGeom>
          </p:spPr>
        </p:pic>
        <p:pic>
          <p:nvPicPr>
            <p:cNvPr id="93" name="Picture 9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37610" y="5699531"/>
              <a:ext cx="381546" cy="38154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27535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Sharing Equally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3880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12 counters into equal amounts.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572000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46" name="Rounded Rectangle 45"/>
          <p:cNvSpPr/>
          <p:nvPr/>
        </p:nvSpPr>
        <p:spPr>
          <a:xfrm flipH="1">
            <a:off x="755650" y="5145385"/>
            <a:ext cx="3730892" cy="947440"/>
          </a:xfrm>
          <a:prstGeom prst="roundRect">
            <a:avLst>
              <a:gd name="adj" fmla="val 5215"/>
            </a:avLst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pic>
        <p:nvPicPr>
          <p:cNvPr id="50" name="Picture 4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2534" y="5215617"/>
            <a:ext cx="322910" cy="322910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378" y="5728092"/>
            <a:ext cx="322910" cy="322910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890" y="5215617"/>
            <a:ext cx="322910" cy="322910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3446" y="5728092"/>
            <a:ext cx="322910" cy="322910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110" y="5215617"/>
            <a:ext cx="322910" cy="322910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0178" y="5215617"/>
            <a:ext cx="322910" cy="322910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5466" y="5215617"/>
            <a:ext cx="322910" cy="322910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7822" y="5215617"/>
            <a:ext cx="322910" cy="322910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110" y="5728092"/>
            <a:ext cx="322910" cy="322910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7311" y="5728092"/>
            <a:ext cx="322910" cy="322910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1177" y="5728092"/>
            <a:ext cx="322910" cy="322910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244" y="5728092"/>
            <a:ext cx="322910" cy="322910"/>
          </a:xfrm>
          <a:prstGeom prst="rect">
            <a:avLst/>
          </a:prstGeom>
        </p:spPr>
      </p:pic>
      <p:grpSp>
        <p:nvGrpSpPr>
          <p:cNvPr id="62" name="Group 61"/>
          <p:cNvGrpSpPr/>
          <p:nvPr/>
        </p:nvGrpSpPr>
        <p:grpSpPr>
          <a:xfrm>
            <a:off x="764225" y="2006930"/>
            <a:ext cx="1857830" cy="3109906"/>
            <a:chOff x="503237" y="985632"/>
            <a:chExt cx="1668748" cy="2998821"/>
          </a:xfrm>
          <a:solidFill>
            <a:srgbClr val="EA516C"/>
          </a:solidFill>
        </p:grpSpPr>
        <p:sp>
          <p:nvSpPr>
            <p:cNvPr id="63" name="Rectangle 62"/>
            <p:cNvSpPr/>
            <p:nvPr/>
          </p:nvSpPr>
          <p:spPr>
            <a:xfrm>
              <a:off x="503237" y="985632"/>
              <a:ext cx="1668748" cy="143991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503237" y="2544535"/>
              <a:ext cx="1668748" cy="143991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2687684" y="2006929"/>
            <a:ext cx="1857831" cy="3109906"/>
            <a:chOff x="2563502" y="992433"/>
            <a:chExt cx="1921162" cy="3703189"/>
          </a:xfrm>
          <a:solidFill>
            <a:srgbClr val="92D050"/>
          </a:solidFill>
        </p:grpSpPr>
        <p:grpSp>
          <p:nvGrpSpPr>
            <p:cNvPr id="66" name="Group 65"/>
            <p:cNvGrpSpPr/>
            <p:nvPr/>
          </p:nvGrpSpPr>
          <p:grpSpPr>
            <a:xfrm>
              <a:off x="2563503" y="992433"/>
              <a:ext cx="1921161" cy="2436567"/>
              <a:chOff x="503237" y="985632"/>
              <a:chExt cx="1668748" cy="2998821"/>
            </a:xfrm>
            <a:grpFill/>
          </p:grpSpPr>
          <p:sp>
            <p:nvSpPr>
              <p:cNvPr id="68" name="Rectangle 67"/>
              <p:cNvSpPr/>
              <p:nvPr/>
            </p:nvSpPr>
            <p:spPr>
              <a:xfrm>
                <a:off x="503237" y="985632"/>
                <a:ext cx="1668748" cy="143991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  <p:sp>
            <p:nvSpPr>
              <p:cNvPr id="69" name="Rectangle 68"/>
              <p:cNvSpPr/>
              <p:nvPr/>
            </p:nvSpPr>
            <p:spPr>
              <a:xfrm>
                <a:off x="503237" y="2544535"/>
                <a:ext cx="1668748" cy="143991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</p:grpSp>
        <p:sp>
          <p:nvSpPr>
            <p:cNvPr id="67" name="Rectangle 66"/>
            <p:cNvSpPr/>
            <p:nvPr/>
          </p:nvSpPr>
          <p:spPr>
            <a:xfrm>
              <a:off x="2563502" y="3525677"/>
              <a:ext cx="1921161" cy="116994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4611143" y="2003398"/>
            <a:ext cx="1857831" cy="3113437"/>
            <a:chOff x="4623768" y="997687"/>
            <a:chExt cx="1921162" cy="4624141"/>
          </a:xfrm>
          <a:solidFill>
            <a:srgbClr val="FFC000"/>
          </a:solidFill>
        </p:grpSpPr>
        <p:grpSp>
          <p:nvGrpSpPr>
            <p:cNvPr id="71" name="Group 70"/>
            <p:cNvGrpSpPr/>
            <p:nvPr/>
          </p:nvGrpSpPr>
          <p:grpSpPr>
            <a:xfrm>
              <a:off x="4623768" y="997687"/>
              <a:ext cx="1921162" cy="3445618"/>
              <a:chOff x="2563502" y="992433"/>
              <a:chExt cx="1921162" cy="3703189"/>
            </a:xfrm>
            <a:grpFill/>
          </p:grpSpPr>
          <p:grpSp>
            <p:nvGrpSpPr>
              <p:cNvPr id="73" name="Group 72"/>
              <p:cNvGrpSpPr/>
              <p:nvPr/>
            </p:nvGrpSpPr>
            <p:grpSpPr>
              <a:xfrm>
                <a:off x="2563503" y="992433"/>
                <a:ext cx="1921161" cy="2436567"/>
                <a:chOff x="503237" y="985632"/>
                <a:chExt cx="1668748" cy="2998821"/>
              </a:xfrm>
              <a:grpFill/>
            </p:grpSpPr>
            <p:sp>
              <p:nvSpPr>
                <p:cNvPr id="75" name="Rectangle 74"/>
                <p:cNvSpPr/>
                <p:nvPr/>
              </p:nvSpPr>
              <p:spPr>
                <a:xfrm>
                  <a:off x="503237" y="985632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94" name="Rectangle 93"/>
                <p:cNvSpPr/>
                <p:nvPr/>
              </p:nvSpPr>
              <p:spPr>
                <a:xfrm>
                  <a:off x="503237" y="2544535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</p:grpSp>
          <p:sp>
            <p:nvSpPr>
              <p:cNvPr id="74" name="Rectangle 73"/>
              <p:cNvSpPr/>
              <p:nvPr/>
            </p:nvSpPr>
            <p:spPr>
              <a:xfrm>
                <a:off x="2563502" y="3525677"/>
                <a:ext cx="1921161" cy="116994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</p:grpSp>
        <p:sp>
          <p:nvSpPr>
            <p:cNvPr id="72" name="Rectangle 71"/>
            <p:cNvSpPr/>
            <p:nvPr/>
          </p:nvSpPr>
          <p:spPr>
            <a:xfrm>
              <a:off x="4623768" y="4533257"/>
              <a:ext cx="1921161" cy="10885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95" name="Group 94"/>
          <p:cNvGrpSpPr/>
          <p:nvPr/>
        </p:nvGrpSpPr>
        <p:grpSpPr>
          <a:xfrm>
            <a:off x="6530520" y="2006928"/>
            <a:ext cx="1857830" cy="3109907"/>
            <a:chOff x="4623768" y="4504975"/>
            <a:chExt cx="1986451" cy="3445619"/>
          </a:xfrm>
          <a:solidFill>
            <a:schemeClr val="accent5">
              <a:lumMod val="60000"/>
              <a:lumOff val="40000"/>
            </a:schemeClr>
          </a:solidFill>
        </p:grpSpPr>
        <p:grpSp>
          <p:nvGrpSpPr>
            <p:cNvPr id="96" name="Group 95"/>
            <p:cNvGrpSpPr/>
            <p:nvPr/>
          </p:nvGrpSpPr>
          <p:grpSpPr>
            <a:xfrm>
              <a:off x="4623768" y="4504976"/>
              <a:ext cx="967735" cy="3445618"/>
              <a:chOff x="2563502" y="992433"/>
              <a:chExt cx="1921162" cy="3703189"/>
            </a:xfrm>
            <a:grpFill/>
          </p:grpSpPr>
          <p:grpSp>
            <p:nvGrpSpPr>
              <p:cNvPr id="102" name="Group 101"/>
              <p:cNvGrpSpPr/>
              <p:nvPr/>
            </p:nvGrpSpPr>
            <p:grpSpPr>
              <a:xfrm>
                <a:off x="2563503" y="992433"/>
                <a:ext cx="1921161" cy="2436567"/>
                <a:chOff x="503237" y="985632"/>
                <a:chExt cx="1668748" cy="2998821"/>
              </a:xfrm>
              <a:grpFill/>
            </p:grpSpPr>
            <p:sp>
              <p:nvSpPr>
                <p:cNvPr id="104" name="Rectangle 103"/>
                <p:cNvSpPr/>
                <p:nvPr/>
              </p:nvSpPr>
              <p:spPr>
                <a:xfrm>
                  <a:off x="503237" y="985632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105" name="Rectangle 104"/>
                <p:cNvSpPr/>
                <p:nvPr/>
              </p:nvSpPr>
              <p:spPr>
                <a:xfrm>
                  <a:off x="503237" y="2544535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</p:grpSp>
          <p:sp>
            <p:nvSpPr>
              <p:cNvPr id="103" name="Rectangle 102"/>
              <p:cNvSpPr/>
              <p:nvPr/>
            </p:nvSpPr>
            <p:spPr>
              <a:xfrm>
                <a:off x="2563502" y="3525677"/>
                <a:ext cx="1921161" cy="116994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</p:grpSp>
        <p:grpSp>
          <p:nvGrpSpPr>
            <p:cNvPr id="97" name="Group 96"/>
            <p:cNvGrpSpPr/>
            <p:nvPr/>
          </p:nvGrpSpPr>
          <p:grpSpPr>
            <a:xfrm>
              <a:off x="5642484" y="4504975"/>
              <a:ext cx="967735" cy="3445618"/>
              <a:chOff x="2563502" y="992433"/>
              <a:chExt cx="1921162" cy="3703189"/>
            </a:xfrm>
            <a:grpFill/>
          </p:grpSpPr>
          <p:grpSp>
            <p:nvGrpSpPr>
              <p:cNvPr id="98" name="Group 97"/>
              <p:cNvGrpSpPr/>
              <p:nvPr/>
            </p:nvGrpSpPr>
            <p:grpSpPr>
              <a:xfrm>
                <a:off x="2563503" y="992433"/>
                <a:ext cx="1921161" cy="2436567"/>
                <a:chOff x="503237" y="985632"/>
                <a:chExt cx="1668748" cy="2998821"/>
              </a:xfrm>
              <a:grpFill/>
            </p:grpSpPr>
            <p:sp>
              <p:nvSpPr>
                <p:cNvPr id="100" name="Rectangle 99"/>
                <p:cNvSpPr/>
                <p:nvPr/>
              </p:nvSpPr>
              <p:spPr>
                <a:xfrm>
                  <a:off x="503237" y="985632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101" name="Rectangle 100"/>
                <p:cNvSpPr/>
                <p:nvPr/>
              </p:nvSpPr>
              <p:spPr>
                <a:xfrm>
                  <a:off x="503237" y="2544535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</p:grpSp>
          <p:sp>
            <p:nvSpPr>
              <p:cNvPr id="99" name="Rectangle 98"/>
              <p:cNvSpPr/>
              <p:nvPr/>
            </p:nvSpPr>
            <p:spPr>
              <a:xfrm>
                <a:off x="2563502" y="3525677"/>
                <a:ext cx="1921161" cy="116994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</p:grpSp>
      </p:grpSp>
      <p:sp>
        <p:nvSpPr>
          <p:cNvPr id="106" name="TextBox 105"/>
          <p:cNvSpPr txBox="1"/>
          <p:nvPr/>
        </p:nvSpPr>
        <p:spPr>
          <a:xfrm>
            <a:off x="802779" y="1732320"/>
            <a:ext cx="179679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600" b="1" dirty="0">
                <a:latin typeface="Twinkl" pitchFamily="2" charset="0"/>
              </a:rPr>
              <a:t>2 Equal Amounts: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2724649" y="1732320"/>
            <a:ext cx="179679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600" b="1" dirty="0">
                <a:latin typeface="Twinkl" pitchFamily="2" charset="0"/>
              </a:rPr>
              <a:t>3 Equal Amounts:</a:t>
            </a:r>
          </a:p>
        </p:txBody>
      </p:sp>
      <p:sp>
        <p:nvSpPr>
          <p:cNvPr id="108" name="TextBox 107"/>
          <p:cNvSpPr txBox="1"/>
          <p:nvPr/>
        </p:nvSpPr>
        <p:spPr>
          <a:xfrm>
            <a:off x="4663007" y="1732320"/>
            <a:ext cx="179679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600" b="1" dirty="0">
                <a:latin typeface="Twinkl" pitchFamily="2" charset="0"/>
              </a:rPr>
              <a:t>4 Equal Amounts: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6428470" y="1732320"/>
            <a:ext cx="208145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600" b="1" dirty="0">
                <a:latin typeface="Twinkl" pitchFamily="2" charset="0"/>
              </a:rPr>
              <a:t>6 Equal Amounts:</a:t>
            </a:r>
          </a:p>
        </p:txBody>
      </p:sp>
    </p:spTree>
    <p:extLst>
      <p:ext uri="{BB962C8B-B14F-4D97-AF65-F5344CB8AC3E}">
        <p14:creationId xmlns:p14="http://schemas.microsoft.com/office/powerpoint/2010/main" val="3234682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Sharing Equally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38809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Share 24 counters into equal amounts.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4572000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46" name="Rounded Rectangle 45"/>
          <p:cNvSpPr/>
          <p:nvPr/>
        </p:nvSpPr>
        <p:spPr>
          <a:xfrm flipH="1">
            <a:off x="755650" y="5145385"/>
            <a:ext cx="3730892" cy="947440"/>
          </a:xfrm>
          <a:prstGeom prst="roundRect">
            <a:avLst>
              <a:gd name="adj" fmla="val 5215"/>
            </a:avLst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grpSp>
        <p:nvGrpSpPr>
          <p:cNvPr id="62" name="Group 61"/>
          <p:cNvGrpSpPr/>
          <p:nvPr/>
        </p:nvGrpSpPr>
        <p:grpSpPr>
          <a:xfrm>
            <a:off x="764225" y="2006930"/>
            <a:ext cx="1857830" cy="3109906"/>
            <a:chOff x="503237" y="985632"/>
            <a:chExt cx="1668748" cy="2998821"/>
          </a:xfrm>
          <a:solidFill>
            <a:srgbClr val="EA516C"/>
          </a:solidFill>
        </p:grpSpPr>
        <p:sp>
          <p:nvSpPr>
            <p:cNvPr id="63" name="Rectangle 62"/>
            <p:cNvSpPr/>
            <p:nvPr/>
          </p:nvSpPr>
          <p:spPr>
            <a:xfrm>
              <a:off x="503237" y="985632"/>
              <a:ext cx="1668748" cy="143991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  <p:sp>
          <p:nvSpPr>
            <p:cNvPr id="64" name="Rectangle 63"/>
            <p:cNvSpPr/>
            <p:nvPr/>
          </p:nvSpPr>
          <p:spPr>
            <a:xfrm>
              <a:off x="503237" y="2544535"/>
              <a:ext cx="1668748" cy="143991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65" name="Group 64"/>
          <p:cNvGrpSpPr/>
          <p:nvPr/>
        </p:nvGrpSpPr>
        <p:grpSpPr>
          <a:xfrm>
            <a:off x="2687684" y="2006929"/>
            <a:ext cx="1857831" cy="3109906"/>
            <a:chOff x="2563502" y="992433"/>
            <a:chExt cx="1921162" cy="3703189"/>
          </a:xfrm>
          <a:solidFill>
            <a:srgbClr val="92D050"/>
          </a:solidFill>
        </p:grpSpPr>
        <p:grpSp>
          <p:nvGrpSpPr>
            <p:cNvPr id="66" name="Group 65"/>
            <p:cNvGrpSpPr/>
            <p:nvPr/>
          </p:nvGrpSpPr>
          <p:grpSpPr>
            <a:xfrm>
              <a:off x="2563503" y="992433"/>
              <a:ext cx="1921161" cy="2436567"/>
              <a:chOff x="503237" y="985632"/>
              <a:chExt cx="1668748" cy="2998821"/>
            </a:xfrm>
            <a:grpFill/>
          </p:grpSpPr>
          <p:sp>
            <p:nvSpPr>
              <p:cNvPr id="68" name="Rectangle 67"/>
              <p:cNvSpPr/>
              <p:nvPr/>
            </p:nvSpPr>
            <p:spPr>
              <a:xfrm>
                <a:off x="503237" y="985632"/>
                <a:ext cx="1668748" cy="143991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  <p:sp>
            <p:nvSpPr>
              <p:cNvPr id="69" name="Rectangle 68"/>
              <p:cNvSpPr/>
              <p:nvPr/>
            </p:nvSpPr>
            <p:spPr>
              <a:xfrm>
                <a:off x="503237" y="2544535"/>
                <a:ext cx="1668748" cy="1439918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</p:grpSp>
        <p:sp>
          <p:nvSpPr>
            <p:cNvPr id="67" name="Rectangle 66"/>
            <p:cNvSpPr/>
            <p:nvPr/>
          </p:nvSpPr>
          <p:spPr>
            <a:xfrm>
              <a:off x="2563502" y="3525677"/>
              <a:ext cx="1921161" cy="116994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70" name="Group 69"/>
          <p:cNvGrpSpPr/>
          <p:nvPr/>
        </p:nvGrpSpPr>
        <p:grpSpPr>
          <a:xfrm>
            <a:off x="4611143" y="2003398"/>
            <a:ext cx="1857831" cy="3113437"/>
            <a:chOff x="4623768" y="997687"/>
            <a:chExt cx="1921162" cy="4624141"/>
          </a:xfrm>
          <a:solidFill>
            <a:srgbClr val="FFC000"/>
          </a:solidFill>
        </p:grpSpPr>
        <p:grpSp>
          <p:nvGrpSpPr>
            <p:cNvPr id="71" name="Group 70"/>
            <p:cNvGrpSpPr/>
            <p:nvPr/>
          </p:nvGrpSpPr>
          <p:grpSpPr>
            <a:xfrm>
              <a:off x="4623768" y="997687"/>
              <a:ext cx="1921162" cy="3445618"/>
              <a:chOff x="2563502" y="992433"/>
              <a:chExt cx="1921162" cy="3703189"/>
            </a:xfrm>
            <a:grpFill/>
          </p:grpSpPr>
          <p:grpSp>
            <p:nvGrpSpPr>
              <p:cNvPr id="73" name="Group 72"/>
              <p:cNvGrpSpPr/>
              <p:nvPr/>
            </p:nvGrpSpPr>
            <p:grpSpPr>
              <a:xfrm>
                <a:off x="2563503" y="992433"/>
                <a:ext cx="1921161" cy="2436567"/>
                <a:chOff x="503237" y="985632"/>
                <a:chExt cx="1668748" cy="2998821"/>
              </a:xfrm>
              <a:grpFill/>
            </p:grpSpPr>
            <p:sp>
              <p:nvSpPr>
                <p:cNvPr id="75" name="Rectangle 74"/>
                <p:cNvSpPr/>
                <p:nvPr/>
              </p:nvSpPr>
              <p:spPr>
                <a:xfrm>
                  <a:off x="503237" y="985632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94" name="Rectangle 93"/>
                <p:cNvSpPr/>
                <p:nvPr/>
              </p:nvSpPr>
              <p:spPr>
                <a:xfrm>
                  <a:off x="503237" y="2544535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</p:grpSp>
          <p:sp>
            <p:nvSpPr>
              <p:cNvPr id="74" name="Rectangle 73"/>
              <p:cNvSpPr/>
              <p:nvPr/>
            </p:nvSpPr>
            <p:spPr>
              <a:xfrm>
                <a:off x="2563502" y="3525677"/>
                <a:ext cx="1921161" cy="116994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</p:grpSp>
        <p:sp>
          <p:nvSpPr>
            <p:cNvPr id="72" name="Rectangle 71"/>
            <p:cNvSpPr/>
            <p:nvPr/>
          </p:nvSpPr>
          <p:spPr>
            <a:xfrm>
              <a:off x="4623768" y="4533257"/>
              <a:ext cx="1921161" cy="108857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latin typeface="Twinkl" pitchFamily="2" charset="0"/>
              </a:endParaRPr>
            </a:p>
          </p:txBody>
        </p:sp>
      </p:grpSp>
      <p:grpSp>
        <p:nvGrpSpPr>
          <p:cNvPr id="95" name="Group 94"/>
          <p:cNvGrpSpPr/>
          <p:nvPr/>
        </p:nvGrpSpPr>
        <p:grpSpPr>
          <a:xfrm>
            <a:off x="6530520" y="2006928"/>
            <a:ext cx="1857830" cy="3109907"/>
            <a:chOff x="4623768" y="4504975"/>
            <a:chExt cx="1986451" cy="3445619"/>
          </a:xfrm>
          <a:solidFill>
            <a:schemeClr val="accent5">
              <a:lumMod val="60000"/>
              <a:lumOff val="40000"/>
            </a:schemeClr>
          </a:solidFill>
        </p:grpSpPr>
        <p:grpSp>
          <p:nvGrpSpPr>
            <p:cNvPr id="96" name="Group 95"/>
            <p:cNvGrpSpPr/>
            <p:nvPr/>
          </p:nvGrpSpPr>
          <p:grpSpPr>
            <a:xfrm>
              <a:off x="4623768" y="4504976"/>
              <a:ext cx="967735" cy="3445618"/>
              <a:chOff x="2563502" y="992433"/>
              <a:chExt cx="1921162" cy="3703189"/>
            </a:xfrm>
            <a:grpFill/>
          </p:grpSpPr>
          <p:grpSp>
            <p:nvGrpSpPr>
              <p:cNvPr id="102" name="Group 101"/>
              <p:cNvGrpSpPr/>
              <p:nvPr/>
            </p:nvGrpSpPr>
            <p:grpSpPr>
              <a:xfrm>
                <a:off x="2563503" y="992433"/>
                <a:ext cx="1921161" cy="2436567"/>
                <a:chOff x="503237" y="985632"/>
                <a:chExt cx="1668748" cy="2998821"/>
              </a:xfrm>
              <a:grpFill/>
            </p:grpSpPr>
            <p:sp>
              <p:nvSpPr>
                <p:cNvPr id="104" name="Rectangle 103"/>
                <p:cNvSpPr/>
                <p:nvPr/>
              </p:nvSpPr>
              <p:spPr>
                <a:xfrm>
                  <a:off x="503237" y="985632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105" name="Rectangle 104"/>
                <p:cNvSpPr/>
                <p:nvPr/>
              </p:nvSpPr>
              <p:spPr>
                <a:xfrm>
                  <a:off x="503237" y="2544535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</p:grpSp>
          <p:sp>
            <p:nvSpPr>
              <p:cNvPr id="103" name="Rectangle 102"/>
              <p:cNvSpPr/>
              <p:nvPr/>
            </p:nvSpPr>
            <p:spPr>
              <a:xfrm>
                <a:off x="2563502" y="3525677"/>
                <a:ext cx="1921161" cy="116994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</p:grpSp>
        <p:grpSp>
          <p:nvGrpSpPr>
            <p:cNvPr id="97" name="Group 96"/>
            <p:cNvGrpSpPr/>
            <p:nvPr/>
          </p:nvGrpSpPr>
          <p:grpSpPr>
            <a:xfrm>
              <a:off x="5642484" y="4504975"/>
              <a:ext cx="967735" cy="3445618"/>
              <a:chOff x="2563502" y="992433"/>
              <a:chExt cx="1921162" cy="3703189"/>
            </a:xfrm>
            <a:grpFill/>
          </p:grpSpPr>
          <p:grpSp>
            <p:nvGrpSpPr>
              <p:cNvPr id="98" name="Group 97"/>
              <p:cNvGrpSpPr/>
              <p:nvPr/>
            </p:nvGrpSpPr>
            <p:grpSpPr>
              <a:xfrm>
                <a:off x="2563503" y="992433"/>
                <a:ext cx="1921161" cy="2436567"/>
                <a:chOff x="503237" y="985632"/>
                <a:chExt cx="1668748" cy="2998821"/>
              </a:xfrm>
              <a:grpFill/>
            </p:grpSpPr>
            <p:sp>
              <p:nvSpPr>
                <p:cNvPr id="100" name="Rectangle 99"/>
                <p:cNvSpPr/>
                <p:nvPr/>
              </p:nvSpPr>
              <p:spPr>
                <a:xfrm>
                  <a:off x="503237" y="985632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  <p:sp>
              <p:nvSpPr>
                <p:cNvPr id="101" name="Rectangle 100"/>
                <p:cNvSpPr/>
                <p:nvPr/>
              </p:nvSpPr>
              <p:spPr>
                <a:xfrm>
                  <a:off x="503237" y="2544535"/>
                  <a:ext cx="1668748" cy="1439918"/>
                </a:xfrm>
                <a:prstGeom prst="rect">
                  <a:avLst/>
                </a:pr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 dirty="0">
                    <a:latin typeface="Twinkl" pitchFamily="2" charset="0"/>
                  </a:endParaRPr>
                </a:p>
              </p:txBody>
            </p:sp>
          </p:grpSp>
          <p:sp>
            <p:nvSpPr>
              <p:cNvPr id="99" name="Rectangle 98"/>
              <p:cNvSpPr/>
              <p:nvPr/>
            </p:nvSpPr>
            <p:spPr>
              <a:xfrm>
                <a:off x="2563502" y="3525677"/>
                <a:ext cx="1921161" cy="116994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>
                  <a:latin typeface="Twinkl" pitchFamily="2" charset="0"/>
                </a:endParaRPr>
              </a:p>
            </p:txBody>
          </p:sp>
        </p:grpSp>
      </p:grpSp>
      <p:sp>
        <p:nvSpPr>
          <p:cNvPr id="106" name="TextBox 105"/>
          <p:cNvSpPr txBox="1"/>
          <p:nvPr/>
        </p:nvSpPr>
        <p:spPr>
          <a:xfrm>
            <a:off x="802779" y="1732320"/>
            <a:ext cx="179679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600" b="1" dirty="0">
                <a:latin typeface="Twinkl" pitchFamily="2" charset="0"/>
              </a:rPr>
              <a:t>2 Equal Amounts: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2724649" y="1732320"/>
            <a:ext cx="179679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600" b="1" dirty="0">
                <a:latin typeface="Twinkl" pitchFamily="2" charset="0"/>
              </a:rPr>
              <a:t>3 Equal Amounts:</a:t>
            </a:r>
          </a:p>
        </p:txBody>
      </p:sp>
      <p:sp>
        <p:nvSpPr>
          <p:cNvPr id="108" name="TextBox 107"/>
          <p:cNvSpPr txBox="1"/>
          <p:nvPr/>
        </p:nvSpPr>
        <p:spPr>
          <a:xfrm>
            <a:off x="4663007" y="1732320"/>
            <a:ext cx="179679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600" b="1" dirty="0">
                <a:latin typeface="Twinkl" pitchFamily="2" charset="0"/>
              </a:rPr>
              <a:t>4 Equal Amounts:</a:t>
            </a:r>
          </a:p>
        </p:txBody>
      </p:sp>
      <p:sp>
        <p:nvSpPr>
          <p:cNvPr id="109" name="TextBox 108"/>
          <p:cNvSpPr txBox="1"/>
          <p:nvPr/>
        </p:nvSpPr>
        <p:spPr>
          <a:xfrm>
            <a:off x="6428470" y="1732320"/>
            <a:ext cx="2081456" cy="2462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600" b="1" dirty="0">
                <a:latin typeface="Twinkl" pitchFamily="2" charset="0"/>
              </a:rPr>
              <a:t>6 Equal Amounts: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399769" y="5240228"/>
            <a:ext cx="216240" cy="795815"/>
            <a:chOff x="1193110" y="5215617"/>
            <a:chExt cx="216240" cy="795815"/>
          </a:xfrm>
        </p:grpSpPr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110" y="5215617"/>
              <a:ext cx="216240" cy="216240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110" y="5502089"/>
              <a:ext cx="216240" cy="216240"/>
            </a:xfrm>
            <a:prstGeom prst="rect">
              <a:avLst/>
            </a:prstGeom>
          </p:spPr>
        </p:pic>
        <p:pic>
          <p:nvPicPr>
            <p:cNvPr id="76" name="Picture 7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110" y="5795192"/>
              <a:ext cx="216240" cy="216240"/>
            </a:xfrm>
            <a:prstGeom prst="rect">
              <a:avLst/>
            </a:prstGeom>
          </p:spPr>
        </p:pic>
      </p:grpSp>
      <p:grpSp>
        <p:nvGrpSpPr>
          <p:cNvPr id="77" name="Group 76"/>
          <p:cNvGrpSpPr/>
          <p:nvPr/>
        </p:nvGrpSpPr>
        <p:grpSpPr>
          <a:xfrm>
            <a:off x="1710926" y="5240228"/>
            <a:ext cx="216240" cy="795815"/>
            <a:chOff x="1193110" y="5215617"/>
            <a:chExt cx="216240" cy="795815"/>
          </a:xfrm>
        </p:grpSpPr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110" y="5215617"/>
              <a:ext cx="216240" cy="216240"/>
            </a:xfrm>
            <a:prstGeom prst="rect">
              <a:avLst/>
            </a:prstGeom>
          </p:spPr>
        </p:pic>
        <p:pic>
          <p:nvPicPr>
            <p:cNvPr id="79" name="Picture 7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110" y="5502089"/>
              <a:ext cx="216240" cy="216240"/>
            </a:xfrm>
            <a:prstGeom prst="rect">
              <a:avLst/>
            </a:prstGeom>
          </p:spPr>
        </p:pic>
        <p:pic>
          <p:nvPicPr>
            <p:cNvPr id="80" name="Picture 7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110" y="5795192"/>
              <a:ext cx="216240" cy="216240"/>
            </a:xfrm>
            <a:prstGeom prst="rect">
              <a:avLst/>
            </a:prstGeom>
          </p:spPr>
        </p:pic>
      </p:grpSp>
      <p:grpSp>
        <p:nvGrpSpPr>
          <p:cNvPr id="81" name="Group 80"/>
          <p:cNvGrpSpPr/>
          <p:nvPr/>
        </p:nvGrpSpPr>
        <p:grpSpPr>
          <a:xfrm>
            <a:off x="2022083" y="5240228"/>
            <a:ext cx="216240" cy="795815"/>
            <a:chOff x="1193110" y="5215617"/>
            <a:chExt cx="216240" cy="795815"/>
          </a:xfrm>
        </p:grpSpPr>
        <p:pic>
          <p:nvPicPr>
            <p:cNvPr id="82" name="Picture 8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110" y="5215617"/>
              <a:ext cx="216240" cy="216240"/>
            </a:xfrm>
            <a:prstGeom prst="rect">
              <a:avLst/>
            </a:prstGeom>
          </p:spPr>
        </p:pic>
        <p:pic>
          <p:nvPicPr>
            <p:cNvPr id="83" name="Picture 8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110" y="5502089"/>
              <a:ext cx="216240" cy="216240"/>
            </a:xfrm>
            <a:prstGeom prst="rect">
              <a:avLst/>
            </a:prstGeom>
          </p:spPr>
        </p:pic>
        <p:pic>
          <p:nvPicPr>
            <p:cNvPr id="84" name="Picture 8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110" y="5795192"/>
              <a:ext cx="216240" cy="216240"/>
            </a:xfrm>
            <a:prstGeom prst="rect">
              <a:avLst/>
            </a:prstGeom>
          </p:spPr>
        </p:pic>
      </p:grpSp>
      <p:grpSp>
        <p:nvGrpSpPr>
          <p:cNvPr id="85" name="Group 84"/>
          <p:cNvGrpSpPr/>
          <p:nvPr/>
        </p:nvGrpSpPr>
        <p:grpSpPr>
          <a:xfrm>
            <a:off x="2333240" y="5240228"/>
            <a:ext cx="216240" cy="795815"/>
            <a:chOff x="1193110" y="5215617"/>
            <a:chExt cx="216240" cy="795815"/>
          </a:xfrm>
        </p:grpSpPr>
        <p:pic>
          <p:nvPicPr>
            <p:cNvPr id="86" name="Picture 8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110" y="5215617"/>
              <a:ext cx="216240" cy="216240"/>
            </a:xfrm>
            <a:prstGeom prst="rect">
              <a:avLst/>
            </a:prstGeom>
          </p:spPr>
        </p:pic>
        <p:pic>
          <p:nvPicPr>
            <p:cNvPr id="87" name="Picture 8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110" y="5502089"/>
              <a:ext cx="216240" cy="216240"/>
            </a:xfrm>
            <a:prstGeom prst="rect">
              <a:avLst/>
            </a:prstGeom>
          </p:spPr>
        </p:pic>
        <p:pic>
          <p:nvPicPr>
            <p:cNvPr id="88" name="Picture 8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110" y="5795192"/>
              <a:ext cx="216240" cy="216240"/>
            </a:xfrm>
            <a:prstGeom prst="rect">
              <a:avLst/>
            </a:prstGeom>
          </p:spPr>
        </p:pic>
      </p:grpSp>
      <p:grpSp>
        <p:nvGrpSpPr>
          <p:cNvPr id="89" name="Group 88"/>
          <p:cNvGrpSpPr/>
          <p:nvPr/>
        </p:nvGrpSpPr>
        <p:grpSpPr>
          <a:xfrm>
            <a:off x="2644397" y="5240228"/>
            <a:ext cx="216240" cy="795815"/>
            <a:chOff x="1193110" y="5215617"/>
            <a:chExt cx="216240" cy="795815"/>
          </a:xfrm>
        </p:grpSpPr>
        <p:pic>
          <p:nvPicPr>
            <p:cNvPr id="90" name="Picture 8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110" y="5215617"/>
              <a:ext cx="216240" cy="216240"/>
            </a:xfrm>
            <a:prstGeom prst="rect">
              <a:avLst/>
            </a:prstGeom>
          </p:spPr>
        </p:pic>
        <p:pic>
          <p:nvPicPr>
            <p:cNvPr id="91" name="Picture 9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110" y="5502089"/>
              <a:ext cx="216240" cy="216240"/>
            </a:xfrm>
            <a:prstGeom prst="rect">
              <a:avLst/>
            </a:prstGeom>
          </p:spPr>
        </p:pic>
        <p:pic>
          <p:nvPicPr>
            <p:cNvPr id="92" name="Picture 9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110" y="5795192"/>
              <a:ext cx="216240" cy="216240"/>
            </a:xfrm>
            <a:prstGeom prst="rect">
              <a:avLst/>
            </a:prstGeom>
          </p:spPr>
        </p:pic>
      </p:grpSp>
      <p:grpSp>
        <p:nvGrpSpPr>
          <p:cNvPr id="93" name="Group 92"/>
          <p:cNvGrpSpPr/>
          <p:nvPr/>
        </p:nvGrpSpPr>
        <p:grpSpPr>
          <a:xfrm>
            <a:off x="2955554" y="5240228"/>
            <a:ext cx="216240" cy="795815"/>
            <a:chOff x="1193110" y="5215617"/>
            <a:chExt cx="216240" cy="795815"/>
          </a:xfrm>
        </p:grpSpPr>
        <p:pic>
          <p:nvPicPr>
            <p:cNvPr id="110" name="Picture 10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110" y="5215617"/>
              <a:ext cx="216240" cy="216240"/>
            </a:xfrm>
            <a:prstGeom prst="rect">
              <a:avLst/>
            </a:prstGeom>
          </p:spPr>
        </p:pic>
        <p:pic>
          <p:nvPicPr>
            <p:cNvPr id="111" name="Picture 11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110" y="5502089"/>
              <a:ext cx="216240" cy="216240"/>
            </a:xfrm>
            <a:prstGeom prst="rect">
              <a:avLst/>
            </a:prstGeom>
          </p:spPr>
        </p:pic>
        <p:pic>
          <p:nvPicPr>
            <p:cNvPr id="112" name="Picture 11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110" y="5795192"/>
              <a:ext cx="216240" cy="216240"/>
            </a:xfrm>
            <a:prstGeom prst="rect">
              <a:avLst/>
            </a:prstGeom>
          </p:spPr>
        </p:pic>
      </p:grpSp>
      <p:grpSp>
        <p:nvGrpSpPr>
          <p:cNvPr id="113" name="Group 112"/>
          <p:cNvGrpSpPr/>
          <p:nvPr/>
        </p:nvGrpSpPr>
        <p:grpSpPr>
          <a:xfrm>
            <a:off x="3266711" y="5240228"/>
            <a:ext cx="216240" cy="795815"/>
            <a:chOff x="1193110" y="5215617"/>
            <a:chExt cx="216240" cy="795815"/>
          </a:xfrm>
        </p:grpSpPr>
        <p:pic>
          <p:nvPicPr>
            <p:cNvPr id="114" name="Picture 11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110" y="5215617"/>
              <a:ext cx="216240" cy="216240"/>
            </a:xfrm>
            <a:prstGeom prst="rect">
              <a:avLst/>
            </a:prstGeom>
          </p:spPr>
        </p:pic>
        <p:pic>
          <p:nvPicPr>
            <p:cNvPr id="115" name="Picture 11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110" y="5502089"/>
              <a:ext cx="216240" cy="216240"/>
            </a:xfrm>
            <a:prstGeom prst="rect">
              <a:avLst/>
            </a:prstGeom>
          </p:spPr>
        </p:pic>
        <p:pic>
          <p:nvPicPr>
            <p:cNvPr id="116" name="Picture 11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110" y="5795192"/>
              <a:ext cx="216240" cy="216240"/>
            </a:xfrm>
            <a:prstGeom prst="rect">
              <a:avLst/>
            </a:prstGeom>
          </p:spPr>
        </p:pic>
      </p:grpSp>
      <p:grpSp>
        <p:nvGrpSpPr>
          <p:cNvPr id="117" name="Group 116"/>
          <p:cNvGrpSpPr/>
          <p:nvPr/>
        </p:nvGrpSpPr>
        <p:grpSpPr>
          <a:xfrm>
            <a:off x="3577868" y="5240228"/>
            <a:ext cx="216240" cy="795815"/>
            <a:chOff x="1193110" y="5215617"/>
            <a:chExt cx="216240" cy="795815"/>
          </a:xfrm>
        </p:grpSpPr>
        <p:pic>
          <p:nvPicPr>
            <p:cNvPr id="118" name="Picture 11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110" y="5215617"/>
              <a:ext cx="216240" cy="216240"/>
            </a:xfrm>
            <a:prstGeom prst="rect">
              <a:avLst/>
            </a:prstGeom>
          </p:spPr>
        </p:pic>
        <p:pic>
          <p:nvPicPr>
            <p:cNvPr id="119" name="Picture 11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110" y="5502089"/>
              <a:ext cx="216240" cy="216240"/>
            </a:xfrm>
            <a:prstGeom prst="rect">
              <a:avLst/>
            </a:prstGeom>
          </p:spPr>
        </p:pic>
        <p:pic>
          <p:nvPicPr>
            <p:cNvPr id="120" name="Picture 11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3110" y="5795192"/>
              <a:ext cx="216240" cy="21624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35276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/>
          <p:nvPr/>
        </p:nvSpPr>
        <p:spPr>
          <a:xfrm>
            <a:off x="6441103" y="1892807"/>
            <a:ext cx="1676655" cy="1676655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Football nets hold 3 balls.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3880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Group the balls in 3s to find out how many nets are needed.</a:t>
            </a:r>
          </a:p>
          <a:p>
            <a:pPr algn="ctr"/>
            <a:r>
              <a:rPr lang="en-GB" dirty="0"/>
              <a:t>(9 groups into 3s).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695" y="2193299"/>
            <a:ext cx="995404" cy="989221"/>
          </a:xfrm>
          <a:prstGeom prst="rect">
            <a:avLst/>
          </a:prstGeom>
        </p:spPr>
      </p:pic>
      <p:pic>
        <p:nvPicPr>
          <p:cNvPr id="121" name="Picture 1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261" y="3551412"/>
            <a:ext cx="995404" cy="989221"/>
          </a:xfrm>
          <a:prstGeom prst="rect">
            <a:avLst/>
          </a:prstGeom>
        </p:spPr>
      </p:pic>
      <p:pic>
        <p:nvPicPr>
          <p:cNvPr id="122" name="Picture 1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3012" y="2080509"/>
            <a:ext cx="995404" cy="989221"/>
          </a:xfrm>
          <a:prstGeom prst="rect">
            <a:avLst/>
          </a:prstGeom>
        </p:spPr>
      </p:pic>
      <p:pic>
        <p:nvPicPr>
          <p:cNvPr id="123" name="Picture 1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2955" y="3377924"/>
            <a:ext cx="995404" cy="989221"/>
          </a:xfrm>
          <a:prstGeom prst="rect">
            <a:avLst/>
          </a:prstGeom>
        </p:spPr>
      </p:pic>
      <p:pic>
        <p:nvPicPr>
          <p:cNvPr id="124" name="Picture 1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7316" y="2336207"/>
            <a:ext cx="995404" cy="989221"/>
          </a:xfrm>
          <a:prstGeom prst="rect">
            <a:avLst/>
          </a:prstGeom>
        </p:spPr>
      </p:pic>
      <p:pic>
        <p:nvPicPr>
          <p:cNvPr id="125" name="Picture 1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2549" y="3661551"/>
            <a:ext cx="995404" cy="989221"/>
          </a:xfrm>
          <a:prstGeom prst="rect">
            <a:avLst/>
          </a:prstGeom>
        </p:spPr>
      </p:pic>
      <p:pic>
        <p:nvPicPr>
          <p:cNvPr id="126" name="Picture 1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0617" y="2488494"/>
            <a:ext cx="995404" cy="989221"/>
          </a:xfrm>
          <a:prstGeom prst="rect">
            <a:avLst/>
          </a:prstGeom>
        </p:spPr>
      </p:pic>
      <p:pic>
        <p:nvPicPr>
          <p:cNvPr id="127" name="Picture 1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2354" y="3726185"/>
            <a:ext cx="995404" cy="989221"/>
          </a:xfrm>
          <a:prstGeom prst="rect">
            <a:avLst/>
          </a:prstGeom>
        </p:spPr>
      </p:pic>
      <p:pic>
        <p:nvPicPr>
          <p:cNvPr id="128" name="Picture 1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6330" y="3483012"/>
            <a:ext cx="995404" cy="989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1346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3880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baskets can be filled using the apples from the tree?</a:t>
            </a:r>
          </a:p>
          <a:p>
            <a:pPr algn="ctr"/>
            <a:r>
              <a:rPr lang="en-GB" dirty="0"/>
              <a:t>(16 grouped into 4s).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679"/>
          <a:stretch/>
        </p:blipFill>
        <p:spPr>
          <a:xfrm>
            <a:off x="2397800" y="1991549"/>
            <a:ext cx="4348399" cy="2984153"/>
          </a:xfrm>
          <a:prstGeom prst="rect">
            <a:avLst/>
          </a:prstGeom>
        </p:spPr>
      </p:pic>
      <p:sp>
        <p:nvSpPr>
          <p:cNvPr id="23" name="Oval 22"/>
          <p:cNvSpPr/>
          <p:nvPr/>
        </p:nvSpPr>
        <p:spPr>
          <a:xfrm>
            <a:off x="6516604" y="1752345"/>
            <a:ext cx="1676655" cy="1676655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Each basket can hold 4 apples.</a:t>
            </a:r>
          </a:p>
        </p:txBody>
      </p:sp>
    </p:spTree>
    <p:extLst>
      <p:ext uri="{BB962C8B-B14F-4D97-AF65-F5344CB8AC3E}">
        <p14:creationId xmlns:p14="http://schemas.microsoft.com/office/powerpoint/2010/main" val="41784838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38809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packs of pencils would these pencils fill?</a:t>
            </a:r>
          </a:p>
          <a:p>
            <a:pPr algn="ctr"/>
            <a:r>
              <a:rPr lang="en-GB" dirty="0"/>
              <a:t>(15 grouped into 5s).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>
            <a:off x="951179" y="2154081"/>
            <a:ext cx="297318" cy="226208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 flipV="1">
            <a:off x="1447203" y="2154081"/>
            <a:ext cx="297317" cy="226208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>
            <a:off x="1943226" y="2154081"/>
            <a:ext cx="297317" cy="2262089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 flipV="1">
            <a:off x="2439249" y="2154081"/>
            <a:ext cx="297317" cy="226208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>
            <a:off x="2935272" y="2154081"/>
            <a:ext cx="297317" cy="2262089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 flipV="1">
            <a:off x="3431295" y="2154081"/>
            <a:ext cx="297317" cy="226208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>
            <a:off x="3927318" y="2154081"/>
            <a:ext cx="297317" cy="226208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 flipV="1">
            <a:off x="4423341" y="2154081"/>
            <a:ext cx="297317" cy="226208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>
            <a:off x="4919364" y="2154081"/>
            <a:ext cx="297317" cy="226208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 flipV="1">
            <a:off x="5415387" y="2154081"/>
            <a:ext cx="297317" cy="226208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>
            <a:off x="5911410" y="2154081"/>
            <a:ext cx="297317" cy="2262089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 flipV="1">
            <a:off x="6407433" y="2154081"/>
            <a:ext cx="297317" cy="226208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>
            <a:off x="6903456" y="2154081"/>
            <a:ext cx="297317" cy="226208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 flipV="1">
            <a:off x="7399479" y="2154081"/>
            <a:ext cx="297317" cy="226208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 rotWithShape="1">
          <a:blip r:embed="rId2"/>
          <a:srcRect l="43735" r="42836"/>
          <a:stretch/>
        </p:blipFill>
        <p:spPr>
          <a:xfrm>
            <a:off x="7895498" y="2154081"/>
            <a:ext cx="297317" cy="2262089"/>
          </a:xfrm>
          <a:prstGeom prst="rect">
            <a:avLst/>
          </a:prstGeom>
        </p:spPr>
      </p:pic>
      <p:sp>
        <p:nvSpPr>
          <p:cNvPr id="32" name="Oval 31"/>
          <p:cNvSpPr/>
          <p:nvPr/>
        </p:nvSpPr>
        <p:spPr>
          <a:xfrm>
            <a:off x="6695303" y="4416170"/>
            <a:ext cx="1587937" cy="1587937"/>
          </a:xfrm>
          <a:prstGeom prst="ellips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Pencils are sold in packs of 5.</a:t>
            </a:r>
          </a:p>
        </p:txBody>
      </p:sp>
    </p:spTree>
    <p:extLst>
      <p:ext uri="{BB962C8B-B14F-4D97-AF65-F5344CB8AC3E}">
        <p14:creationId xmlns:p14="http://schemas.microsoft.com/office/powerpoint/2010/main" val="4209822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grpSp>
        <p:nvGrpSpPr>
          <p:cNvPr id="3" name="Group 2"/>
          <p:cNvGrpSpPr/>
          <p:nvPr/>
        </p:nvGrpSpPr>
        <p:grpSpPr>
          <a:xfrm>
            <a:off x="1443103" y="2566907"/>
            <a:ext cx="6257794" cy="2279051"/>
            <a:chOff x="864459" y="2086003"/>
            <a:chExt cx="7470102" cy="2720566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4459" y="2092400"/>
              <a:ext cx="735186" cy="1073372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4459" y="3355898"/>
              <a:ext cx="735186" cy="1073372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26590" y="2469699"/>
              <a:ext cx="735186" cy="1073372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26590" y="3733197"/>
              <a:ext cx="735186" cy="1073372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88721" y="2086003"/>
              <a:ext cx="735186" cy="1073372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88721" y="3349501"/>
              <a:ext cx="735186" cy="1073372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50852" y="2469699"/>
              <a:ext cx="735186" cy="1073372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50852" y="3733197"/>
              <a:ext cx="735186" cy="1073372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12983" y="2086003"/>
              <a:ext cx="735186" cy="1073372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12983" y="3349501"/>
              <a:ext cx="735186" cy="1073372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75114" y="2469699"/>
              <a:ext cx="735186" cy="1073372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675114" y="3733197"/>
              <a:ext cx="735186" cy="1073372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37245" y="2086003"/>
              <a:ext cx="735186" cy="1073372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37245" y="3349501"/>
              <a:ext cx="735186" cy="1073372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99375" y="2469699"/>
              <a:ext cx="735186" cy="1073372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99375" y="3733197"/>
              <a:ext cx="735186" cy="1073372"/>
            </a:xfrm>
            <a:prstGeom prst="rect">
              <a:avLst/>
            </a:prstGeom>
          </p:spPr>
        </p:pic>
      </p:grpSp>
      <p:sp>
        <p:nvSpPr>
          <p:cNvPr id="48" name="Rounded Rectangle 47"/>
          <p:cNvSpPr/>
          <p:nvPr/>
        </p:nvSpPr>
        <p:spPr>
          <a:xfrm>
            <a:off x="981511" y="1854046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How many packs can be made from these gingerbread people?</a:t>
            </a:r>
          </a:p>
        </p:txBody>
      </p:sp>
      <p:sp>
        <p:nvSpPr>
          <p:cNvPr id="49" name="Oval 48"/>
          <p:cNvSpPr/>
          <p:nvPr/>
        </p:nvSpPr>
        <p:spPr>
          <a:xfrm rot="20959226">
            <a:off x="759640" y="1757573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51" name="Rectangle 50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The bakery sells gingerbread people in packs of 2. </a:t>
            </a:r>
          </a:p>
        </p:txBody>
      </p:sp>
    </p:spTree>
    <p:extLst>
      <p:ext uri="{BB962C8B-B14F-4D97-AF65-F5344CB8AC3E}">
        <p14:creationId xmlns:p14="http://schemas.microsoft.com/office/powerpoint/2010/main" val="2142710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26" name="Rounded Rectangle 25"/>
          <p:cNvSpPr/>
          <p:nvPr/>
        </p:nvSpPr>
        <p:spPr>
          <a:xfrm>
            <a:off x="981511" y="181723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boxes can be filled using these mince pies?</a:t>
            </a:r>
          </a:p>
        </p:txBody>
      </p:sp>
      <p:sp>
        <p:nvSpPr>
          <p:cNvPr id="27" name="Oval 26"/>
          <p:cNvSpPr/>
          <p:nvPr/>
        </p:nvSpPr>
        <p:spPr>
          <a:xfrm rot="20959226">
            <a:off x="759640" y="172076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433418" y="2631138"/>
            <a:ext cx="6271336" cy="2257376"/>
            <a:chOff x="748548" y="2208674"/>
            <a:chExt cx="7639802" cy="2749957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49" y="2208674"/>
              <a:ext cx="1004185" cy="674812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81352" y="2219328"/>
              <a:ext cx="1004185" cy="674812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07055" y="2219328"/>
              <a:ext cx="1004185" cy="674812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32758" y="2208674"/>
              <a:ext cx="1004185" cy="674812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461" y="2219328"/>
              <a:ext cx="1004185" cy="674812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4165" y="2208674"/>
              <a:ext cx="1004185" cy="674812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5647" y="3251024"/>
              <a:ext cx="1004185" cy="674812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81350" y="3251024"/>
              <a:ext cx="1004185" cy="674812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07053" y="3251024"/>
              <a:ext cx="1004185" cy="674812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32756" y="3240370"/>
              <a:ext cx="1004185" cy="674812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459" y="3251024"/>
              <a:ext cx="1004185" cy="674812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4162" y="3240370"/>
              <a:ext cx="1004185" cy="674812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97381" y="4283819"/>
              <a:ext cx="1004185" cy="674812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13057" y="4283819"/>
              <a:ext cx="1004185" cy="674812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8733" y="4283819"/>
              <a:ext cx="1004185" cy="674812"/>
            </a:xfrm>
            <a:prstGeom prst="rect">
              <a:avLst/>
            </a:prstGeom>
          </p:spPr>
        </p:pic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58458" y="4283818"/>
              <a:ext cx="1004185" cy="674813"/>
            </a:xfrm>
            <a:prstGeom prst="rect">
              <a:avLst/>
            </a:prstGeom>
          </p:spPr>
        </p:pic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27AE670E-2DA2-4B8A-8551-8D33BD9419F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4162" y="4283818"/>
              <a:ext cx="1004185" cy="674813"/>
            </a:xfrm>
            <a:prstGeom prst="rect">
              <a:avLst/>
            </a:prstGeom>
          </p:spPr>
        </p:pic>
        <p:pic>
          <p:nvPicPr>
            <p:cNvPr id="33" name="Picture 32">
              <a:extLst>
                <a:ext uri="{FF2B5EF4-FFF2-40B4-BE49-F238E27FC236}">
                  <a16:creationId xmlns:a16="http://schemas.microsoft.com/office/drawing/2014/main" id="{2075AB4D-C2E9-4B82-87F8-85D4EA1C641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8548" y="4283818"/>
              <a:ext cx="1004185" cy="674813"/>
            </a:xfrm>
            <a:prstGeom prst="rect">
              <a:avLst/>
            </a:prstGeom>
          </p:spPr>
        </p:pic>
      </p:grp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Mince pies are sold in boxes of 6.</a:t>
            </a:r>
          </a:p>
        </p:txBody>
      </p:sp>
    </p:spTree>
    <p:extLst>
      <p:ext uri="{BB962C8B-B14F-4D97-AF65-F5344CB8AC3E}">
        <p14:creationId xmlns:p14="http://schemas.microsoft.com/office/powerpoint/2010/main" val="2669386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26" name="Rounded Rectangle 25"/>
          <p:cNvSpPr/>
          <p:nvPr/>
        </p:nvSpPr>
        <p:spPr>
          <a:xfrm>
            <a:off x="981511" y="181723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packs can be filled using these peppers?</a:t>
            </a:r>
          </a:p>
        </p:txBody>
      </p:sp>
      <p:sp>
        <p:nvSpPr>
          <p:cNvPr id="27" name="Oval 26"/>
          <p:cNvSpPr/>
          <p:nvPr/>
        </p:nvSpPr>
        <p:spPr>
          <a:xfrm rot="20959226">
            <a:off x="759640" y="172076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Peppers are sold in packs of 2.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162133" y="2505106"/>
            <a:ext cx="4936652" cy="2286513"/>
            <a:chOff x="1519611" y="1913087"/>
            <a:chExt cx="6310432" cy="2922806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41652" y="1913090"/>
              <a:ext cx="644083" cy="817986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53787" y="1913089"/>
              <a:ext cx="644083" cy="817986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65921" y="1913088"/>
              <a:ext cx="644083" cy="817986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78056" y="1913088"/>
              <a:ext cx="644083" cy="817986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90190" y="1913088"/>
              <a:ext cx="644083" cy="817986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02325" y="1913087"/>
              <a:ext cx="644083" cy="817986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14460" y="1913087"/>
              <a:ext cx="644083" cy="817986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841652" y="2965499"/>
              <a:ext cx="644083" cy="817986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53787" y="2965498"/>
              <a:ext cx="644083" cy="817986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65921" y="2965497"/>
              <a:ext cx="644083" cy="817986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78056" y="2965497"/>
              <a:ext cx="644083" cy="817986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90190" y="2965497"/>
              <a:ext cx="644083" cy="817986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02325" y="2965496"/>
              <a:ext cx="644083" cy="817986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14460" y="2965496"/>
              <a:ext cx="644083" cy="817986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9611" y="4017907"/>
              <a:ext cx="644083" cy="817986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31745" y="4017906"/>
              <a:ext cx="644083" cy="817986"/>
            </a:xfrm>
            <a:prstGeom prst="rect">
              <a:avLst/>
            </a:prstGeom>
          </p:spPr>
        </p:pic>
        <p:pic>
          <p:nvPicPr>
            <p:cNvPr id="61" name="Picture 6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43880" y="4017904"/>
              <a:ext cx="644083" cy="817986"/>
            </a:xfrm>
            <a:prstGeom prst="rect">
              <a:avLst/>
            </a:prstGeom>
          </p:spPr>
        </p:pic>
        <p:pic>
          <p:nvPicPr>
            <p:cNvPr id="62" name="Picture 6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56013" y="4017904"/>
              <a:ext cx="644083" cy="817986"/>
            </a:xfrm>
            <a:prstGeom prst="rect">
              <a:avLst/>
            </a:prstGeom>
          </p:spPr>
        </p:pic>
        <p:pic>
          <p:nvPicPr>
            <p:cNvPr id="63" name="Picture 6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68149" y="4017904"/>
              <a:ext cx="644083" cy="817986"/>
            </a:xfrm>
            <a:prstGeom prst="rect">
              <a:avLst/>
            </a:prstGeom>
          </p:spPr>
        </p:pic>
        <p:pic>
          <p:nvPicPr>
            <p:cNvPr id="64" name="Picture 6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80284" y="4017904"/>
              <a:ext cx="644083" cy="817986"/>
            </a:xfrm>
            <a:prstGeom prst="rect">
              <a:avLst/>
            </a:prstGeom>
          </p:spPr>
        </p:pic>
        <p:pic>
          <p:nvPicPr>
            <p:cNvPr id="65" name="Picture 6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2418" y="4017904"/>
              <a:ext cx="644084" cy="817986"/>
            </a:xfrm>
            <a:prstGeom prst="rect">
              <a:avLst/>
            </a:prstGeom>
          </p:spPr>
        </p:pic>
        <p:pic>
          <p:nvPicPr>
            <p:cNvPr id="48" name="Picture 47">
              <a:extLst>
                <a:ext uri="{FF2B5EF4-FFF2-40B4-BE49-F238E27FC236}">
                  <a16:creationId xmlns:a16="http://schemas.microsoft.com/office/drawing/2014/main" id="{FE53E5CF-F387-4926-B90F-EFEF7C47AA1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185959" y="4017904"/>
              <a:ext cx="644084" cy="81798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631196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26" name="Rounded Rectangle 25"/>
          <p:cNvSpPr/>
          <p:nvPr/>
        </p:nvSpPr>
        <p:spPr>
          <a:xfrm>
            <a:off x="981511" y="181723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packs can be filled using these bananas?</a:t>
            </a:r>
          </a:p>
        </p:txBody>
      </p:sp>
      <p:sp>
        <p:nvSpPr>
          <p:cNvPr id="27" name="Oval 26"/>
          <p:cNvSpPr/>
          <p:nvPr/>
        </p:nvSpPr>
        <p:spPr>
          <a:xfrm rot="20959226">
            <a:off x="759640" y="172076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Bananas are sold in packs of 5.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522149" y="2547746"/>
            <a:ext cx="5979345" cy="2306825"/>
            <a:chOff x="-222911" y="1913087"/>
            <a:chExt cx="7902282" cy="3048692"/>
          </a:xfrm>
        </p:grpSpPr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64628" y="1913087"/>
              <a:ext cx="782098" cy="679903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5509" y="1913087"/>
              <a:ext cx="782098" cy="679903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86391" y="1913087"/>
              <a:ext cx="782098" cy="679903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97273" y="1913087"/>
              <a:ext cx="782098" cy="679903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64628" y="2702683"/>
              <a:ext cx="782097" cy="679903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5510" y="2702683"/>
              <a:ext cx="782097" cy="679903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86391" y="2702683"/>
              <a:ext cx="782097" cy="679903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97273" y="2702683"/>
              <a:ext cx="782098" cy="679903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64628" y="3492280"/>
              <a:ext cx="782097" cy="679903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5510" y="3492280"/>
              <a:ext cx="782097" cy="679903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86391" y="3492280"/>
              <a:ext cx="782097" cy="679903"/>
            </a:xfrm>
            <a:prstGeom prst="rect">
              <a:avLst/>
            </a:prstGeom>
          </p:spPr>
        </p:pic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97273" y="3492280"/>
              <a:ext cx="782098" cy="679903"/>
            </a:xfrm>
            <a:prstGeom prst="rect">
              <a:avLst/>
            </a:prstGeom>
          </p:spPr>
        </p:pic>
        <p:pic>
          <p:nvPicPr>
            <p:cNvPr id="66" name="Picture 6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64628" y="4281876"/>
              <a:ext cx="782097" cy="679903"/>
            </a:xfrm>
            <a:prstGeom prst="rect">
              <a:avLst/>
            </a:prstGeom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5510" y="4281876"/>
              <a:ext cx="782097" cy="679903"/>
            </a:xfrm>
            <a:prstGeom prst="rect">
              <a:avLst/>
            </a:prstGeom>
          </p:spPr>
        </p:pic>
        <p:pic>
          <p:nvPicPr>
            <p:cNvPr id="68" name="Picture 6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86391" y="4281876"/>
              <a:ext cx="782097" cy="679903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97273" y="4281876"/>
              <a:ext cx="782098" cy="679903"/>
            </a:xfrm>
            <a:prstGeom prst="rect">
              <a:avLst/>
            </a:prstGeom>
          </p:spPr>
        </p:pic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9858F791-DC01-4696-8C90-13FBA71FA86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22911" y="1913087"/>
              <a:ext cx="782098" cy="679903"/>
            </a:xfrm>
            <a:prstGeom prst="rect">
              <a:avLst/>
            </a:prstGeom>
          </p:spPr>
        </p:pic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573CE88E-DF87-4356-8C7A-45C54D544BD2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22911" y="2702683"/>
              <a:ext cx="782097" cy="679903"/>
            </a:xfrm>
            <a:prstGeom prst="rect">
              <a:avLst/>
            </a:prstGeom>
          </p:spPr>
        </p:pic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A7A8A3DF-6046-4673-B905-AA81F971591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22911" y="3492280"/>
              <a:ext cx="782097" cy="679903"/>
            </a:xfrm>
            <a:prstGeom prst="rect">
              <a:avLst/>
            </a:prstGeom>
          </p:spPr>
        </p:pic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6837D66A-1F74-46DF-8FF0-590540342BF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222911" y="4281876"/>
              <a:ext cx="782097" cy="67990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84935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26" name="Rounded Rectangle 25"/>
          <p:cNvSpPr/>
          <p:nvPr/>
        </p:nvSpPr>
        <p:spPr>
          <a:xfrm>
            <a:off x="981511" y="181723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sacks can we fill using these potatoes?</a:t>
            </a:r>
          </a:p>
        </p:txBody>
      </p:sp>
      <p:sp>
        <p:nvSpPr>
          <p:cNvPr id="27" name="Oval 26"/>
          <p:cNvSpPr/>
          <p:nvPr/>
        </p:nvSpPr>
        <p:spPr>
          <a:xfrm rot="20959226">
            <a:off x="759640" y="172076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Potatoes are sold in sacks of 8.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1753152" y="2548631"/>
            <a:ext cx="5628163" cy="2306235"/>
            <a:chOff x="1066252" y="1886731"/>
            <a:chExt cx="7011495" cy="2873079"/>
          </a:xfrm>
        </p:grpSpPr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6252" y="1886731"/>
              <a:ext cx="1034837" cy="632631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61584" y="1886731"/>
              <a:ext cx="1034837" cy="632631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56915" y="1886731"/>
              <a:ext cx="1034837" cy="632631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2247" y="1886731"/>
              <a:ext cx="1034837" cy="632631"/>
            </a:xfrm>
            <a:prstGeom prst="rect">
              <a:avLst/>
            </a:prstGeom>
          </p:spPr>
        </p:pic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47579" y="1886731"/>
              <a:ext cx="1034837" cy="632631"/>
            </a:xfrm>
            <a:prstGeom prst="rect">
              <a:avLst/>
            </a:prstGeom>
          </p:spPr>
        </p:pic>
        <p:pic>
          <p:nvPicPr>
            <p:cNvPr id="34" name="Picture 3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42910" y="1886731"/>
              <a:ext cx="1034837" cy="632631"/>
            </a:xfrm>
            <a:prstGeom prst="rect">
              <a:avLst/>
            </a:prstGeom>
          </p:spPr>
        </p:pic>
        <p:pic>
          <p:nvPicPr>
            <p:cNvPr id="35" name="Picture 3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6252" y="2639149"/>
              <a:ext cx="1034837" cy="632631"/>
            </a:xfrm>
            <a:prstGeom prst="rect">
              <a:avLst/>
            </a:prstGeom>
          </p:spPr>
        </p:pic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61584" y="2639149"/>
              <a:ext cx="1034837" cy="632631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56915" y="2639149"/>
              <a:ext cx="1034837" cy="632631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2247" y="2639149"/>
              <a:ext cx="1034837" cy="632631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47579" y="2639149"/>
              <a:ext cx="1034837" cy="632631"/>
            </a:xfrm>
            <a:prstGeom prst="rect">
              <a:avLst/>
            </a:prstGeom>
          </p:spPr>
        </p:pic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42910" y="2639149"/>
              <a:ext cx="1034837" cy="632631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6252" y="3383164"/>
              <a:ext cx="1034837" cy="632631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61584" y="3383164"/>
              <a:ext cx="1034837" cy="632631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56915" y="3383164"/>
              <a:ext cx="1034837" cy="632631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2247" y="3383164"/>
              <a:ext cx="1034837" cy="632631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47579" y="3383164"/>
              <a:ext cx="1034837" cy="632631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42910" y="3383164"/>
              <a:ext cx="1034837" cy="632631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66252" y="4127179"/>
              <a:ext cx="1034837" cy="632631"/>
            </a:xfrm>
            <a:prstGeom prst="rect">
              <a:avLst/>
            </a:prstGeom>
          </p:spPr>
        </p:pic>
        <p:pic>
          <p:nvPicPr>
            <p:cNvPr id="61" name="Picture 6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61584" y="4127179"/>
              <a:ext cx="1034837" cy="632631"/>
            </a:xfrm>
            <a:prstGeom prst="rect">
              <a:avLst/>
            </a:prstGeom>
          </p:spPr>
        </p:pic>
        <p:pic>
          <p:nvPicPr>
            <p:cNvPr id="62" name="Picture 6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56915" y="4127179"/>
              <a:ext cx="1034837" cy="632631"/>
            </a:xfrm>
            <a:prstGeom prst="rect">
              <a:avLst/>
            </a:prstGeom>
          </p:spPr>
        </p:pic>
        <p:pic>
          <p:nvPicPr>
            <p:cNvPr id="63" name="Picture 6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2247" y="4127179"/>
              <a:ext cx="1034837" cy="632631"/>
            </a:xfrm>
            <a:prstGeom prst="rect">
              <a:avLst/>
            </a:prstGeom>
          </p:spPr>
        </p:pic>
        <p:pic>
          <p:nvPicPr>
            <p:cNvPr id="64" name="Picture 6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47579" y="4127179"/>
              <a:ext cx="1034837" cy="632631"/>
            </a:xfrm>
            <a:prstGeom prst="rect">
              <a:avLst/>
            </a:prstGeom>
          </p:spPr>
        </p:pic>
        <p:pic>
          <p:nvPicPr>
            <p:cNvPr id="65" name="Picture 6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42910" y="4127179"/>
              <a:ext cx="1034837" cy="63263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87524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26" name="Rounded Rectangle 25"/>
          <p:cNvSpPr/>
          <p:nvPr/>
        </p:nvSpPr>
        <p:spPr>
          <a:xfrm>
            <a:off x="981511" y="181723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packs can be filled using these sweets?</a:t>
            </a:r>
          </a:p>
        </p:txBody>
      </p:sp>
      <p:sp>
        <p:nvSpPr>
          <p:cNvPr id="27" name="Oval 26"/>
          <p:cNvSpPr/>
          <p:nvPr/>
        </p:nvSpPr>
        <p:spPr>
          <a:xfrm rot="20959226">
            <a:off x="759640" y="172076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Sweets are sold in packs of 9.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179132" y="2495765"/>
            <a:ext cx="4785736" cy="2341596"/>
            <a:chOff x="1447284" y="1816036"/>
            <a:chExt cx="6249431" cy="3057762"/>
          </a:xfrm>
        </p:grpSpPr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47284" y="1816036"/>
              <a:ext cx="800731" cy="439732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885026" y="2312795"/>
              <a:ext cx="800731" cy="439732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437957" y="1816036"/>
              <a:ext cx="800731" cy="439732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33293" y="2312795"/>
              <a:ext cx="800731" cy="439732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428629" y="1816036"/>
              <a:ext cx="800731" cy="439732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923966" y="2312795"/>
              <a:ext cx="800731" cy="439732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419302" y="1816036"/>
              <a:ext cx="800731" cy="439732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914638" y="2312795"/>
              <a:ext cx="800731" cy="439732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09975" y="1816036"/>
              <a:ext cx="800731" cy="439732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905311" y="2312795"/>
              <a:ext cx="800731" cy="439732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400647" y="1816036"/>
              <a:ext cx="800731" cy="439732"/>
            </a:xfrm>
            <a:prstGeom prst="rect">
              <a:avLst/>
            </a:prstGeom>
          </p:spPr>
        </p:pic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895984" y="2312795"/>
              <a:ext cx="800731" cy="439732"/>
            </a:xfrm>
            <a:prstGeom prst="rect">
              <a:avLst/>
            </a:prstGeom>
          </p:spPr>
        </p:pic>
        <p:pic>
          <p:nvPicPr>
            <p:cNvPr id="66" name="Picture 6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47284" y="2876671"/>
              <a:ext cx="800731" cy="439732"/>
            </a:xfrm>
            <a:prstGeom prst="rect">
              <a:avLst/>
            </a:prstGeom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942620" y="3373430"/>
              <a:ext cx="800731" cy="439732"/>
            </a:xfrm>
            <a:prstGeom prst="rect">
              <a:avLst/>
            </a:prstGeom>
          </p:spPr>
        </p:pic>
        <p:pic>
          <p:nvPicPr>
            <p:cNvPr id="68" name="Picture 6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437957" y="2876671"/>
              <a:ext cx="800731" cy="439732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33293" y="3373430"/>
              <a:ext cx="800731" cy="439732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428629" y="2876671"/>
              <a:ext cx="800731" cy="439732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923966" y="3373430"/>
              <a:ext cx="800731" cy="439732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419302" y="2876671"/>
              <a:ext cx="800731" cy="439732"/>
            </a:xfrm>
            <a:prstGeom prst="rect">
              <a:avLst/>
            </a:prstGeom>
          </p:spPr>
        </p:pic>
        <p:pic>
          <p:nvPicPr>
            <p:cNvPr id="73" name="Picture 7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914638" y="3373430"/>
              <a:ext cx="800731" cy="439732"/>
            </a:xfrm>
            <a:prstGeom prst="rect">
              <a:avLst/>
            </a:prstGeom>
          </p:spPr>
        </p:pic>
        <p:pic>
          <p:nvPicPr>
            <p:cNvPr id="74" name="Picture 7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09975" y="2876671"/>
              <a:ext cx="800731" cy="439732"/>
            </a:xfrm>
            <a:prstGeom prst="rect">
              <a:avLst/>
            </a:prstGeom>
          </p:spPr>
        </p:pic>
        <p:pic>
          <p:nvPicPr>
            <p:cNvPr id="75" name="Picture 7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905311" y="3373430"/>
              <a:ext cx="800731" cy="439732"/>
            </a:xfrm>
            <a:prstGeom prst="rect">
              <a:avLst/>
            </a:prstGeom>
          </p:spPr>
        </p:pic>
        <p:pic>
          <p:nvPicPr>
            <p:cNvPr id="76" name="Picture 7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400647" y="2876671"/>
              <a:ext cx="800731" cy="439732"/>
            </a:xfrm>
            <a:prstGeom prst="rect">
              <a:avLst/>
            </a:prstGeom>
          </p:spPr>
        </p:pic>
        <p:pic>
          <p:nvPicPr>
            <p:cNvPr id="77" name="Picture 7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895984" y="3373430"/>
              <a:ext cx="800731" cy="439732"/>
            </a:xfrm>
            <a:prstGeom prst="rect">
              <a:avLst/>
            </a:prstGeom>
          </p:spPr>
        </p:pic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47284" y="3937307"/>
              <a:ext cx="800731" cy="439732"/>
            </a:xfrm>
            <a:prstGeom prst="rect">
              <a:avLst/>
            </a:prstGeom>
          </p:spPr>
        </p:pic>
        <p:pic>
          <p:nvPicPr>
            <p:cNvPr id="79" name="Picture 7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942620" y="4434066"/>
              <a:ext cx="800731" cy="439732"/>
            </a:xfrm>
            <a:prstGeom prst="rect">
              <a:avLst/>
            </a:prstGeom>
          </p:spPr>
        </p:pic>
        <p:pic>
          <p:nvPicPr>
            <p:cNvPr id="80" name="Picture 7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437957" y="3937307"/>
              <a:ext cx="800731" cy="439732"/>
            </a:xfrm>
            <a:prstGeom prst="rect">
              <a:avLst/>
            </a:prstGeom>
          </p:spPr>
        </p:pic>
        <p:pic>
          <p:nvPicPr>
            <p:cNvPr id="81" name="Picture 8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33293" y="4434066"/>
              <a:ext cx="800731" cy="439732"/>
            </a:xfrm>
            <a:prstGeom prst="rect">
              <a:avLst/>
            </a:prstGeom>
          </p:spPr>
        </p:pic>
        <p:pic>
          <p:nvPicPr>
            <p:cNvPr id="82" name="Picture 8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428629" y="3937307"/>
              <a:ext cx="800731" cy="439732"/>
            </a:xfrm>
            <a:prstGeom prst="rect">
              <a:avLst/>
            </a:prstGeom>
          </p:spPr>
        </p:pic>
        <p:pic>
          <p:nvPicPr>
            <p:cNvPr id="83" name="Picture 8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923966" y="4434066"/>
              <a:ext cx="800731" cy="439732"/>
            </a:xfrm>
            <a:prstGeom prst="rect">
              <a:avLst/>
            </a:prstGeom>
          </p:spPr>
        </p:pic>
        <p:pic>
          <p:nvPicPr>
            <p:cNvPr id="84" name="Picture 8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419302" y="3937307"/>
              <a:ext cx="800731" cy="439732"/>
            </a:xfrm>
            <a:prstGeom prst="rect">
              <a:avLst/>
            </a:prstGeom>
          </p:spPr>
        </p:pic>
        <p:pic>
          <p:nvPicPr>
            <p:cNvPr id="85" name="Picture 8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914638" y="4434066"/>
              <a:ext cx="800731" cy="439732"/>
            </a:xfrm>
            <a:prstGeom prst="rect">
              <a:avLst/>
            </a:prstGeom>
          </p:spPr>
        </p:pic>
        <p:pic>
          <p:nvPicPr>
            <p:cNvPr id="86" name="Picture 8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09975" y="3937307"/>
              <a:ext cx="800731" cy="439732"/>
            </a:xfrm>
            <a:prstGeom prst="rect">
              <a:avLst/>
            </a:prstGeom>
          </p:spPr>
        </p:pic>
        <p:pic>
          <p:nvPicPr>
            <p:cNvPr id="87" name="Picture 8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905311" y="4434066"/>
              <a:ext cx="800731" cy="439732"/>
            </a:xfrm>
            <a:prstGeom prst="rect">
              <a:avLst/>
            </a:prstGeom>
          </p:spPr>
        </p:pic>
        <p:pic>
          <p:nvPicPr>
            <p:cNvPr id="88" name="Picture 8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400647" y="3937307"/>
              <a:ext cx="800731" cy="439732"/>
            </a:xfrm>
            <a:prstGeom prst="rect">
              <a:avLst/>
            </a:prstGeom>
          </p:spPr>
        </p:pic>
        <p:pic>
          <p:nvPicPr>
            <p:cNvPr id="89" name="Picture 8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895984" y="4434066"/>
              <a:ext cx="800731" cy="43973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83834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grpSp>
        <p:nvGrpSpPr>
          <p:cNvPr id="2" name="Group 1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17" name="Rounded Rectangle 16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Rectangle 19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26" name="Rounded Rectangle 25"/>
          <p:cNvSpPr/>
          <p:nvPr/>
        </p:nvSpPr>
        <p:spPr>
          <a:xfrm>
            <a:off x="981511" y="1817238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packs can be filled using these sweets?</a:t>
            </a:r>
          </a:p>
        </p:txBody>
      </p:sp>
      <p:sp>
        <p:nvSpPr>
          <p:cNvPr id="27" name="Oval 26"/>
          <p:cNvSpPr/>
          <p:nvPr/>
        </p:nvSpPr>
        <p:spPr>
          <a:xfrm rot="20959226">
            <a:off x="759640" y="1720765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Sweets are sold in packs of 9.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2179132" y="2495765"/>
            <a:ext cx="4785736" cy="2341596"/>
            <a:chOff x="1447284" y="1816036"/>
            <a:chExt cx="6249431" cy="3057762"/>
          </a:xfrm>
        </p:grpSpPr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47284" y="1816036"/>
              <a:ext cx="800731" cy="439732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885026" y="2312795"/>
              <a:ext cx="800731" cy="439732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437957" y="1816036"/>
              <a:ext cx="800731" cy="439732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33293" y="2312795"/>
              <a:ext cx="800731" cy="439732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428629" y="1816036"/>
              <a:ext cx="800731" cy="439732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923966" y="2312795"/>
              <a:ext cx="800731" cy="439732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419302" y="1816036"/>
              <a:ext cx="800731" cy="439732"/>
            </a:xfrm>
            <a:prstGeom prst="rect">
              <a:avLst/>
            </a:prstGeom>
          </p:spPr>
        </p:pic>
        <p:pic>
          <p:nvPicPr>
            <p:cNvPr id="55" name="Picture 5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914638" y="2312795"/>
              <a:ext cx="800731" cy="439732"/>
            </a:xfrm>
            <a:prstGeom prst="rect">
              <a:avLst/>
            </a:prstGeom>
          </p:spPr>
        </p:pic>
        <p:pic>
          <p:nvPicPr>
            <p:cNvPr id="56" name="Picture 5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09975" y="1816036"/>
              <a:ext cx="800731" cy="439732"/>
            </a:xfrm>
            <a:prstGeom prst="rect">
              <a:avLst/>
            </a:prstGeom>
          </p:spPr>
        </p:pic>
        <p:pic>
          <p:nvPicPr>
            <p:cNvPr id="57" name="Picture 5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905311" y="2312795"/>
              <a:ext cx="800731" cy="439732"/>
            </a:xfrm>
            <a:prstGeom prst="rect">
              <a:avLst/>
            </a:prstGeom>
          </p:spPr>
        </p:pic>
        <p:pic>
          <p:nvPicPr>
            <p:cNvPr id="58" name="Picture 5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400647" y="1816036"/>
              <a:ext cx="800731" cy="439732"/>
            </a:xfrm>
            <a:prstGeom prst="rect">
              <a:avLst/>
            </a:prstGeom>
          </p:spPr>
        </p:pic>
        <p:pic>
          <p:nvPicPr>
            <p:cNvPr id="59" name="Picture 5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895984" y="2312795"/>
              <a:ext cx="800731" cy="439732"/>
            </a:xfrm>
            <a:prstGeom prst="rect">
              <a:avLst/>
            </a:prstGeom>
          </p:spPr>
        </p:pic>
        <p:pic>
          <p:nvPicPr>
            <p:cNvPr id="66" name="Picture 6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47284" y="2876671"/>
              <a:ext cx="800731" cy="439732"/>
            </a:xfrm>
            <a:prstGeom prst="rect">
              <a:avLst/>
            </a:prstGeom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942620" y="3373430"/>
              <a:ext cx="800731" cy="439732"/>
            </a:xfrm>
            <a:prstGeom prst="rect">
              <a:avLst/>
            </a:prstGeom>
          </p:spPr>
        </p:pic>
        <p:pic>
          <p:nvPicPr>
            <p:cNvPr id="68" name="Picture 6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437957" y="2876671"/>
              <a:ext cx="800731" cy="439732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33293" y="3373430"/>
              <a:ext cx="800731" cy="439732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428629" y="2876671"/>
              <a:ext cx="800731" cy="439732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923966" y="3373430"/>
              <a:ext cx="800731" cy="439732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419302" y="2876671"/>
              <a:ext cx="800731" cy="439732"/>
            </a:xfrm>
            <a:prstGeom prst="rect">
              <a:avLst/>
            </a:prstGeom>
          </p:spPr>
        </p:pic>
        <p:pic>
          <p:nvPicPr>
            <p:cNvPr id="73" name="Picture 7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914638" y="3373430"/>
              <a:ext cx="800731" cy="439732"/>
            </a:xfrm>
            <a:prstGeom prst="rect">
              <a:avLst/>
            </a:prstGeom>
          </p:spPr>
        </p:pic>
        <p:pic>
          <p:nvPicPr>
            <p:cNvPr id="74" name="Picture 7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09975" y="2876671"/>
              <a:ext cx="800731" cy="439732"/>
            </a:xfrm>
            <a:prstGeom prst="rect">
              <a:avLst/>
            </a:prstGeom>
          </p:spPr>
        </p:pic>
        <p:pic>
          <p:nvPicPr>
            <p:cNvPr id="75" name="Picture 7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905311" y="3373430"/>
              <a:ext cx="800731" cy="439732"/>
            </a:xfrm>
            <a:prstGeom prst="rect">
              <a:avLst/>
            </a:prstGeom>
          </p:spPr>
        </p:pic>
        <p:pic>
          <p:nvPicPr>
            <p:cNvPr id="76" name="Picture 7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400647" y="2876671"/>
              <a:ext cx="800731" cy="439732"/>
            </a:xfrm>
            <a:prstGeom prst="rect">
              <a:avLst/>
            </a:prstGeom>
          </p:spPr>
        </p:pic>
        <p:pic>
          <p:nvPicPr>
            <p:cNvPr id="77" name="Picture 7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895984" y="3373430"/>
              <a:ext cx="800731" cy="439732"/>
            </a:xfrm>
            <a:prstGeom prst="rect">
              <a:avLst/>
            </a:prstGeom>
          </p:spPr>
        </p:pic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47284" y="3937307"/>
              <a:ext cx="800731" cy="439732"/>
            </a:xfrm>
            <a:prstGeom prst="rect">
              <a:avLst/>
            </a:prstGeom>
          </p:spPr>
        </p:pic>
        <p:pic>
          <p:nvPicPr>
            <p:cNvPr id="79" name="Picture 7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942620" y="4434066"/>
              <a:ext cx="800731" cy="439732"/>
            </a:xfrm>
            <a:prstGeom prst="rect">
              <a:avLst/>
            </a:prstGeom>
          </p:spPr>
        </p:pic>
        <p:pic>
          <p:nvPicPr>
            <p:cNvPr id="80" name="Picture 79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437957" y="3937307"/>
              <a:ext cx="800731" cy="439732"/>
            </a:xfrm>
            <a:prstGeom prst="rect">
              <a:avLst/>
            </a:prstGeom>
          </p:spPr>
        </p:pic>
        <p:pic>
          <p:nvPicPr>
            <p:cNvPr id="81" name="Picture 80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933293" y="4434066"/>
              <a:ext cx="800731" cy="439732"/>
            </a:xfrm>
            <a:prstGeom prst="rect">
              <a:avLst/>
            </a:prstGeom>
          </p:spPr>
        </p:pic>
        <p:pic>
          <p:nvPicPr>
            <p:cNvPr id="82" name="Picture 8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428629" y="3937307"/>
              <a:ext cx="800731" cy="439732"/>
            </a:xfrm>
            <a:prstGeom prst="rect">
              <a:avLst/>
            </a:prstGeom>
          </p:spPr>
        </p:pic>
        <p:pic>
          <p:nvPicPr>
            <p:cNvPr id="83" name="Picture 8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923966" y="4434066"/>
              <a:ext cx="800731" cy="439732"/>
            </a:xfrm>
            <a:prstGeom prst="rect">
              <a:avLst/>
            </a:prstGeom>
          </p:spPr>
        </p:pic>
        <p:pic>
          <p:nvPicPr>
            <p:cNvPr id="84" name="Picture 8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419302" y="3937307"/>
              <a:ext cx="800731" cy="439732"/>
            </a:xfrm>
            <a:prstGeom prst="rect">
              <a:avLst/>
            </a:prstGeom>
          </p:spPr>
        </p:pic>
        <p:pic>
          <p:nvPicPr>
            <p:cNvPr id="85" name="Picture 8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914638" y="4434066"/>
              <a:ext cx="800731" cy="439732"/>
            </a:xfrm>
            <a:prstGeom prst="rect">
              <a:avLst/>
            </a:prstGeom>
          </p:spPr>
        </p:pic>
        <p:pic>
          <p:nvPicPr>
            <p:cNvPr id="86" name="Picture 8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409975" y="3937307"/>
              <a:ext cx="800731" cy="439732"/>
            </a:xfrm>
            <a:prstGeom prst="rect">
              <a:avLst/>
            </a:prstGeom>
          </p:spPr>
        </p:pic>
        <p:pic>
          <p:nvPicPr>
            <p:cNvPr id="87" name="Picture 86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905311" y="4434066"/>
              <a:ext cx="800731" cy="439732"/>
            </a:xfrm>
            <a:prstGeom prst="rect">
              <a:avLst/>
            </a:prstGeom>
          </p:spPr>
        </p:pic>
        <p:pic>
          <p:nvPicPr>
            <p:cNvPr id="88" name="Picture 87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400647" y="3937307"/>
              <a:ext cx="800731" cy="439732"/>
            </a:xfrm>
            <a:prstGeom prst="rect">
              <a:avLst/>
            </a:prstGeom>
          </p:spPr>
        </p:pic>
        <p:pic>
          <p:nvPicPr>
            <p:cNvPr id="89" name="Picture 8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895984" y="4434066"/>
              <a:ext cx="800731" cy="43973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732971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Circle in twos and count the groups.</a:t>
            </a:r>
          </a:p>
        </p:txBody>
      </p:sp>
      <p:grpSp>
        <p:nvGrpSpPr>
          <p:cNvPr id="61" name="Group 60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62" name="Rounded Rectangle 61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Rounded Rectangle 62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dirty="0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64" name="Rounded Rectangle 63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Rectangle 64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91" name="Rectangle 90"/>
          <p:cNvSpPr/>
          <p:nvPr/>
        </p:nvSpPr>
        <p:spPr>
          <a:xfrm>
            <a:off x="2532930" y="4591387"/>
            <a:ext cx="126831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buns?</a:t>
            </a:r>
          </a:p>
        </p:txBody>
      </p:sp>
      <p:sp>
        <p:nvSpPr>
          <p:cNvPr id="92" name="Rectangle 91"/>
          <p:cNvSpPr/>
          <p:nvPr/>
        </p:nvSpPr>
        <p:spPr>
          <a:xfrm>
            <a:off x="5274869" y="4574609"/>
            <a:ext cx="126831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groups?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7659" y="1980753"/>
            <a:ext cx="916547" cy="1011837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7659" y="3091936"/>
            <a:ext cx="916547" cy="1011837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0440" y="1980753"/>
            <a:ext cx="916547" cy="1011837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0440" y="3091936"/>
            <a:ext cx="916547" cy="1011837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3221" y="1980753"/>
            <a:ext cx="916547" cy="1011837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3221" y="3091936"/>
            <a:ext cx="916547" cy="1011837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002" y="1980753"/>
            <a:ext cx="916547" cy="1011837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6002" y="3091936"/>
            <a:ext cx="916547" cy="1011837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8783" y="1980753"/>
            <a:ext cx="916547" cy="1011837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8783" y="3091936"/>
            <a:ext cx="916547" cy="1011837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1564" y="1980753"/>
            <a:ext cx="916547" cy="1011837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1564" y="3091936"/>
            <a:ext cx="916547" cy="1011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53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Circle in twos and count the groups.</a:t>
            </a:r>
          </a:p>
        </p:txBody>
      </p:sp>
      <p:grpSp>
        <p:nvGrpSpPr>
          <p:cNvPr id="61" name="Group 60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62" name="Rounded Rectangle 61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Rounded Rectangle 62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dirty="0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64" name="Rounded Rectangle 63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Rectangle 64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91" name="Rectangle 90"/>
          <p:cNvSpPr/>
          <p:nvPr/>
        </p:nvSpPr>
        <p:spPr>
          <a:xfrm>
            <a:off x="2532930" y="4591387"/>
            <a:ext cx="126831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socks?</a:t>
            </a:r>
          </a:p>
        </p:txBody>
      </p:sp>
      <p:sp>
        <p:nvSpPr>
          <p:cNvPr id="92" name="Rectangle 91"/>
          <p:cNvSpPr/>
          <p:nvPr/>
        </p:nvSpPr>
        <p:spPr>
          <a:xfrm>
            <a:off x="5274869" y="4574609"/>
            <a:ext cx="126831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groups?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0793" y="1991193"/>
            <a:ext cx="820574" cy="101063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67" y="1987973"/>
            <a:ext cx="820574" cy="101063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1941" y="1984753"/>
            <a:ext cx="820574" cy="101063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2515" y="1981533"/>
            <a:ext cx="820574" cy="101063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3089" y="1978313"/>
            <a:ext cx="820574" cy="101063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3663" y="1975093"/>
            <a:ext cx="820574" cy="101063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4237" y="1971873"/>
            <a:ext cx="820574" cy="101063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4811" y="1968653"/>
            <a:ext cx="820574" cy="101063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9679" y="3133983"/>
            <a:ext cx="820574" cy="101063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253" y="3130763"/>
            <a:ext cx="820574" cy="101063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0827" y="3127543"/>
            <a:ext cx="820574" cy="1010633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1401" y="3124323"/>
            <a:ext cx="820574" cy="1010633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1975" y="3121103"/>
            <a:ext cx="820574" cy="1010633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2549" y="3117883"/>
            <a:ext cx="820574" cy="1010633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3123" y="3114663"/>
            <a:ext cx="820574" cy="1010633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3697" y="3111443"/>
            <a:ext cx="820574" cy="1010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462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Circle in threes and count the groups.</a:t>
            </a:r>
          </a:p>
        </p:txBody>
      </p:sp>
      <p:grpSp>
        <p:nvGrpSpPr>
          <p:cNvPr id="61" name="Group 60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62" name="Rounded Rectangle 61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Rounded Rectangle 62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dirty="0">
                  <a:solidFill>
                    <a:schemeClr val="tx1"/>
                  </a:solidFill>
                </a:rPr>
                <a:t>3</a:t>
              </a:r>
            </a:p>
          </p:txBody>
        </p:sp>
        <p:sp>
          <p:nvSpPr>
            <p:cNvPr id="64" name="Rounded Rectangle 63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Rectangle 64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91" name="Rectangle 90"/>
          <p:cNvSpPr/>
          <p:nvPr/>
        </p:nvSpPr>
        <p:spPr>
          <a:xfrm>
            <a:off x="2532930" y="4591387"/>
            <a:ext cx="126831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acorns?</a:t>
            </a:r>
          </a:p>
        </p:txBody>
      </p:sp>
      <p:sp>
        <p:nvSpPr>
          <p:cNvPr id="92" name="Rectangle 91"/>
          <p:cNvSpPr/>
          <p:nvPr/>
        </p:nvSpPr>
        <p:spPr>
          <a:xfrm>
            <a:off x="5274869" y="4574609"/>
            <a:ext cx="126831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groups?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3055087" y="1980937"/>
            <a:ext cx="3033826" cy="2357323"/>
            <a:chOff x="2471645" y="1120515"/>
            <a:chExt cx="4200709" cy="3264007"/>
          </a:xfrm>
        </p:grpSpPr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71645" y="1120515"/>
              <a:ext cx="667876" cy="704386"/>
            </a:xfrm>
            <a:prstGeom prst="rect">
              <a:avLst/>
            </a:prstGeom>
          </p:spPr>
        </p:pic>
        <p:pic>
          <p:nvPicPr>
            <p:cNvPr id="41" name="Picture 4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54853" y="1510713"/>
              <a:ext cx="667876" cy="704386"/>
            </a:xfrm>
            <a:prstGeom prst="rect">
              <a:avLst/>
            </a:prstGeom>
          </p:spPr>
        </p:pic>
        <p:pic>
          <p:nvPicPr>
            <p:cNvPr id="42" name="Picture 4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8062" y="1120515"/>
              <a:ext cx="667876" cy="704386"/>
            </a:xfrm>
            <a:prstGeom prst="rect">
              <a:avLst/>
            </a:prstGeom>
          </p:spPr>
        </p:pic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21270" y="1510713"/>
              <a:ext cx="667876" cy="704386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04478" y="1120515"/>
              <a:ext cx="667876" cy="704386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71645" y="2205227"/>
              <a:ext cx="667876" cy="704386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54853" y="2595425"/>
              <a:ext cx="667876" cy="704386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8062" y="2205227"/>
              <a:ext cx="667876" cy="704386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21270" y="2595425"/>
              <a:ext cx="667876" cy="704386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04478" y="2205227"/>
              <a:ext cx="667876" cy="704386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71645" y="3289938"/>
              <a:ext cx="667876" cy="704386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54853" y="3680136"/>
              <a:ext cx="667876" cy="704386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38062" y="3289938"/>
              <a:ext cx="667876" cy="704386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21270" y="3680136"/>
              <a:ext cx="667876" cy="704386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04478" y="3289938"/>
              <a:ext cx="667876" cy="70438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41316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Circle in threes and count the groups.</a:t>
            </a:r>
          </a:p>
        </p:txBody>
      </p:sp>
      <p:grpSp>
        <p:nvGrpSpPr>
          <p:cNvPr id="61" name="Group 60"/>
          <p:cNvGrpSpPr/>
          <p:nvPr/>
        </p:nvGrpSpPr>
        <p:grpSpPr>
          <a:xfrm>
            <a:off x="2693366" y="5145385"/>
            <a:ext cx="3747737" cy="947440"/>
            <a:chOff x="2294140" y="1714953"/>
            <a:chExt cx="4546190" cy="1149292"/>
          </a:xfrm>
        </p:grpSpPr>
        <p:sp>
          <p:nvSpPr>
            <p:cNvPr id="62" name="Rounded Rectangle 61"/>
            <p:cNvSpPr/>
            <p:nvPr/>
          </p:nvSpPr>
          <p:spPr>
            <a:xfrm>
              <a:off x="2294140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3" name="Rounded Rectangle 62"/>
            <p:cNvSpPr/>
            <p:nvPr/>
          </p:nvSpPr>
          <p:spPr>
            <a:xfrm>
              <a:off x="3992589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4800" dirty="0">
                  <a:solidFill>
                    <a:schemeClr val="tx1"/>
                  </a:solidFill>
                </a:rPr>
                <a:t>3</a:t>
              </a:r>
            </a:p>
          </p:txBody>
        </p:sp>
        <p:sp>
          <p:nvSpPr>
            <p:cNvPr id="64" name="Rounded Rectangle 63"/>
            <p:cNvSpPr/>
            <p:nvPr/>
          </p:nvSpPr>
          <p:spPr>
            <a:xfrm>
              <a:off x="5691038" y="1714953"/>
              <a:ext cx="1149292" cy="1149292"/>
            </a:xfrm>
            <a:prstGeom prst="roundRect">
              <a:avLst/>
            </a:prstGeom>
            <a:solidFill>
              <a:srgbClr val="FFE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Rectangle 64"/>
            <p:cNvSpPr/>
            <p:nvPr/>
          </p:nvSpPr>
          <p:spPr>
            <a:xfrm>
              <a:off x="3311348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÷</a:t>
              </a:r>
            </a:p>
          </p:txBody>
        </p:sp>
        <p:sp>
          <p:nvSpPr>
            <p:cNvPr id="90" name="Rectangle 89"/>
            <p:cNvSpPr/>
            <p:nvPr/>
          </p:nvSpPr>
          <p:spPr>
            <a:xfrm>
              <a:off x="5009797" y="1981304"/>
              <a:ext cx="813325" cy="67710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GB" sz="4400" b="1" dirty="0"/>
                <a:t>=</a:t>
              </a:r>
            </a:p>
          </p:txBody>
        </p:sp>
      </p:grpSp>
      <p:sp>
        <p:nvSpPr>
          <p:cNvPr id="91" name="Rectangle 90"/>
          <p:cNvSpPr/>
          <p:nvPr/>
        </p:nvSpPr>
        <p:spPr>
          <a:xfrm>
            <a:off x="2532930" y="4591387"/>
            <a:ext cx="126831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acorns?</a:t>
            </a:r>
          </a:p>
        </p:txBody>
      </p:sp>
      <p:sp>
        <p:nvSpPr>
          <p:cNvPr id="92" name="Rectangle 91"/>
          <p:cNvSpPr/>
          <p:nvPr/>
        </p:nvSpPr>
        <p:spPr>
          <a:xfrm>
            <a:off x="5274869" y="4574609"/>
            <a:ext cx="126831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How many groups?</a:t>
            </a:r>
          </a:p>
        </p:txBody>
      </p:sp>
      <p:grpSp>
        <p:nvGrpSpPr>
          <p:cNvPr id="28" name="Group 27"/>
          <p:cNvGrpSpPr/>
          <p:nvPr/>
        </p:nvGrpSpPr>
        <p:grpSpPr>
          <a:xfrm>
            <a:off x="949266" y="2049527"/>
            <a:ext cx="7230000" cy="2224513"/>
            <a:chOff x="489857" y="1276100"/>
            <a:chExt cx="9170926" cy="2821693"/>
          </a:xfrm>
        </p:grpSpPr>
        <p:grpSp>
          <p:nvGrpSpPr>
            <p:cNvPr id="29" name="Group 28"/>
            <p:cNvGrpSpPr/>
            <p:nvPr/>
          </p:nvGrpSpPr>
          <p:grpSpPr>
            <a:xfrm>
              <a:off x="489857" y="1276100"/>
              <a:ext cx="2785240" cy="2821693"/>
              <a:chOff x="489857" y="1349114"/>
              <a:chExt cx="2785240" cy="2821693"/>
            </a:xfrm>
          </p:grpSpPr>
          <p:pic>
            <p:nvPicPr>
              <p:cNvPr id="57" name="Picture 56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7497698">
                <a:off x="264034" y="1574938"/>
                <a:ext cx="1980899" cy="1529254"/>
              </a:xfrm>
              <a:prstGeom prst="rect">
                <a:avLst/>
              </a:prstGeom>
            </p:spPr>
          </p:pic>
          <p:pic>
            <p:nvPicPr>
              <p:cNvPr id="58" name="Picture 57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7497698">
                <a:off x="1049267" y="2415731"/>
                <a:ext cx="1980899" cy="1529254"/>
              </a:xfrm>
              <a:prstGeom prst="rect">
                <a:avLst/>
              </a:prstGeom>
            </p:spPr>
          </p:pic>
          <p:pic>
            <p:nvPicPr>
              <p:cNvPr id="59" name="Picture 58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7497698">
                <a:off x="1520020" y="1574937"/>
                <a:ext cx="1980899" cy="1529254"/>
              </a:xfrm>
              <a:prstGeom prst="rect">
                <a:avLst/>
              </a:prstGeom>
            </p:spPr>
          </p:pic>
        </p:grpSp>
        <p:grpSp>
          <p:nvGrpSpPr>
            <p:cNvPr id="30" name="Group 29"/>
            <p:cNvGrpSpPr/>
            <p:nvPr/>
          </p:nvGrpSpPr>
          <p:grpSpPr>
            <a:xfrm>
              <a:off x="2618419" y="1276100"/>
              <a:ext cx="2785240" cy="2821693"/>
              <a:chOff x="489857" y="1349114"/>
              <a:chExt cx="2785240" cy="2821693"/>
            </a:xfrm>
          </p:grpSpPr>
          <p:pic>
            <p:nvPicPr>
              <p:cNvPr id="39" name="Picture 38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7497698">
                <a:off x="264034" y="1574938"/>
                <a:ext cx="1980899" cy="1529254"/>
              </a:xfrm>
              <a:prstGeom prst="rect">
                <a:avLst/>
              </a:prstGeom>
            </p:spPr>
          </p:pic>
          <p:pic>
            <p:nvPicPr>
              <p:cNvPr id="55" name="Picture 54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7497698">
                <a:off x="1049267" y="2415731"/>
                <a:ext cx="1980899" cy="1529254"/>
              </a:xfrm>
              <a:prstGeom prst="rect">
                <a:avLst/>
              </a:prstGeom>
            </p:spPr>
          </p:pic>
          <p:pic>
            <p:nvPicPr>
              <p:cNvPr id="56" name="Picture 55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7497698">
                <a:off x="1520020" y="1574937"/>
                <a:ext cx="1980899" cy="1529254"/>
              </a:xfrm>
              <a:prstGeom prst="rect">
                <a:avLst/>
              </a:prstGeom>
            </p:spPr>
          </p:pic>
        </p:grpSp>
        <p:grpSp>
          <p:nvGrpSpPr>
            <p:cNvPr id="31" name="Group 30"/>
            <p:cNvGrpSpPr/>
            <p:nvPr/>
          </p:nvGrpSpPr>
          <p:grpSpPr>
            <a:xfrm>
              <a:off x="4746981" y="1276100"/>
              <a:ext cx="2785240" cy="2821693"/>
              <a:chOff x="489857" y="1349114"/>
              <a:chExt cx="2785240" cy="2821693"/>
            </a:xfrm>
          </p:grpSpPr>
          <p:pic>
            <p:nvPicPr>
              <p:cNvPr id="36" name="Picture 35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7497698">
                <a:off x="264034" y="1574938"/>
                <a:ext cx="1980899" cy="1529254"/>
              </a:xfrm>
              <a:prstGeom prst="rect">
                <a:avLst/>
              </a:prstGeom>
            </p:spPr>
          </p:pic>
          <p:pic>
            <p:nvPicPr>
              <p:cNvPr id="37" name="Picture 36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7497698">
                <a:off x="1049267" y="2415731"/>
                <a:ext cx="1980899" cy="1529254"/>
              </a:xfrm>
              <a:prstGeom prst="rect">
                <a:avLst/>
              </a:prstGeom>
            </p:spPr>
          </p:pic>
          <p:pic>
            <p:nvPicPr>
              <p:cNvPr id="38" name="Picture 37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7497698">
                <a:off x="1520020" y="1574937"/>
                <a:ext cx="1980899" cy="1529254"/>
              </a:xfrm>
              <a:prstGeom prst="rect">
                <a:avLst/>
              </a:prstGeom>
            </p:spPr>
          </p:pic>
        </p:grpSp>
        <p:grpSp>
          <p:nvGrpSpPr>
            <p:cNvPr id="32" name="Group 31"/>
            <p:cNvGrpSpPr/>
            <p:nvPr/>
          </p:nvGrpSpPr>
          <p:grpSpPr>
            <a:xfrm>
              <a:off x="6875543" y="1276100"/>
              <a:ext cx="2785240" cy="2821693"/>
              <a:chOff x="489857" y="1349114"/>
              <a:chExt cx="2785240" cy="2821693"/>
            </a:xfrm>
          </p:grpSpPr>
          <p:pic>
            <p:nvPicPr>
              <p:cNvPr id="33" name="Picture 32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7497698">
                <a:off x="264034" y="1574938"/>
                <a:ext cx="1980899" cy="1529254"/>
              </a:xfrm>
              <a:prstGeom prst="rect">
                <a:avLst/>
              </a:prstGeom>
            </p:spPr>
          </p:pic>
          <p:pic>
            <p:nvPicPr>
              <p:cNvPr id="34" name="Picture 33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7497698">
                <a:off x="1049267" y="2415731"/>
                <a:ext cx="1980899" cy="1529254"/>
              </a:xfrm>
              <a:prstGeom prst="rect">
                <a:avLst/>
              </a:prstGeom>
            </p:spPr>
          </p:pic>
          <p:pic>
            <p:nvPicPr>
              <p:cNvPr id="35" name="Picture 34"/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7497698">
                <a:off x="1520020" y="1574937"/>
                <a:ext cx="1980899" cy="1529254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1513148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Grouping for Division</a:t>
            </a:r>
          </a:p>
        </p:txBody>
      </p:sp>
      <p:sp>
        <p:nvSpPr>
          <p:cNvPr id="60" name="Rectangle 59"/>
          <p:cNvSpPr/>
          <p:nvPr/>
        </p:nvSpPr>
        <p:spPr>
          <a:xfrm>
            <a:off x="755650" y="1415385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Mrs Robertson has 30 glue sticks.</a:t>
            </a:r>
          </a:p>
          <a:p>
            <a:pPr algn="ctr"/>
            <a:r>
              <a:rPr lang="en-GB" dirty="0"/>
              <a:t>She groups them into fives.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981511" y="2128570"/>
            <a:ext cx="7348115" cy="553673"/>
          </a:xfrm>
          <a:prstGeom prst="roundRect">
            <a:avLst/>
          </a:prstGeom>
          <a:solidFill>
            <a:srgbClr val="EA5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How many groups of glue sticks can be made?</a:t>
            </a:r>
          </a:p>
        </p:txBody>
      </p:sp>
      <p:sp>
        <p:nvSpPr>
          <p:cNvPr id="41" name="Oval 40"/>
          <p:cNvSpPr/>
          <p:nvPr/>
        </p:nvSpPr>
        <p:spPr>
          <a:xfrm rot="20959226">
            <a:off x="759640" y="2032097"/>
            <a:ext cx="746620" cy="746620"/>
          </a:xfrm>
          <a:prstGeom prst="ellipse">
            <a:avLst/>
          </a:prstGeom>
          <a:solidFill>
            <a:srgbClr val="F0821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b="1" dirty="0"/>
              <a:t>?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755650" y="3069798"/>
            <a:ext cx="7632700" cy="2217683"/>
          </a:xfrm>
          <a:prstGeom prst="roundRect">
            <a:avLst/>
          </a:prstGeom>
          <a:solidFill>
            <a:srgbClr val="FFE8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Twinkl" pitchFamily="2" charset="0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890616" y="3364579"/>
            <a:ext cx="7360489" cy="1670489"/>
            <a:chOff x="1008062" y="4063499"/>
            <a:chExt cx="7829416" cy="1776914"/>
          </a:xfrm>
        </p:grpSpPr>
        <p:pic>
          <p:nvPicPr>
            <p:cNvPr id="43" name="Picture 4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8062" y="4063499"/>
              <a:ext cx="250254" cy="829009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8062" y="5011404"/>
              <a:ext cx="250254" cy="829009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49430" y="4063499"/>
              <a:ext cx="250254" cy="829009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49430" y="5011404"/>
              <a:ext cx="250254" cy="829009"/>
            </a:xfrm>
            <a:prstGeom prst="rect">
              <a:avLst/>
            </a:prstGeom>
          </p:spPr>
        </p:pic>
        <p:pic>
          <p:nvPicPr>
            <p:cNvPr id="47" name="Picture 4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90798" y="4063499"/>
              <a:ext cx="250254" cy="829009"/>
            </a:xfrm>
            <a:prstGeom prst="rect">
              <a:avLst/>
            </a:prstGeom>
          </p:spPr>
        </p:pic>
        <p:pic>
          <p:nvPicPr>
            <p:cNvPr id="48" name="Picture 4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90798" y="5011404"/>
              <a:ext cx="250254" cy="829009"/>
            </a:xfrm>
            <a:prstGeom prst="rect">
              <a:avLst/>
            </a:prstGeom>
          </p:spPr>
        </p:pic>
        <p:pic>
          <p:nvPicPr>
            <p:cNvPr id="49" name="Picture 4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32166" y="4063499"/>
              <a:ext cx="250254" cy="829009"/>
            </a:xfrm>
            <a:prstGeom prst="rect">
              <a:avLst/>
            </a:prstGeom>
          </p:spPr>
        </p:pic>
        <p:pic>
          <p:nvPicPr>
            <p:cNvPr id="50" name="Picture 4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32166" y="5011404"/>
              <a:ext cx="250254" cy="829009"/>
            </a:xfrm>
            <a:prstGeom prst="rect">
              <a:avLst/>
            </a:prstGeom>
          </p:spPr>
        </p:pic>
        <p:pic>
          <p:nvPicPr>
            <p:cNvPr id="51" name="Picture 5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73535" y="4063499"/>
              <a:ext cx="250254" cy="829009"/>
            </a:xfrm>
            <a:prstGeom prst="rect">
              <a:avLst/>
            </a:prstGeom>
          </p:spPr>
        </p:pic>
        <p:pic>
          <p:nvPicPr>
            <p:cNvPr id="52" name="Picture 5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73535" y="5011404"/>
              <a:ext cx="250254" cy="829009"/>
            </a:xfrm>
            <a:prstGeom prst="rect">
              <a:avLst/>
            </a:prstGeom>
          </p:spPr>
        </p:pic>
        <p:pic>
          <p:nvPicPr>
            <p:cNvPr id="53" name="Picture 5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4903" y="4063499"/>
              <a:ext cx="250254" cy="829009"/>
            </a:xfrm>
            <a:prstGeom prst="rect">
              <a:avLst/>
            </a:prstGeom>
          </p:spPr>
        </p:pic>
        <p:pic>
          <p:nvPicPr>
            <p:cNvPr id="54" name="Picture 5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14903" y="5011404"/>
              <a:ext cx="250254" cy="829009"/>
            </a:xfrm>
            <a:prstGeom prst="rect">
              <a:avLst/>
            </a:prstGeom>
          </p:spPr>
        </p:pic>
        <p:pic>
          <p:nvPicPr>
            <p:cNvPr id="66" name="Picture 6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56271" y="4063499"/>
              <a:ext cx="250254" cy="829009"/>
            </a:xfrm>
            <a:prstGeom prst="rect">
              <a:avLst/>
            </a:prstGeom>
          </p:spPr>
        </p:pic>
        <p:pic>
          <p:nvPicPr>
            <p:cNvPr id="67" name="Picture 6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256271" y="5011404"/>
              <a:ext cx="250254" cy="829009"/>
            </a:xfrm>
            <a:prstGeom prst="rect">
              <a:avLst/>
            </a:prstGeom>
          </p:spPr>
        </p:pic>
        <p:pic>
          <p:nvPicPr>
            <p:cNvPr id="68" name="Picture 6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97639" y="4063499"/>
              <a:ext cx="250254" cy="829009"/>
            </a:xfrm>
            <a:prstGeom prst="rect">
              <a:avLst/>
            </a:prstGeom>
          </p:spPr>
        </p:pic>
        <p:pic>
          <p:nvPicPr>
            <p:cNvPr id="69" name="Picture 6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97639" y="5011404"/>
              <a:ext cx="250254" cy="829009"/>
            </a:xfrm>
            <a:prstGeom prst="rect">
              <a:avLst/>
            </a:prstGeom>
          </p:spPr>
        </p:pic>
        <p:pic>
          <p:nvPicPr>
            <p:cNvPr id="70" name="Picture 6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39007" y="4063499"/>
              <a:ext cx="250254" cy="829009"/>
            </a:xfrm>
            <a:prstGeom prst="rect">
              <a:avLst/>
            </a:prstGeom>
          </p:spPr>
        </p:pic>
        <p:pic>
          <p:nvPicPr>
            <p:cNvPr id="71" name="Picture 70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39007" y="5011404"/>
              <a:ext cx="250254" cy="829009"/>
            </a:xfrm>
            <a:prstGeom prst="rect">
              <a:avLst/>
            </a:prstGeom>
          </p:spPr>
        </p:pic>
        <p:pic>
          <p:nvPicPr>
            <p:cNvPr id="72" name="Picture 7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80375" y="4063499"/>
              <a:ext cx="250254" cy="829009"/>
            </a:xfrm>
            <a:prstGeom prst="rect">
              <a:avLst/>
            </a:prstGeom>
          </p:spPr>
        </p:pic>
        <p:pic>
          <p:nvPicPr>
            <p:cNvPr id="73" name="Picture 72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80375" y="5011404"/>
              <a:ext cx="250254" cy="829009"/>
            </a:xfrm>
            <a:prstGeom prst="rect">
              <a:avLst/>
            </a:prstGeom>
          </p:spPr>
        </p:pic>
        <p:pic>
          <p:nvPicPr>
            <p:cNvPr id="74" name="Picture 73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21743" y="4063499"/>
              <a:ext cx="250254" cy="829009"/>
            </a:xfrm>
            <a:prstGeom prst="rect">
              <a:avLst/>
            </a:prstGeom>
          </p:spPr>
        </p:pic>
        <p:pic>
          <p:nvPicPr>
            <p:cNvPr id="75" name="Picture 7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21743" y="5011404"/>
              <a:ext cx="250254" cy="829009"/>
            </a:xfrm>
            <a:prstGeom prst="rect">
              <a:avLst/>
            </a:prstGeom>
          </p:spPr>
        </p:pic>
        <p:pic>
          <p:nvPicPr>
            <p:cNvPr id="76" name="Picture 75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63112" y="4063499"/>
              <a:ext cx="250254" cy="829009"/>
            </a:xfrm>
            <a:prstGeom prst="rect">
              <a:avLst/>
            </a:prstGeom>
          </p:spPr>
        </p:pic>
        <p:pic>
          <p:nvPicPr>
            <p:cNvPr id="77" name="Picture 7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63112" y="5011404"/>
              <a:ext cx="250254" cy="829009"/>
            </a:xfrm>
            <a:prstGeom prst="rect">
              <a:avLst/>
            </a:prstGeom>
          </p:spPr>
        </p:pic>
        <p:pic>
          <p:nvPicPr>
            <p:cNvPr id="78" name="Picture 7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04480" y="4063499"/>
              <a:ext cx="250254" cy="829009"/>
            </a:xfrm>
            <a:prstGeom prst="rect">
              <a:avLst/>
            </a:prstGeom>
          </p:spPr>
        </p:pic>
        <p:pic>
          <p:nvPicPr>
            <p:cNvPr id="79" name="Picture 78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04480" y="5011404"/>
              <a:ext cx="250254" cy="829009"/>
            </a:xfrm>
            <a:prstGeom prst="rect">
              <a:avLst/>
            </a:prstGeom>
          </p:spPr>
        </p:pic>
        <p:pic>
          <p:nvPicPr>
            <p:cNvPr id="80" name="Picture 7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45848" y="4063499"/>
              <a:ext cx="250254" cy="829009"/>
            </a:xfrm>
            <a:prstGeom prst="rect">
              <a:avLst/>
            </a:prstGeom>
          </p:spPr>
        </p:pic>
        <p:pic>
          <p:nvPicPr>
            <p:cNvPr id="35" name="Picture 34">
              <a:extLst>
                <a:ext uri="{FF2B5EF4-FFF2-40B4-BE49-F238E27FC236}">
                  <a16:creationId xmlns:a16="http://schemas.microsoft.com/office/drawing/2014/main" id="{53B0EC17-54F1-4300-A019-C84FDB0D9A1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045848" y="5011404"/>
              <a:ext cx="250254" cy="829009"/>
            </a:xfrm>
            <a:prstGeom prst="rect">
              <a:avLst/>
            </a:prstGeom>
          </p:spPr>
        </p:pic>
        <p:pic>
          <p:nvPicPr>
            <p:cNvPr id="36" name="Picture 35">
              <a:extLst>
                <a:ext uri="{FF2B5EF4-FFF2-40B4-BE49-F238E27FC236}">
                  <a16:creationId xmlns:a16="http://schemas.microsoft.com/office/drawing/2014/main" id="{219F988A-07F2-4C0D-9644-535E4C10978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87223" y="4063499"/>
              <a:ext cx="250254" cy="829009"/>
            </a:xfrm>
            <a:prstGeom prst="rect">
              <a:avLst/>
            </a:prstGeom>
          </p:spPr>
        </p:pic>
        <p:pic>
          <p:nvPicPr>
            <p:cNvPr id="37" name="Picture 36">
              <a:extLst>
                <a:ext uri="{FF2B5EF4-FFF2-40B4-BE49-F238E27FC236}">
                  <a16:creationId xmlns:a16="http://schemas.microsoft.com/office/drawing/2014/main" id="{21ABBC10-7622-42C7-BA57-A346ACFB394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587224" y="5011404"/>
              <a:ext cx="250254" cy="82900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388305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A1786ED3-4A83-4E52-97FB-5BB8F2F68775}" vid="{F1370A2B-D63B-458B-B1CD-13966C42519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111</TotalTime>
  <Words>627</Words>
  <Application>Microsoft Office PowerPoint</Application>
  <PresentationFormat>On-screen Show (4:3)</PresentationFormat>
  <Paragraphs>161</Paragraphs>
  <Slides>29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3" baseType="lpstr">
      <vt:lpstr>Arial</vt:lpstr>
      <vt:lpstr>Calibri</vt:lpstr>
      <vt:lpstr>Twinkl</vt:lpstr>
      <vt:lpstr>Office Theme</vt:lpstr>
      <vt:lpstr>PowerPoint Presentation</vt:lpstr>
      <vt:lpstr>Division</vt:lpstr>
      <vt:lpstr>Division</vt:lpstr>
      <vt:lpstr>Division</vt:lpstr>
      <vt:lpstr>Division</vt:lpstr>
      <vt:lpstr>Division</vt:lpstr>
      <vt:lpstr>Division</vt:lpstr>
      <vt:lpstr>Division</vt:lpstr>
      <vt:lpstr>Sharing Equally</vt:lpstr>
      <vt:lpstr>Sharing Equally</vt:lpstr>
      <vt:lpstr>Sharing Equally</vt:lpstr>
      <vt:lpstr>Sharing Equally</vt:lpstr>
      <vt:lpstr>Sharing Equally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Grouping for Division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A THOM</cp:lastModifiedBy>
  <cp:revision>12</cp:revision>
  <dcterms:created xsi:type="dcterms:W3CDTF">2019-07-14T10:22:27Z</dcterms:created>
  <dcterms:modified xsi:type="dcterms:W3CDTF">2020-05-14T15:22:10Z</dcterms:modified>
</cp:coreProperties>
</file>