
<file path=[Content_Types].xml><?xml version="1.0" encoding="utf-8"?>
<Types xmlns="http://schemas.openxmlformats.org/package/2006/content-types">
  <Default Extension="jpeg" ContentType="image/jpeg"/>
  <Default Extension="m4a" ContentType="audi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77" r:id="rId2"/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5" r:id="rId22"/>
    <p:sldId id="276" r:id="rId23"/>
  </p:sldIdLst>
  <p:sldSz cx="9144000" cy="6858000" type="screen4x3"/>
  <p:notesSz cx="6858000" cy="9144000"/>
  <p:defaultTextStyle>
    <a:defPPr>
      <a:defRPr lang="en-US"/>
    </a:defPPr>
    <a:lvl1pPr algn="l" defTabSz="457200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MS PGothic" panose="020B0600070205080204" pitchFamily="34" charset="-128"/>
        <a:cs typeface="+mn-cs"/>
      </a:defRPr>
    </a:lvl1pPr>
    <a:lvl2pPr marL="457200" algn="l" defTabSz="457200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MS PGothic" panose="020B0600070205080204" pitchFamily="34" charset="-128"/>
        <a:cs typeface="+mn-cs"/>
      </a:defRPr>
    </a:lvl2pPr>
    <a:lvl3pPr marL="914400" algn="l" defTabSz="457200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MS PGothic" panose="020B0600070205080204" pitchFamily="34" charset="-128"/>
        <a:cs typeface="+mn-cs"/>
      </a:defRPr>
    </a:lvl3pPr>
    <a:lvl4pPr marL="1371600" algn="l" defTabSz="457200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MS PGothic" panose="020B0600070205080204" pitchFamily="34" charset="-128"/>
        <a:cs typeface="+mn-cs"/>
      </a:defRPr>
    </a:lvl4pPr>
    <a:lvl5pPr marL="1828800" algn="l" defTabSz="457200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MS PGothic" panose="020B0600070205080204" pitchFamily="34" charset="-128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MS PGothic" panose="020B0600070205080204" pitchFamily="34" charset="-128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MS PGothic" panose="020B0600070205080204" pitchFamily="34" charset="-128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MS PGothic" panose="020B0600070205080204" pitchFamily="34" charset="-128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MS PGothic" panose="020B0600070205080204" pitchFamily="34" charset="-128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63" d="100"/>
          <a:sy n="63" d="100"/>
        </p:scale>
        <p:origin x="1380" y="4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664CC47-DE82-4CE4-9D18-272E5D65057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95C2279-EFAE-42F7-852C-6EF0E12A9E85}" type="datetimeFigureOut">
              <a:rPr lang="en-US" altLang="en-US"/>
              <a:pPr>
                <a:defRPr/>
              </a:pPr>
              <a:t>4/6/2020</a:t>
            </a:fld>
            <a:endParaRPr lang="en-US" alt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6D74452-A31B-4A76-8A2F-1B4869D7EFC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688E14B-969D-49D2-9920-205F29173AE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5AF991D-295C-42A2-9CED-A983B01345D2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31258723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92072A6-1244-4949-BF13-8CC2391D3A9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DB0EF11-5C98-4F13-9FC1-6DC3DB663FB2}" type="datetimeFigureOut">
              <a:rPr lang="en-US" altLang="en-US"/>
              <a:pPr>
                <a:defRPr/>
              </a:pPr>
              <a:t>4/6/2020</a:t>
            </a:fld>
            <a:endParaRPr lang="en-US" alt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C15C9F5-BCCB-455E-82A1-6D01D9C2A9B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8CC3C65-E118-491C-B053-7CBB789F24C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EEA625C-FA60-4031-9189-E2D9117BC923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95002074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1733841-1E5A-4220-ADE1-77CB189755F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BB254EE-EC54-4BE8-A6AC-8C8D4A8C38DD}" type="datetimeFigureOut">
              <a:rPr lang="en-US" altLang="en-US"/>
              <a:pPr>
                <a:defRPr/>
              </a:pPr>
              <a:t>4/6/2020</a:t>
            </a:fld>
            <a:endParaRPr lang="en-US" alt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4520BCB-970D-4D6E-AE2A-5CFC7876CEC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FE7082E-340B-48B5-B214-8B3C8D0DDA8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885BE73-B898-46EA-848A-88B585EAA193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95228559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B4D1C043-1848-4DA7-BCA0-6D3ECAF80A4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CC2B5D8-6277-42FC-8482-26DC45278229}" type="datetimeFigureOut">
              <a:rPr lang="en-US" altLang="en-US"/>
              <a:pPr>
                <a:defRPr/>
              </a:pPr>
              <a:t>4/6/2020</a:t>
            </a:fld>
            <a:endParaRPr lang="en-US" altLang="en-US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D42CC7F6-FE56-4A37-80AC-5FF22C1ECD5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E82CE4A9-4B9F-44A5-9B35-E4508AF46AD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CDF7A4B-19D5-4410-B269-B047D07A9FDE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50470883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3">
            <a:extLst>
              <a:ext uri="{FF2B5EF4-FFF2-40B4-BE49-F238E27FC236}">
                <a16:creationId xmlns:a16="http://schemas.microsoft.com/office/drawing/2014/main" id="{DB6777A0-C46A-458E-8564-756145084B2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CE99F87-2BD0-4FCA-B89C-06E2D635006A}" type="datetimeFigureOut">
              <a:rPr lang="en-US" altLang="en-US"/>
              <a:pPr>
                <a:defRPr/>
              </a:pPr>
              <a:t>4/6/2020</a:t>
            </a:fld>
            <a:endParaRPr lang="en-US" altLang="en-US"/>
          </a:p>
        </p:txBody>
      </p:sp>
      <p:sp>
        <p:nvSpPr>
          <p:cNvPr id="8" name="Footer Placeholder 4">
            <a:extLst>
              <a:ext uri="{FF2B5EF4-FFF2-40B4-BE49-F238E27FC236}">
                <a16:creationId xmlns:a16="http://schemas.microsoft.com/office/drawing/2014/main" id="{7AEE9121-0F13-49D8-8654-6986F736CD0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5">
            <a:extLst>
              <a:ext uri="{FF2B5EF4-FFF2-40B4-BE49-F238E27FC236}">
                <a16:creationId xmlns:a16="http://schemas.microsoft.com/office/drawing/2014/main" id="{61443659-9CA6-43E8-9DB7-ED4698599B3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341D5C4-8A44-4C89-909D-DA18910FD597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46036657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3">
            <a:extLst>
              <a:ext uri="{FF2B5EF4-FFF2-40B4-BE49-F238E27FC236}">
                <a16:creationId xmlns:a16="http://schemas.microsoft.com/office/drawing/2014/main" id="{B5733B25-AE75-49FC-9DF0-4DD12A7FB98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ACC49A7-3E64-4D74-98E7-5779A2A714A8}" type="datetimeFigureOut">
              <a:rPr lang="en-US" altLang="en-US"/>
              <a:pPr>
                <a:defRPr/>
              </a:pPr>
              <a:t>4/6/2020</a:t>
            </a:fld>
            <a:endParaRPr lang="en-US" altLang="en-US"/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BE8AA0AA-0684-47B6-9EC3-1FFA069B08B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74486F73-8AAC-48EA-B2EF-CE652FA940A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F6CBAEB-6BD8-44F9-9CC1-1D4AFA2FB971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04411226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>
            <a:extLst>
              <a:ext uri="{FF2B5EF4-FFF2-40B4-BE49-F238E27FC236}">
                <a16:creationId xmlns:a16="http://schemas.microsoft.com/office/drawing/2014/main" id="{2193EFCD-A61C-444A-9112-6A28A1D8C2C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C0F71FA-A4AB-478F-AB93-46788C88D8AE}" type="datetimeFigureOut">
              <a:rPr lang="en-US" altLang="en-US"/>
              <a:pPr>
                <a:defRPr/>
              </a:pPr>
              <a:t>4/6/2020</a:t>
            </a:fld>
            <a:endParaRPr lang="en-US" altLang="en-US"/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44948D28-08A4-4E4F-8056-FD864DA3EB2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7F64CC66-0DC3-4FC5-A3B7-3E04B6DA830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3DE983C-56DF-437E-AB78-4A4D36EE1FDC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25390696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A0D74EFB-AAD3-44DC-A6E7-DD077F196FD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A4A9B66-21A7-4DEE-BC25-952A0841A144}" type="datetimeFigureOut">
              <a:rPr lang="en-US" altLang="en-US"/>
              <a:pPr>
                <a:defRPr/>
              </a:pPr>
              <a:t>4/6/2020</a:t>
            </a:fld>
            <a:endParaRPr lang="en-US" altLang="en-US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C7F696A8-A53A-424B-AD17-69F44630C60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8D830A91-768A-4CCB-907E-1AE429E0A4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39124FD-C17A-4446-9B34-55F5C0D5AE22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10472040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4F1676C4-43D2-4EFC-BC75-651B62007F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5FA099D-CDE5-4644-97D6-116DF370C14C}" type="datetimeFigureOut">
              <a:rPr lang="en-US" altLang="en-US"/>
              <a:pPr>
                <a:defRPr/>
              </a:pPr>
              <a:t>4/6/2020</a:t>
            </a:fld>
            <a:endParaRPr lang="en-US" altLang="en-US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47E46D67-7C35-4E06-8C2D-394417803A4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BB0B69BA-C2E9-4091-813A-1867BA75B46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09A15E2-F098-40C3-B27B-ABB6349A2697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71860133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EA31B83-7767-4E75-93FC-2A66A1BC8F5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5205175-9933-4621-AC7D-C65044E1B86C}" type="datetimeFigureOut">
              <a:rPr lang="en-US" altLang="en-US"/>
              <a:pPr>
                <a:defRPr/>
              </a:pPr>
              <a:t>4/6/2020</a:t>
            </a:fld>
            <a:endParaRPr lang="en-US" alt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8584780-52A0-4D38-B51F-2D732C280AE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B206296-B46E-41B4-BF89-B9E57024BE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C35C657-AC47-42A7-A69C-EADDDAEC5CE7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09739639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9417C3A-8FB3-4B73-A15E-695638C027D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B1AEC13-50AF-4C2C-B6A2-59F76B571A84}" type="datetimeFigureOut">
              <a:rPr lang="en-US" altLang="en-US"/>
              <a:pPr>
                <a:defRPr/>
              </a:pPr>
              <a:t>4/6/2020</a:t>
            </a:fld>
            <a:endParaRPr lang="en-US" alt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DA2CF1E-AA52-48F6-8188-97F08D72FB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29908A1-6425-48C4-8941-B28BF63CCB0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2AF226D-B6E9-4D04-9B85-0C191CC34C42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55406093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>
            <a:extLst>
              <a:ext uri="{FF2B5EF4-FFF2-40B4-BE49-F238E27FC236}">
                <a16:creationId xmlns:a16="http://schemas.microsoft.com/office/drawing/2014/main" id="{E4CC7AED-F8E4-4E97-9B09-00303708BADB}"/>
              </a:ext>
            </a:extLst>
          </p:cNvPr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/>
              <a:t>Click to edit Master title style</a:t>
            </a:r>
            <a:endParaRPr lang="en-US" altLang="en-US"/>
          </a:p>
        </p:txBody>
      </p:sp>
      <p:sp>
        <p:nvSpPr>
          <p:cNvPr id="1027" name="Text Placeholder 2">
            <a:extLst>
              <a:ext uri="{FF2B5EF4-FFF2-40B4-BE49-F238E27FC236}">
                <a16:creationId xmlns:a16="http://schemas.microsoft.com/office/drawing/2014/main" id="{50098AAD-EEEC-4E63-98BE-C45C1E0F510E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/>
              <a:t>Click to edit Master text styles</a:t>
            </a:r>
          </a:p>
          <a:p>
            <a:pPr lvl="1"/>
            <a:r>
              <a:rPr lang="en-GB" altLang="en-US"/>
              <a:t>Second level</a:t>
            </a:r>
          </a:p>
          <a:p>
            <a:pPr lvl="2"/>
            <a:r>
              <a:rPr lang="en-GB" altLang="en-US"/>
              <a:t>Third level</a:t>
            </a:r>
          </a:p>
          <a:p>
            <a:pPr lvl="3"/>
            <a:r>
              <a:rPr lang="en-GB" altLang="en-US"/>
              <a:t>Fourth level</a:t>
            </a:r>
          </a:p>
          <a:p>
            <a:pPr lvl="4"/>
            <a:r>
              <a:rPr lang="en-GB" altLang="en-US"/>
              <a:t>Fifth level</a:t>
            </a:r>
            <a:endParaRPr lang="en-US" alt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7B8000B-2F1C-438C-8005-DCD22D7836E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eaLnBrk="1" hangingPunct="1">
              <a:defRPr sz="1200" smtClean="0">
                <a:solidFill>
                  <a:srgbClr val="898989"/>
                </a:solidFill>
              </a:defRPr>
            </a:lvl1pPr>
          </a:lstStyle>
          <a:p>
            <a:pPr>
              <a:defRPr/>
            </a:pPr>
            <a:fld id="{D2E6E0F8-4CA6-43F7-BA0E-62010268E96D}" type="datetimeFigureOut">
              <a:rPr lang="en-US" altLang="en-US"/>
              <a:pPr>
                <a:defRPr/>
              </a:pPr>
              <a:t>4/6/2020</a:t>
            </a:fld>
            <a:endParaRPr lang="en-US" alt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B36B387-8CD1-4D41-A975-5128C074088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8A4E895-96EF-4130-B2D0-C88080CD0D1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200" smtClean="0">
                <a:solidFill>
                  <a:srgbClr val="898989"/>
                </a:solidFill>
              </a:defRPr>
            </a:lvl1pPr>
          </a:lstStyle>
          <a:p>
            <a:pPr>
              <a:defRPr/>
            </a:pPr>
            <a:fld id="{E7B01105-96FE-4A33-85CA-69BAE55D8619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MS PGothic" panose="020B0600070205080204" pitchFamily="34" charset="-128"/>
          <a:cs typeface="ＭＳ Ｐゴシック" charset="0"/>
        </a:defRPr>
      </a:lvl1pPr>
      <a:lvl2pPr algn="ctr" defTabSz="457200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0"/>
          <a:ea typeface="MS PGothic" panose="020B0600070205080204" pitchFamily="34" charset="-128"/>
          <a:cs typeface="ＭＳ Ｐゴシック" charset="0"/>
        </a:defRPr>
      </a:lvl2pPr>
      <a:lvl3pPr algn="ctr" defTabSz="457200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0"/>
          <a:ea typeface="MS PGothic" panose="020B0600070205080204" pitchFamily="34" charset="-128"/>
          <a:cs typeface="ＭＳ Ｐゴシック" charset="0"/>
        </a:defRPr>
      </a:lvl3pPr>
      <a:lvl4pPr algn="ctr" defTabSz="457200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0"/>
          <a:ea typeface="MS PGothic" panose="020B0600070205080204" pitchFamily="34" charset="-128"/>
          <a:cs typeface="ＭＳ Ｐゴシック" charset="0"/>
        </a:defRPr>
      </a:lvl4pPr>
      <a:lvl5pPr algn="ctr" defTabSz="457200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0"/>
          <a:ea typeface="MS PGothic" panose="020B0600070205080204" pitchFamily="34" charset="-128"/>
          <a:cs typeface="ＭＳ Ｐゴシック" charset="0"/>
        </a:defRPr>
      </a:lvl5pPr>
      <a:lvl6pPr marL="457200"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0"/>
          <a:ea typeface="ＭＳ Ｐゴシック" charset="0"/>
          <a:cs typeface="ＭＳ Ｐゴシック" charset="0"/>
        </a:defRPr>
      </a:lvl6pPr>
      <a:lvl7pPr marL="914400"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0"/>
          <a:ea typeface="ＭＳ Ｐゴシック" charset="0"/>
          <a:cs typeface="ＭＳ Ｐゴシック" charset="0"/>
        </a:defRPr>
      </a:lvl7pPr>
      <a:lvl8pPr marL="1371600"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0"/>
          <a:ea typeface="ＭＳ Ｐゴシック" charset="0"/>
          <a:cs typeface="ＭＳ Ｐゴシック" charset="0"/>
        </a:defRPr>
      </a:lvl8pPr>
      <a:lvl9pPr marL="1828800"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0"/>
          <a:ea typeface="ＭＳ Ｐゴシック" charset="0"/>
          <a:cs typeface="ＭＳ Ｐゴシック" charset="0"/>
        </a:defRPr>
      </a:lvl9pPr>
    </p:titleStyle>
    <p:bodyStyle>
      <a:lvl1pPr marL="342900" indent="-342900" algn="l" defTabSz="457200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MS PGothic" panose="020B0600070205080204" pitchFamily="34" charset="-128"/>
          <a:cs typeface="ＭＳ Ｐゴシック" charset="0"/>
        </a:defRPr>
      </a:lvl1pPr>
      <a:lvl2pPr marL="742950" indent="-285750" algn="l" defTabSz="457200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MS PGothic" panose="020B0600070205080204" pitchFamily="34" charset="-128"/>
          <a:cs typeface="+mn-cs"/>
        </a:defRPr>
      </a:lvl2pPr>
      <a:lvl3pPr marL="1143000" indent="-228600" algn="l" defTabSz="457200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MS PGothic" panose="020B0600070205080204" pitchFamily="34" charset="-128"/>
          <a:cs typeface="+mn-cs"/>
        </a:defRPr>
      </a:lvl3pPr>
      <a:lvl4pPr marL="1600200" indent="-228600" algn="l" defTabSz="457200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MS PGothic" panose="020B0600070205080204" pitchFamily="34" charset="-128"/>
          <a:cs typeface="+mn-cs"/>
        </a:defRPr>
      </a:lvl4pPr>
      <a:lvl5pPr marL="2057400" indent="-228600" algn="l" defTabSz="457200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MS PGothic" panose="020B0600070205080204" pitchFamily="34" charset="-128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5" Type="http://schemas.openxmlformats.org/officeDocument/2006/relationships/image" Target="../media/image2.png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5" Type="http://schemas.openxmlformats.org/officeDocument/2006/relationships/image" Target="../media/image2.png"/><Relationship Id="rId4" Type="http://schemas.openxmlformats.org/officeDocument/2006/relationships/image" Target="../media/image3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5" Type="http://schemas.openxmlformats.org/officeDocument/2006/relationships/image" Target="../media/image2.png"/><Relationship Id="rId4" Type="http://schemas.openxmlformats.org/officeDocument/2006/relationships/image" Target="../media/image4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5" Type="http://schemas.openxmlformats.org/officeDocument/2006/relationships/image" Target="../media/image2.png"/><Relationship Id="rId4" Type="http://schemas.openxmlformats.org/officeDocument/2006/relationships/image" Target="../media/image5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5.m4a"/><Relationship Id="rId1" Type="http://schemas.microsoft.com/office/2007/relationships/media" Target="../media/media5.m4a"/><Relationship Id="rId5" Type="http://schemas.openxmlformats.org/officeDocument/2006/relationships/image" Target="../media/image2.png"/><Relationship Id="rId4" Type="http://schemas.openxmlformats.org/officeDocument/2006/relationships/image" Target="../media/image6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6.m4a"/><Relationship Id="rId1" Type="http://schemas.microsoft.com/office/2007/relationships/media" Target="../media/media6.m4a"/><Relationship Id="rId5" Type="http://schemas.openxmlformats.org/officeDocument/2006/relationships/image" Target="../media/image2.png"/><Relationship Id="rId4" Type="http://schemas.openxmlformats.org/officeDocument/2006/relationships/image" Target="../media/image7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7.m4a"/><Relationship Id="rId1" Type="http://schemas.microsoft.com/office/2007/relationships/media" Target="../media/media7.m4a"/><Relationship Id="rId5" Type="http://schemas.openxmlformats.org/officeDocument/2006/relationships/image" Target="../media/image2.png"/><Relationship Id="rId4" Type="http://schemas.openxmlformats.org/officeDocument/2006/relationships/image" Target="../media/image8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8.m4a"/><Relationship Id="rId1" Type="http://schemas.microsoft.com/office/2007/relationships/media" Target="../media/media8.m4a"/><Relationship Id="rId5" Type="http://schemas.openxmlformats.org/officeDocument/2006/relationships/image" Target="../media/image2.png"/><Relationship Id="rId4" Type="http://schemas.openxmlformats.org/officeDocument/2006/relationships/image" Target="../media/image9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9.m4a"/><Relationship Id="rId1" Type="http://schemas.microsoft.com/office/2007/relationships/media" Target="../media/media9.m4a"/><Relationship Id="rId5" Type="http://schemas.openxmlformats.org/officeDocument/2006/relationships/image" Target="../media/image2.png"/><Relationship Id="rId4" Type="http://schemas.openxmlformats.org/officeDocument/2006/relationships/image" Target="../media/image10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0.m4a"/><Relationship Id="rId1" Type="http://schemas.microsoft.com/office/2007/relationships/media" Target="../media/media10.m4a"/><Relationship Id="rId5" Type="http://schemas.openxmlformats.org/officeDocument/2006/relationships/image" Target="../media/image2.png"/><Relationship Id="rId4" Type="http://schemas.openxmlformats.org/officeDocument/2006/relationships/image" Target="../media/image11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1.m4a"/><Relationship Id="rId1" Type="http://schemas.microsoft.com/office/2007/relationships/media" Target="../media/media11.m4a"/><Relationship Id="rId5" Type="http://schemas.openxmlformats.org/officeDocument/2006/relationships/image" Target="../media/image2.png"/><Relationship Id="rId4" Type="http://schemas.openxmlformats.org/officeDocument/2006/relationships/image" Target="../media/image12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2.m4a"/><Relationship Id="rId1" Type="http://schemas.microsoft.com/office/2007/relationships/media" Target="../media/media12.m4a"/><Relationship Id="rId5" Type="http://schemas.openxmlformats.org/officeDocument/2006/relationships/image" Target="../media/image2.png"/><Relationship Id="rId4" Type="http://schemas.openxmlformats.org/officeDocument/2006/relationships/image" Target="../media/image13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3.m4a"/><Relationship Id="rId1" Type="http://schemas.microsoft.com/office/2007/relationships/media" Target="../media/media13.m4a"/><Relationship Id="rId5" Type="http://schemas.openxmlformats.org/officeDocument/2006/relationships/image" Target="../media/image2.png"/><Relationship Id="rId4" Type="http://schemas.openxmlformats.org/officeDocument/2006/relationships/image" Target="../media/image14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4.m4a"/><Relationship Id="rId1" Type="http://schemas.microsoft.com/office/2007/relationships/media" Target="../media/media14.m4a"/><Relationship Id="rId5" Type="http://schemas.openxmlformats.org/officeDocument/2006/relationships/image" Target="../media/image2.png"/><Relationship Id="rId4" Type="http://schemas.openxmlformats.org/officeDocument/2006/relationships/image" Target="../media/image15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5.m4a"/><Relationship Id="rId1" Type="http://schemas.microsoft.com/office/2007/relationships/media" Target="../media/media15.m4a"/><Relationship Id="rId5" Type="http://schemas.openxmlformats.org/officeDocument/2006/relationships/image" Target="../media/image2.png"/><Relationship Id="rId4" Type="http://schemas.openxmlformats.org/officeDocument/2006/relationships/image" Target="../media/image16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6.m4a"/><Relationship Id="rId1" Type="http://schemas.microsoft.com/office/2007/relationships/media" Target="../media/media16.m4a"/><Relationship Id="rId5" Type="http://schemas.openxmlformats.org/officeDocument/2006/relationships/image" Target="../media/image2.png"/><Relationship Id="rId4" Type="http://schemas.openxmlformats.org/officeDocument/2006/relationships/image" Target="../media/image17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7.m4a"/><Relationship Id="rId1" Type="http://schemas.microsoft.com/office/2007/relationships/media" Target="../media/media17.m4a"/><Relationship Id="rId5" Type="http://schemas.openxmlformats.org/officeDocument/2006/relationships/image" Target="../media/image2.png"/><Relationship Id="rId4" Type="http://schemas.openxmlformats.org/officeDocument/2006/relationships/image" Target="../media/image18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8.m4a"/><Relationship Id="rId1" Type="http://schemas.microsoft.com/office/2007/relationships/media" Target="../media/media18.m4a"/><Relationship Id="rId5" Type="http://schemas.openxmlformats.org/officeDocument/2006/relationships/image" Target="../media/image2.png"/><Relationship Id="rId4" Type="http://schemas.openxmlformats.org/officeDocument/2006/relationships/image" Target="../media/image19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9.m4a"/><Relationship Id="rId1" Type="http://schemas.microsoft.com/office/2007/relationships/media" Target="../media/media19.m4a"/><Relationship Id="rId5" Type="http://schemas.openxmlformats.org/officeDocument/2006/relationships/image" Target="../media/image2.png"/><Relationship Id="rId4" Type="http://schemas.openxmlformats.org/officeDocument/2006/relationships/image" Target="../media/image20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20.m4a"/><Relationship Id="rId1" Type="http://schemas.microsoft.com/office/2007/relationships/media" Target="../media/media20.m4a"/><Relationship Id="rId5" Type="http://schemas.openxmlformats.org/officeDocument/2006/relationships/image" Target="../media/image2.png"/><Relationship Id="rId4" Type="http://schemas.openxmlformats.org/officeDocument/2006/relationships/image" Target="../media/image21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21.m4a"/><Relationship Id="rId1" Type="http://schemas.microsoft.com/office/2007/relationships/media" Target="../media/media21.m4a"/><Relationship Id="rId5" Type="http://schemas.openxmlformats.org/officeDocument/2006/relationships/image" Target="../media/image2.png"/><Relationship Id="rId4" Type="http://schemas.openxmlformats.org/officeDocument/2006/relationships/image" Target="../media/image22.jpeg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1">
            <a:extLst>
              <a:ext uri="{FF2B5EF4-FFF2-40B4-BE49-F238E27FC236}">
                <a16:creationId xmlns:a16="http://schemas.microsoft.com/office/drawing/2014/main" id="{5F12FB39-9CAB-47C6-8D61-1448D1ED43D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56BC2427-6ABF-4B1C-8447-24261F560DEB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521700" y="6235700"/>
            <a:ext cx="406400" cy="4064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6311"/>
    </mc:Choice>
    <mc:Fallback>
      <p:transition spd="slow" advTm="631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3">
            <a:extLst>
              <a:ext uri="{FF2B5EF4-FFF2-40B4-BE49-F238E27FC236}">
                <a16:creationId xmlns:a16="http://schemas.microsoft.com/office/drawing/2014/main" id="{7E22BF19-DA6F-4704-B493-E33DAE17A7C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CEA777FA-DF99-4191-9762-980C37E70641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521700" y="6235700"/>
            <a:ext cx="406400" cy="4064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4778"/>
    </mc:Choice>
    <mc:Fallback>
      <p:transition spd="slow" advTm="2477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1">
            <a:extLst>
              <a:ext uri="{FF2B5EF4-FFF2-40B4-BE49-F238E27FC236}">
                <a16:creationId xmlns:a16="http://schemas.microsoft.com/office/drawing/2014/main" id="{37B90E21-F8AF-4FE0-81F1-A746E861789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0E589598-D449-4451-B63D-E8F93C1CEBAE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521700" y="6235700"/>
            <a:ext cx="406400" cy="4064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6672"/>
    </mc:Choice>
    <mc:Fallback>
      <p:transition spd="slow" advTm="667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>
            <a:extLst>
              <a:ext uri="{FF2B5EF4-FFF2-40B4-BE49-F238E27FC236}">
                <a16:creationId xmlns:a16="http://schemas.microsoft.com/office/drawing/2014/main" id="{849E4B92-4FE8-42FC-A396-1A201028608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A23A67F8-8B07-4FC1-AC89-AE51207E251C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521700" y="6235700"/>
            <a:ext cx="406400" cy="4064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8957"/>
    </mc:Choice>
    <mc:Fallback>
      <p:transition spd="slow" advTm="1895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1">
            <a:extLst>
              <a:ext uri="{FF2B5EF4-FFF2-40B4-BE49-F238E27FC236}">
                <a16:creationId xmlns:a16="http://schemas.microsoft.com/office/drawing/2014/main" id="{27063203-0CDB-4D8E-8EF0-9CE290E5B27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E8A477B8-D6A4-4477-8510-16C662156500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521700" y="6235700"/>
            <a:ext cx="406400" cy="4064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3019"/>
    </mc:Choice>
    <mc:Fallback>
      <p:transition spd="slow" advTm="1301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1">
            <a:extLst>
              <a:ext uri="{FF2B5EF4-FFF2-40B4-BE49-F238E27FC236}">
                <a16:creationId xmlns:a16="http://schemas.microsoft.com/office/drawing/2014/main" id="{05D0E065-F96B-4CDF-8748-20CC3E81595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E26891D1-BF2D-4615-9BA0-465164D9ED86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521700" y="6235700"/>
            <a:ext cx="406400" cy="4064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0909"/>
    </mc:Choice>
    <mc:Fallback>
      <p:transition spd="slow" advTm="1090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1">
            <a:extLst>
              <a:ext uri="{FF2B5EF4-FFF2-40B4-BE49-F238E27FC236}">
                <a16:creationId xmlns:a16="http://schemas.microsoft.com/office/drawing/2014/main" id="{C4F4F4F3-F53A-4176-8EB7-E2CC18D61BB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593E87B5-259C-4AE0-867F-7D3085B3F479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521700" y="6235700"/>
            <a:ext cx="406400" cy="4064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8403"/>
    </mc:Choice>
    <mc:Fallback>
      <p:transition spd="slow" advTm="840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1">
            <a:extLst>
              <a:ext uri="{FF2B5EF4-FFF2-40B4-BE49-F238E27FC236}">
                <a16:creationId xmlns:a16="http://schemas.microsoft.com/office/drawing/2014/main" id="{E259EE68-719F-4708-8E81-5101ADF46B5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CC1EABA6-324F-4398-9EAB-A8ABDA587F23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521700" y="6235700"/>
            <a:ext cx="406400" cy="4064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687"/>
    </mc:Choice>
    <mc:Fallback>
      <p:transition spd="slow" advTm="568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1">
            <a:extLst>
              <a:ext uri="{FF2B5EF4-FFF2-40B4-BE49-F238E27FC236}">
                <a16:creationId xmlns:a16="http://schemas.microsoft.com/office/drawing/2014/main" id="{E3A04CD7-FA62-4FB2-BA57-27BB2525693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36C7ED55-DBDF-454E-8908-3E7FF0D9FFF9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521700" y="6235700"/>
            <a:ext cx="406400" cy="4064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6648"/>
    </mc:Choice>
    <mc:Fallback>
      <p:transition spd="slow" advTm="664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1">
            <a:extLst>
              <a:ext uri="{FF2B5EF4-FFF2-40B4-BE49-F238E27FC236}">
                <a16:creationId xmlns:a16="http://schemas.microsoft.com/office/drawing/2014/main" id="{9CCECD44-80E3-480E-97CC-CDEDD82E66E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2F3141E9-55E4-4F9C-B0DD-CD723CEFDFC1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521700" y="6235700"/>
            <a:ext cx="406400" cy="4064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1629"/>
    </mc:Choice>
    <mc:Fallback>
      <p:transition spd="slow" advTm="1162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1">
            <a:extLst>
              <a:ext uri="{FF2B5EF4-FFF2-40B4-BE49-F238E27FC236}">
                <a16:creationId xmlns:a16="http://schemas.microsoft.com/office/drawing/2014/main" id="{924B611E-5FBB-45B5-89D4-E59BB4FBC2B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4FF83B5B-2A49-4D94-AB05-A1FE113A9750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521700" y="6235700"/>
            <a:ext cx="406400" cy="4064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6841"/>
    </mc:Choice>
    <mc:Fallback>
      <p:transition spd="slow" advTm="684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1">
            <a:extLst>
              <a:ext uri="{FF2B5EF4-FFF2-40B4-BE49-F238E27FC236}">
                <a16:creationId xmlns:a16="http://schemas.microsoft.com/office/drawing/2014/main" id="{3EB7D59F-0C78-4A32-9F13-E28C059B48E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8E44AEFB-7BBC-4A30-A9C0-23D59362052E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521700" y="6235700"/>
            <a:ext cx="406400" cy="4064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3935"/>
    </mc:Choice>
    <mc:Fallback>
      <p:transition spd="slow" advTm="1393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1">
            <a:extLst>
              <a:ext uri="{FF2B5EF4-FFF2-40B4-BE49-F238E27FC236}">
                <a16:creationId xmlns:a16="http://schemas.microsoft.com/office/drawing/2014/main" id="{2F3DBCC9-55CB-4B0B-933E-94C1D227373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D7EBC4A6-B43A-4A9E-B792-8D3ECF72C176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521700" y="6235700"/>
            <a:ext cx="406400" cy="4064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7159"/>
    </mc:Choice>
    <mc:Fallback>
      <p:transition spd="slow" advTm="715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1">
            <a:extLst>
              <a:ext uri="{FF2B5EF4-FFF2-40B4-BE49-F238E27FC236}">
                <a16:creationId xmlns:a16="http://schemas.microsoft.com/office/drawing/2014/main" id="{EF14EF4E-3C0F-4592-9EA3-54D9DA890CF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08D6D798-868E-4EB2-A89C-7C5005689E9C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521700" y="6235700"/>
            <a:ext cx="406400" cy="4064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4969"/>
    </mc:Choice>
    <mc:Fallback>
      <p:transition spd="slow" advTm="1496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1">
            <a:extLst>
              <a:ext uri="{FF2B5EF4-FFF2-40B4-BE49-F238E27FC236}">
                <a16:creationId xmlns:a16="http://schemas.microsoft.com/office/drawing/2014/main" id="{BF3B834A-15FA-4D4E-A764-BF52B8685CC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A5DC797E-5EF7-40D4-9431-71D720027096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521700" y="6235700"/>
            <a:ext cx="406400" cy="4064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0311"/>
    </mc:Choice>
    <mc:Fallback>
      <p:transition spd="slow" advTm="1031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1">
            <a:extLst>
              <a:ext uri="{FF2B5EF4-FFF2-40B4-BE49-F238E27FC236}">
                <a16:creationId xmlns:a16="http://schemas.microsoft.com/office/drawing/2014/main" id="{281CF86E-FACF-4845-9B2E-3AE75B8001F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45D7C019-4B15-48D6-8C75-DD4C9457C91E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521700" y="6235700"/>
            <a:ext cx="406400" cy="4064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3751"/>
    </mc:Choice>
    <mc:Fallback>
      <p:transition spd="slow" advTm="1375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1">
            <a:extLst>
              <a:ext uri="{FF2B5EF4-FFF2-40B4-BE49-F238E27FC236}">
                <a16:creationId xmlns:a16="http://schemas.microsoft.com/office/drawing/2014/main" id="{1B66E180-55DB-47CE-BED5-90F866FCDC7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C2549416-CC0E-468B-B715-9C4DA06C1CBC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521700" y="6235700"/>
            <a:ext cx="406400" cy="4064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3845"/>
    </mc:Choice>
    <mc:Fallback>
      <p:transition spd="slow" advTm="1384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1">
            <a:extLst>
              <a:ext uri="{FF2B5EF4-FFF2-40B4-BE49-F238E27FC236}">
                <a16:creationId xmlns:a16="http://schemas.microsoft.com/office/drawing/2014/main" id="{D09CA17B-2E5C-4B13-BC58-6BCD496D488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29ADC05E-F9DC-4A19-B357-648E57C77EFD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521700" y="6235700"/>
            <a:ext cx="406400" cy="4064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592"/>
    </mc:Choice>
    <mc:Fallback>
      <p:transition spd="slow" advTm="559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1">
            <a:extLst>
              <a:ext uri="{FF2B5EF4-FFF2-40B4-BE49-F238E27FC236}">
                <a16:creationId xmlns:a16="http://schemas.microsoft.com/office/drawing/2014/main" id="{86103361-6D04-4C61-8695-0C0595CC9A6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E3EC07B9-0AD3-4B24-84AC-8EF350AC430C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521700" y="6235700"/>
            <a:ext cx="406400" cy="4064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8162"/>
    </mc:Choice>
    <mc:Fallback>
      <p:transition spd="slow" advTm="816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1">
            <a:extLst>
              <a:ext uri="{FF2B5EF4-FFF2-40B4-BE49-F238E27FC236}">
                <a16:creationId xmlns:a16="http://schemas.microsoft.com/office/drawing/2014/main" id="{CDD269CB-C714-4383-AD94-B01BD68A88E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505BF2E3-6F2B-4478-8704-13CE4B3377BD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521700" y="6235700"/>
            <a:ext cx="406400" cy="4064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7731"/>
    </mc:Choice>
    <mc:Fallback>
      <p:transition spd="slow" advTm="773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1">
            <a:extLst>
              <a:ext uri="{FF2B5EF4-FFF2-40B4-BE49-F238E27FC236}">
                <a16:creationId xmlns:a16="http://schemas.microsoft.com/office/drawing/2014/main" id="{058B7C41-DE07-4E61-AE77-5066E73E67C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BF4EAF62-DEA7-4F8B-AD9C-F44BC8CAE77E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521700" y="6235700"/>
            <a:ext cx="406400" cy="4064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9958"/>
    </mc:Choice>
    <mc:Fallback>
      <p:transition spd="slow" advTm="995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>
            <a:extLst>
              <a:ext uri="{FF2B5EF4-FFF2-40B4-BE49-F238E27FC236}">
                <a16:creationId xmlns:a16="http://schemas.microsoft.com/office/drawing/2014/main" id="{21726719-286F-4608-A3D8-897E9762972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19</TotalTime>
  <Words>0</Words>
  <Application>Microsoft Office PowerPoint</Application>
  <PresentationFormat>On-screen Show (4:3)</PresentationFormat>
  <Paragraphs>0</Paragraphs>
  <Slides>22</Slides>
  <Notes>0</Notes>
  <HiddenSlides>0</HiddenSlides>
  <MMClips>21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22</vt:i4>
      </vt:variant>
    </vt:vector>
  </HeadingPairs>
  <TitlesOfParts>
    <vt:vector size="26" baseType="lpstr">
      <vt:lpstr>Calibri</vt:lpstr>
      <vt:lpstr>MS PGothic</vt:lpstr>
      <vt:lpstr>Arial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Digital Dimensions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Paul Thompson</dc:creator>
  <cp:lastModifiedBy>Ellen Boyd</cp:lastModifiedBy>
  <cp:revision>5</cp:revision>
  <dcterms:created xsi:type="dcterms:W3CDTF">2012-11-26T21:30:23Z</dcterms:created>
  <dcterms:modified xsi:type="dcterms:W3CDTF">2020-04-06T14:00:44Z</dcterms:modified>
</cp:coreProperties>
</file>