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4" r:id="rId2"/>
    <p:sldId id="266" r:id="rId3"/>
    <p:sldId id="267" r:id="rId4"/>
    <p:sldId id="276" r:id="rId5"/>
    <p:sldId id="277" r:id="rId6"/>
    <p:sldId id="278" r:id="rId7"/>
    <p:sldId id="279" r:id="rId8"/>
    <p:sldId id="268" r:id="rId9"/>
    <p:sldId id="280" r:id="rId10"/>
    <p:sldId id="281" r:id="rId11"/>
    <p:sldId id="269" r:id="rId12"/>
    <p:sldId id="282" r:id="rId13"/>
    <p:sldId id="275" r:id="rId14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>
        <p:scale>
          <a:sx n="76" d="100"/>
          <a:sy n="76" d="100"/>
        </p:scale>
        <p:origin x="-1212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6EB6E-13E0-4A26-8EDE-C161746AD623}" type="datetimeFigureOut">
              <a:rPr lang="en-GB" smtClean="0"/>
              <a:t>20/09/2016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54D751-AC04-44CC-AEAD-B1775A8BE5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1516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54D751-AC04-44CC-AEAD-B1775A8BE504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099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2751D-0504-4A6A-BFAE-CC012E874E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035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C5C0AC-1E2A-48C4-94AA-9749F034C8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148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F45E9-9BBF-4E4B-92B5-ABE41E5BD9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158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83215B-E95B-42AF-B449-00F21297664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193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8FF6B-12E2-485F-A73E-CDE50398A3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5689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20B98-9A11-4168-986E-6A86097D2D3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646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2F9D7-66C7-4878-80A7-213BAFB63D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657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F15D5-5D96-4671-9725-6678441226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965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A005F5-3CB7-40FC-8E41-589B5865077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3516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FCF76A-4936-4A63-B685-D4000B7651D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543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7B714D-035D-42E8-8C87-3FFCF37D7E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964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363D1D2-4CB3-4861-8C36-C3C812D499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576" y="4149080"/>
            <a:ext cx="7632848" cy="1752600"/>
          </a:xfrm>
        </p:spPr>
        <p:txBody>
          <a:bodyPr/>
          <a:lstStyle/>
          <a:p>
            <a:pPr algn="l" eaLnBrk="1" hangingPunct="1"/>
            <a:r>
              <a:rPr lang="en-GB" dirty="0" smtClean="0">
                <a:latin typeface="Comic Sans MS" pitchFamily="66" charset="0"/>
              </a:rPr>
              <a:t>Learning Objectives:</a:t>
            </a:r>
            <a:endParaRPr lang="en-GB" dirty="0">
              <a:latin typeface="Comic Sans MS" pitchFamily="66" charset="0"/>
            </a:endParaRPr>
          </a:p>
          <a:p>
            <a:pPr algn="l" eaLnBrk="1" hangingPunct="1"/>
            <a:r>
              <a:rPr lang="en-GB" dirty="0" smtClean="0">
                <a:latin typeface="Comic Sans MS" pitchFamily="66" charset="0"/>
              </a:rPr>
              <a:t>To learn what a kenning is.</a:t>
            </a:r>
          </a:p>
          <a:p>
            <a:pPr eaLnBrk="1" hangingPunct="1"/>
            <a:r>
              <a:rPr lang="en-GB" dirty="0" smtClean="0">
                <a:latin typeface="Comic Sans MS" pitchFamily="66" charset="0"/>
              </a:rPr>
              <a:t>To write examples of our own kennings.</a:t>
            </a:r>
          </a:p>
          <a:p>
            <a:pPr eaLnBrk="1" hangingPunct="1"/>
            <a:endParaRPr lang="en-GB" dirty="0" smtClean="0">
              <a:latin typeface="Comic Sans MS" pitchFamily="66" charset="0"/>
            </a:endParaRPr>
          </a:p>
        </p:txBody>
      </p:sp>
      <p:sp>
        <p:nvSpPr>
          <p:cNvPr id="10244" name="WordArt 4"/>
          <p:cNvSpPr>
            <a:spLocks noChangeArrowheads="1" noChangeShapeType="1" noTextEdit="1"/>
          </p:cNvSpPr>
          <p:nvPr/>
        </p:nvSpPr>
        <p:spPr bwMode="auto">
          <a:xfrm>
            <a:off x="1187450" y="1628800"/>
            <a:ext cx="6985000" cy="1871663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KENNINGS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042988" y="827023"/>
            <a:ext cx="7559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 dirty="0">
                <a:solidFill>
                  <a:srgbClr val="FF0000"/>
                </a:solidFill>
                <a:latin typeface="Comic Sans MS" pitchFamily="66" charset="0"/>
              </a:rPr>
              <a:t>Poem writing, Brain hurting, Thought provoking</a:t>
            </a:r>
            <a:r>
              <a:rPr lang="en-GB" sz="2400" dirty="0">
                <a:solidFill>
                  <a:srgbClr val="FF0000"/>
                </a:solidFill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333375"/>
            <a:ext cx="8229600" cy="2087563"/>
          </a:xfrm>
        </p:spPr>
        <p:txBody>
          <a:bodyPr/>
          <a:lstStyle/>
          <a:p>
            <a:pPr algn="ctr" eaLnBrk="1" hangingPunct="1">
              <a:buFontTx/>
              <a:buNone/>
            </a:pPr>
            <a:endParaRPr lang="en-GB" smtClean="0"/>
          </a:p>
          <a:p>
            <a:pPr algn="ctr" eaLnBrk="1" hangingPunct="1">
              <a:buFontTx/>
              <a:buNone/>
            </a:pPr>
            <a:endParaRPr lang="en-US" smtClean="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84213" y="1916113"/>
            <a:ext cx="7848600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800" dirty="0">
                <a:latin typeface="Comic Sans MS" pitchFamily="66" charset="0"/>
              </a:rPr>
              <a:t>A kenning is a way of describing something       using clues rather than just saying what it is.                                       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GB" sz="2800" dirty="0">
                <a:latin typeface="Comic Sans MS" pitchFamily="66" charset="0"/>
              </a:rPr>
              <a:t>Each line is two words long.</a:t>
            </a:r>
            <a:endParaRPr lang="en-US" sz="2800" dirty="0">
              <a:latin typeface="Comic Sans MS" pitchFamily="66" charset="0"/>
            </a:endParaRPr>
          </a:p>
        </p:txBody>
      </p:sp>
      <p:sp>
        <p:nvSpPr>
          <p:cNvPr id="3076" name="WordArt 8"/>
          <p:cNvSpPr>
            <a:spLocks noChangeArrowheads="1" noChangeShapeType="1" noTextEdit="1"/>
          </p:cNvSpPr>
          <p:nvPr/>
        </p:nvSpPr>
        <p:spPr bwMode="auto">
          <a:xfrm>
            <a:off x="1476375" y="692150"/>
            <a:ext cx="6551613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What is it ?</a:t>
            </a:r>
          </a:p>
        </p:txBody>
      </p:sp>
      <p:sp>
        <p:nvSpPr>
          <p:cNvPr id="3079" name="Text Box 12"/>
          <p:cNvSpPr txBox="1">
            <a:spLocks noChangeArrowheads="1"/>
          </p:cNvSpPr>
          <p:nvPr/>
        </p:nvSpPr>
        <p:spPr bwMode="auto">
          <a:xfrm>
            <a:off x="1619672" y="4168593"/>
            <a:ext cx="3321036" cy="143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sz="2400" dirty="0" smtClean="0">
                <a:latin typeface="Comic Sans MS" pitchFamily="66" charset="0"/>
              </a:rPr>
              <a:t>A heat </a:t>
            </a:r>
            <a:r>
              <a:rPr lang="en-GB" sz="2400" dirty="0">
                <a:latin typeface="Comic Sans MS" pitchFamily="66" charset="0"/>
              </a:rPr>
              <a:t>giver</a:t>
            </a:r>
          </a:p>
          <a:p>
            <a:pPr algn="ctr" eaLnBrk="1" hangingPunct="1">
              <a:spcBef>
                <a:spcPct val="50000"/>
              </a:spcBef>
            </a:pPr>
            <a:r>
              <a:rPr lang="en-GB" sz="2400" dirty="0" smtClean="0">
                <a:latin typeface="Comic Sans MS" pitchFamily="66" charset="0"/>
              </a:rPr>
              <a:t>A light </a:t>
            </a:r>
            <a:r>
              <a:rPr lang="en-GB" sz="2400" dirty="0">
                <a:latin typeface="Comic Sans MS" pitchFamily="66" charset="0"/>
              </a:rPr>
              <a:t>maker</a:t>
            </a:r>
          </a:p>
          <a:p>
            <a:pPr eaLnBrk="1" hangingPunct="1">
              <a:spcBef>
                <a:spcPct val="50000"/>
              </a:spcBef>
            </a:pPr>
            <a:endParaRPr lang="en-GB" dirty="0"/>
          </a:p>
        </p:txBody>
      </p:sp>
      <p:pic>
        <p:nvPicPr>
          <p:cNvPr id="3080" name="Picture 13" descr="j02335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2135" y="3872554"/>
            <a:ext cx="17097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79388" y="476250"/>
            <a:ext cx="8640762" cy="600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200" dirty="0">
                <a:latin typeface="Comic Sans MS" pitchFamily="66" charset="0"/>
              </a:rPr>
              <a:t>The word kenning comes from </a:t>
            </a:r>
            <a:r>
              <a:rPr lang="en-US" sz="3200" dirty="0" smtClean="0">
                <a:latin typeface="Comic Sans MS" pitchFamily="66" charset="0"/>
              </a:rPr>
              <a:t>a </a:t>
            </a:r>
            <a:r>
              <a:rPr lang="en-US" sz="3200" dirty="0" err="1" smtClean="0">
                <a:latin typeface="Comic Sans MS" pitchFamily="66" charset="0"/>
              </a:rPr>
              <a:t>viking</a:t>
            </a:r>
            <a:r>
              <a:rPr lang="en-US" sz="3200" dirty="0" smtClean="0">
                <a:latin typeface="Comic Sans MS" pitchFamily="66" charset="0"/>
              </a:rPr>
              <a:t> phrase which means:</a:t>
            </a:r>
          </a:p>
          <a:p>
            <a:pPr algn="ctr" eaLnBrk="1" hangingPunct="1">
              <a:spcBef>
                <a:spcPct val="50000"/>
              </a:spcBef>
            </a:pPr>
            <a:endParaRPr lang="en-US" sz="3200" dirty="0"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US" sz="3200" dirty="0" smtClean="0">
                <a:latin typeface="Comic Sans MS" pitchFamily="66" charset="0"/>
              </a:rPr>
              <a:t>"</a:t>
            </a:r>
            <a:r>
              <a:rPr lang="en-US" sz="3200" dirty="0">
                <a:latin typeface="Comic Sans MS" pitchFamily="66" charset="0"/>
              </a:rPr>
              <a:t>to express a thing in terms </a:t>
            </a:r>
            <a:r>
              <a:rPr lang="en-US" sz="3200" dirty="0" smtClean="0">
                <a:latin typeface="Comic Sans MS" pitchFamily="66" charset="0"/>
              </a:rPr>
              <a:t>of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3200" dirty="0" smtClean="0">
                <a:latin typeface="Comic Sans MS" pitchFamily="66" charset="0"/>
              </a:rPr>
              <a:t> another“</a:t>
            </a:r>
          </a:p>
          <a:p>
            <a:pPr algn="ctr" eaLnBrk="1" hangingPunct="1">
              <a:spcBef>
                <a:spcPct val="50000"/>
              </a:spcBef>
            </a:pPr>
            <a:endParaRPr lang="en-US" sz="3200" dirty="0"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endParaRPr lang="en-US" sz="3200" dirty="0" smtClean="0">
              <a:latin typeface="Comic Sans MS" pitchFamily="66" charset="0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en-US" sz="3200" dirty="0" smtClean="0">
                <a:latin typeface="Comic Sans MS" pitchFamily="66" charset="0"/>
              </a:rPr>
              <a:t>It is like a ‘mini riddle’ used to describe something</a:t>
            </a:r>
            <a:endParaRPr lang="en-US" sz="3200" dirty="0">
              <a:latin typeface="Comic Sans MS" pitchFamily="66" charset="0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4140200" y="3284538"/>
            <a:ext cx="44640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/>
          </a:p>
        </p:txBody>
      </p:sp>
      <p:pic>
        <p:nvPicPr>
          <p:cNvPr id="4100" name="Picture 6" descr="MCj0355911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63051"/>
            <a:ext cx="1522152" cy="1694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1210146"/>
          </a:xfrm>
        </p:spPr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Here is an example of a kenning about a cat: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988840"/>
            <a:ext cx="8712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1772816"/>
            <a:ext cx="784887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A paw licker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day dreamer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milk drinker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ball chaser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dog hater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mouse chaser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dirty="0" smtClean="0">
                <a:latin typeface="Comic Sans MS" pitchFamily="66" charset="0"/>
              </a:rPr>
              <a:t>A stroke lover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6" name="Picture 8" descr="j029699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233" y="2122898"/>
            <a:ext cx="3051175" cy="311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584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omic Sans MS" pitchFamily="66" charset="0"/>
              </a:rPr>
              <a:t>Lets see if you can guess what these kennings are describing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endParaRPr lang="en-GB" dirty="0" smtClean="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great jumper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water drinker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straw eater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strong walker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race runner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7" descr="j029695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1" y="2708920"/>
            <a:ext cx="2301875" cy="181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2975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548680"/>
            <a:ext cx="8291264" cy="557748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ball chaser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crowd pleaser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fast runner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sneaky diver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corner taker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goal scorer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A mate hugger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4" descr="j0282777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24744"/>
            <a:ext cx="3806825" cy="363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9006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476672"/>
            <a:ext cx="8147248" cy="5649491"/>
          </a:xfrm>
        </p:spPr>
        <p:txBody>
          <a:bodyPr/>
          <a:lstStyle/>
          <a:p>
            <a:pPr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word holder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story teller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best seller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page turner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cliff hanger</a:t>
            </a:r>
          </a:p>
          <a:p>
            <a:pPr>
              <a:buNone/>
            </a:pPr>
            <a:r>
              <a:rPr lang="en-GB" dirty="0" smtClean="0">
                <a:latin typeface="Comic Sans MS" pitchFamily="66" charset="0"/>
              </a:rPr>
              <a:t>A fantasy gateway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C:\Users\James\AppData\Local\Microsoft\Windows\Temporary Internet Files\Content.IE5\N3V0FQSA\MP90044829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268760"/>
            <a:ext cx="2351285" cy="35373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452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628774"/>
            <a:ext cx="8302377" cy="4104481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It is not as hard as it seems.</a:t>
            </a:r>
          </a:p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Remember:</a:t>
            </a:r>
          </a:p>
          <a:p>
            <a:pPr marL="0" indent="0" eaLnBrk="1" hangingPunct="1">
              <a:buNone/>
            </a:pPr>
            <a:endParaRPr lang="en-GB" sz="2400" dirty="0" smtClean="0">
              <a:latin typeface="Comic Sans MS" pitchFamily="66" charset="0"/>
            </a:endParaRPr>
          </a:p>
          <a:p>
            <a:pPr marL="0" indent="0" eaLnBrk="1" hangingPunct="1">
              <a:buNone/>
            </a:pPr>
            <a:r>
              <a:rPr lang="en-GB" sz="2400" dirty="0" smtClean="0">
                <a:latin typeface="Comic Sans MS" pitchFamily="66" charset="0"/>
              </a:rPr>
              <a:t>To start each kenning with A ………</a:t>
            </a:r>
          </a:p>
          <a:p>
            <a:pPr marL="0" indent="0" eaLnBrk="1" hangingPunct="1">
              <a:buNone/>
            </a:pPr>
            <a:endParaRPr lang="en-GB" sz="2400" dirty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GB" sz="2400" dirty="0" smtClean="0">
                <a:latin typeface="Comic Sans MS" pitchFamily="66" charset="0"/>
              </a:rPr>
              <a:t> night flyer,</a:t>
            </a:r>
          </a:p>
          <a:p>
            <a:pPr>
              <a:buFontTx/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GB" sz="2400" dirty="0" smtClean="0">
                <a:latin typeface="Comic Sans MS" pitchFamily="66" charset="0"/>
              </a:rPr>
              <a:t> mouse eater,</a:t>
            </a:r>
          </a:p>
          <a:p>
            <a:pPr>
              <a:buFontTx/>
              <a:buNone/>
            </a:pPr>
            <a:r>
              <a:rPr lang="en-GB" sz="2400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en-GB" sz="2400" dirty="0" smtClean="0">
                <a:latin typeface="Comic Sans MS" pitchFamily="66" charset="0"/>
              </a:rPr>
              <a:t> silent </a:t>
            </a:r>
            <a:r>
              <a:rPr lang="en-GB" sz="2400" dirty="0" err="1" smtClean="0">
                <a:latin typeface="Comic Sans MS" pitchFamily="66" charset="0"/>
              </a:rPr>
              <a:t>swooper</a:t>
            </a:r>
            <a:endParaRPr lang="en-GB" sz="2400" dirty="0" smtClean="0">
              <a:latin typeface="Comic Sans MS" pitchFamily="66" charset="0"/>
            </a:endParaRPr>
          </a:p>
          <a:p>
            <a:pPr eaLnBrk="1" hangingPunct="1">
              <a:buFontTx/>
              <a:buNone/>
            </a:pPr>
            <a:r>
              <a:rPr lang="en-GB" dirty="0" smtClean="0"/>
              <a:t>   </a:t>
            </a:r>
          </a:p>
          <a:p>
            <a:pPr eaLnBrk="1" hangingPunct="1">
              <a:buFontTx/>
              <a:buNone/>
            </a:pPr>
            <a:r>
              <a:rPr lang="en-GB" dirty="0" smtClean="0"/>
              <a:t>      </a:t>
            </a:r>
          </a:p>
          <a:p>
            <a:pPr eaLnBrk="1" hangingPunct="1">
              <a:buFontTx/>
              <a:buNone/>
            </a:pPr>
            <a:r>
              <a:rPr lang="en-GB" dirty="0" smtClean="0"/>
              <a:t>   </a:t>
            </a:r>
          </a:p>
        </p:txBody>
      </p:sp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1258888" y="549275"/>
            <a:ext cx="6697662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How do I write one ?</a:t>
            </a:r>
          </a:p>
        </p:txBody>
      </p:sp>
      <p:pic>
        <p:nvPicPr>
          <p:cNvPr id="6" name="Picture 5" descr="th?id=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05064"/>
            <a:ext cx="1692175" cy="158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620688"/>
            <a:ext cx="8435280" cy="55054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dirty="0" smtClean="0">
                <a:latin typeface="Comic Sans MS" pitchFamily="66" charset="0"/>
              </a:rPr>
              <a:t>Remember:</a:t>
            </a:r>
          </a:p>
          <a:p>
            <a:pPr marL="0" indent="0" eaLnBrk="1" hangingPunct="1">
              <a:buNone/>
            </a:pPr>
            <a:endParaRPr lang="en-GB" dirty="0" smtClean="0">
              <a:latin typeface="Comic Sans MS" pitchFamily="66" charset="0"/>
            </a:endParaRPr>
          </a:p>
          <a:p>
            <a:pPr marL="0" indent="0" eaLnBrk="1" hangingPunct="1">
              <a:buNone/>
            </a:pPr>
            <a:r>
              <a:rPr lang="en-GB" dirty="0" smtClean="0">
                <a:latin typeface="Comic Sans MS" pitchFamily="66" charset="0"/>
              </a:rPr>
              <a:t>To use verbs to describe the object further ………</a:t>
            </a:r>
          </a:p>
          <a:p>
            <a:pPr marL="0" indent="0" eaLnBrk="1" hangingPunct="1">
              <a:buNone/>
            </a:pPr>
            <a:endParaRPr lang="en-GB" dirty="0" smtClean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A night </a:t>
            </a:r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flyer</a:t>
            </a:r>
            <a:r>
              <a:rPr lang="en-GB" dirty="0" smtClean="0">
                <a:latin typeface="Comic Sans MS" pitchFamily="66" charset="0"/>
              </a:rPr>
              <a:t>,</a:t>
            </a:r>
          </a:p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A mouse </a:t>
            </a:r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eater</a:t>
            </a:r>
            <a:r>
              <a:rPr lang="en-GB" dirty="0" smtClean="0">
                <a:latin typeface="Comic Sans MS" pitchFamily="66" charset="0"/>
              </a:rPr>
              <a:t>,</a:t>
            </a:r>
          </a:p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A silent </a:t>
            </a:r>
            <a:r>
              <a:rPr lang="en-GB" dirty="0" err="1" smtClean="0">
                <a:solidFill>
                  <a:srgbClr val="FF0000"/>
                </a:solidFill>
                <a:latin typeface="Comic Sans MS" pitchFamily="66" charset="0"/>
              </a:rPr>
              <a:t>swooper</a:t>
            </a:r>
            <a:endParaRPr lang="en-GB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th?id=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56992"/>
            <a:ext cx="1692175" cy="158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83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mic Sans MS" pitchFamily="66" charset="0"/>
              </a:rPr>
              <a:t>And if you want a challenge use alliteration</a:t>
            </a:r>
          </a:p>
          <a:p>
            <a:pPr marL="0" indent="0">
              <a:buNone/>
            </a:pPr>
            <a:endParaRPr lang="en-GB" dirty="0"/>
          </a:p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A night flyer,</a:t>
            </a:r>
          </a:p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A mouse eater,</a:t>
            </a:r>
          </a:p>
          <a:p>
            <a:pPr>
              <a:buFontTx/>
              <a:buNone/>
            </a:pPr>
            <a:r>
              <a:rPr lang="en-GB" dirty="0" smtClean="0">
                <a:latin typeface="Comic Sans MS" pitchFamily="66" charset="0"/>
              </a:rPr>
              <a:t>A </a:t>
            </a:r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silent </a:t>
            </a:r>
            <a:r>
              <a:rPr lang="en-GB" dirty="0" err="1" smtClean="0">
                <a:solidFill>
                  <a:srgbClr val="FF0000"/>
                </a:solidFill>
                <a:latin typeface="Comic Sans MS" pitchFamily="66" charset="0"/>
              </a:rPr>
              <a:t>swooper</a:t>
            </a:r>
            <a:endParaRPr lang="en-GB" dirty="0" smtClean="0">
              <a:solidFill>
                <a:srgbClr val="FF0000"/>
              </a:solidFill>
              <a:latin typeface="Comic Sans MS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 descr="th?id=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601" y="2996952"/>
            <a:ext cx="1692175" cy="158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921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980728"/>
            <a:ext cx="8219256" cy="514543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dirty="0" smtClean="0">
                <a:latin typeface="Comic Sans MS" pitchFamily="66" charset="0"/>
              </a:rPr>
              <a:t>Think about what the subject does….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dirty="0" smtClean="0">
                <a:latin typeface="Comic Sans MS" pitchFamily="66" charset="0"/>
              </a:rPr>
              <a:t>For example a wolf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dirty="0" smtClean="0">
              <a:latin typeface="Comic Sans MS" pitchFamily="66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Comes out at night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Eats meat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Hunts its prey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Lives in the woods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en-GB" dirty="0" smtClean="0">
                <a:latin typeface="Comic Sans MS" pitchFamily="66" charset="0"/>
              </a:rPr>
              <a:t>Howls at the moon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endParaRPr lang="en-GB" dirty="0">
              <a:latin typeface="Comic Sans MS" pitchFamily="66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dirty="0" smtClean="0">
                <a:latin typeface="Comic Sans MS" pitchFamily="66" charset="0"/>
              </a:rPr>
              <a:t>This becomes…………</a:t>
            </a:r>
            <a:endParaRPr lang="en-GB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ü"/>
            </a:pPr>
            <a:endParaRPr lang="en-GB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dirty="0" smtClean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908720"/>
            <a:ext cx="8363272" cy="521744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dirty="0" smtClean="0"/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night mover</a:t>
            </a:r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meat eater</a:t>
            </a:r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prey hunter</a:t>
            </a:r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wood dweller</a:t>
            </a:r>
          </a:p>
          <a:p>
            <a:pPr eaLnBrk="1" hangingPunct="1">
              <a:buFontTx/>
              <a:buNone/>
            </a:pPr>
            <a:r>
              <a:rPr lang="en-GB" sz="3600" dirty="0" smtClean="0">
                <a:latin typeface="Comic Sans MS" pitchFamily="66" charset="0"/>
              </a:rPr>
              <a:t>A moon howler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3794" name="Picture 2" descr="C:\Users\Hannah\AppData\Local\Microsoft\Windows\Temporary Internet Files\Content.IE5\71MEWHB5\MP9004387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204864"/>
            <a:ext cx="2222376" cy="2083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29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WordArt 4"/>
          <p:cNvSpPr>
            <a:spLocks noChangeArrowheads="1" noChangeShapeType="1" noTextEdit="1"/>
          </p:cNvSpPr>
          <p:nvPr/>
        </p:nvSpPr>
        <p:spPr bwMode="auto">
          <a:xfrm>
            <a:off x="971550" y="549275"/>
            <a:ext cx="7416800" cy="1943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Now it's your turn !</a:t>
            </a:r>
          </a:p>
        </p:txBody>
      </p:sp>
      <p:pic>
        <p:nvPicPr>
          <p:cNvPr id="21509" name="Picture 6" descr="MCj04077380000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2636838"/>
            <a:ext cx="2401888" cy="240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WordArt 7"/>
          <p:cNvSpPr>
            <a:spLocks noChangeArrowheads="1" noChangeShapeType="1" noTextEdit="1"/>
          </p:cNvSpPr>
          <p:nvPr/>
        </p:nvSpPr>
        <p:spPr bwMode="auto">
          <a:xfrm>
            <a:off x="1835150" y="5229225"/>
            <a:ext cx="5689600" cy="12239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GB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GET WRITING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309</Words>
  <Application>Microsoft Office PowerPoint</Application>
  <PresentationFormat>On-screen Show (4:3)</PresentationFormat>
  <Paragraphs>84</Paragraphs>
  <Slides>13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Default Design</vt:lpstr>
      <vt:lpstr>PowerPoint Presentation</vt:lpstr>
      <vt:lpstr>PowerPoint Presentation</vt:lpstr>
      <vt:lpstr>PowerPoint Presentation</vt:lpstr>
      <vt:lpstr>Here is an example of a kenning about a cat:</vt:lpstr>
      <vt:lpstr>Lets see if you can guess what these kennings are describing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Woodslee Primary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paw licker milk drinker ball chaser dig hater mouse chaser stroke lover</dc:title>
  <dc:creator>pupil</dc:creator>
  <cp:lastModifiedBy>G McDougall</cp:lastModifiedBy>
  <cp:revision>11</cp:revision>
  <dcterms:created xsi:type="dcterms:W3CDTF">2009-03-24T07:09:10Z</dcterms:created>
  <dcterms:modified xsi:type="dcterms:W3CDTF">2016-09-20T14:33:58Z</dcterms:modified>
</cp:coreProperties>
</file>