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3004800" cy="9753600"/>
  <p:notesSz cx="6858000" cy="9144000"/>
  <p:defaultTextStyle>
    <a:lvl1pPr algn="ctr" defTabSz="584200">
      <a:defRPr sz="4000">
        <a:solidFill>
          <a:srgbClr val="FFFFFF"/>
        </a:solidFill>
        <a:latin typeface="+mn-lt"/>
        <a:ea typeface="+mn-ea"/>
        <a:cs typeface="+mn-cs"/>
        <a:sym typeface="Avenir Light"/>
      </a:defRPr>
    </a:lvl1pPr>
    <a:lvl2pPr indent="228600" algn="ctr" defTabSz="584200">
      <a:defRPr sz="4000">
        <a:solidFill>
          <a:srgbClr val="FFFFFF"/>
        </a:solidFill>
        <a:latin typeface="+mn-lt"/>
        <a:ea typeface="+mn-ea"/>
        <a:cs typeface="+mn-cs"/>
        <a:sym typeface="Avenir Light"/>
      </a:defRPr>
    </a:lvl2pPr>
    <a:lvl3pPr indent="457200" algn="ctr" defTabSz="584200">
      <a:defRPr sz="4000">
        <a:solidFill>
          <a:srgbClr val="FFFFFF"/>
        </a:solidFill>
        <a:latin typeface="+mn-lt"/>
        <a:ea typeface="+mn-ea"/>
        <a:cs typeface="+mn-cs"/>
        <a:sym typeface="Avenir Light"/>
      </a:defRPr>
    </a:lvl3pPr>
    <a:lvl4pPr indent="685800" algn="ctr" defTabSz="584200">
      <a:defRPr sz="4000">
        <a:solidFill>
          <a:srgbClr val="FFFFFF"/>
        </a:solidFill>
        <a:latin typeface="+mn-lt"/>
        <a:ea typeface="+mn-ea"/>
        <a:cs typeface="+mn-cs"/>
        <a:sym typeface="Avenir Light"/>
      </a:defRPr>
    </a:lvl4pPr>
    <a:lvl5pPr indent="914400" algn="ctr" defTabSz="584200">
      <a:defRPr sz="4000">
        <a:solidFill>
          <a:srgbClr val="FFFFFF"/>
        </a:solidFill>
        <a:latin typeface="+mn-lt"/>
        <a:ea typeface="+mn-ea"/>
        <a:cs typeface="+mn-cs"/>
        <a:sym typeface="Avenir Light"/>
      </a:defRPr>
    </a:lvl5pPr>
    <a:lvl6pPr indent="1143000" algn="ctr" defTabSz="584200">
      <a:defRPr sz="4000">
        <a:solidFill>
          <a:srgbClr val="FFFFFF"/>
        </a:solidFill>
        <a:latin typeface="+mn-lt"/>
        <a:ea typeface="+mn-ea"/>
        <a:cs typeface="+mn-cs"/>
        <a:sym typeface="Avenir Light"/>
      </a:defRPr>
    </a:lvl6pPr>
    <a:lvl7pPr indent="1371600" algn="ctr" defTabSz="584200">
      <a:defRPr sz="4000">
        <a:solidFill>
          <a:srgbClr val="FFFFFF"/>
        </a:solidFill>
        <a:latin typeface="+mn-lt"/>
        <a:ea typeface="+mn-ea"/>
        <a:cs typeface="+mn-cs"/>
        <a:sym typeface="Avenir Light"/>
      </a:defRPr>
    </a:lvl7pPr>
    <a:lvl8pPr indent="1600200" algn="ctr" defTabSz="584200">
      <a:defRPr sz="4000">
        <a:solidFill>
          <a:srgbClr val="FFFFFF"/>
        </a:solidFill>
        <a:latin typeface="+mn-lt"/>
        <a:ea typeface="+mn-ea"/>
        <a:cs typeface="+mn-cs"/>
        <a:sym typeface="Avenir Light"/>
      </a:defRPr>
    </a:lvl8pPr>
    <a:lvl9pPr indent="1828800" algn="ctr" defTabSz="584200">
      <a:defRPr sz="4000">
        <a:solidFill>
          <a:srgbClr val="FFFFFF"/>
        </a:solidFill>
        <a:latin typeface="+mn-lt"/>
        <a:ea typeface="+mn-ea"/>
        <a:cs typeface="+mn-cs"/>
        <a:sym typeface="Avenir Ligh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1E4E5C"/>
              </a:solidFill>
              <a:prstDash val="solid"/>
              <a:miter lim="400000"/>
            </a:ln>
          </a:left>
          <a:right>
            <a:ln w="12700" cap="flat">
              <a:solidFill>
                <a:srgbClr val="1E4E5C"/>
              </a:solidFill>
              <a:prstDash val="solid"/>
              <a:miter lim="400000"/>
            </a:ln>
          </a:right>
          <a:top>
            <a:ln w="12700" cap="flat">
              <a:solidFill>
                <a:srgbClr val="1E4E5C"/>
              </a:solidFill>
              <a:prstDash val="solid"/>
              <a:miter lim="400000"/>
            </a:ln>
          </a:top>
          <a:bottom>
            <a:ln w="12700" cap="flat">
              <a:solidFill>
                <a:srgbClr val="1E4E5C"/>
              </a:solidFill>
              <a:prstDash val="solid"/>
              <a:miter lim="400000"/>
            </a:ln>
          </a:bottom>
          <a:insideH>
            <a:ln w="12700" cap="flat">
              <a:solidFill>
                <a:srgbClr val="1E4E5C"/>
              </a:solidFill>
              <a:prstDash val="solid"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solidFill>
            <a:srgbClr val="375A7D"/>
          </a:solidFill>
        </a:fill>
      </a:tcStyle>
    </a:wholeTbl>
    <a:band2H>
      <a:tcTxStyle/>
      <a:tcStyle>
        <a:tcBdr/>
        <a:fill>
          <a:solidFill>
            <a:srgbClr val="3B7499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1E4E5C"/>
              </a:solidFill>
              <a:prstDash val="solid"/>
              <a:miter lim="400000"/>
            </a:ln>
          </a:left>
          <a:right>
            <a:ln w="12700" cap="flat">
              <a:solidFill>
                <a:srgbClr val="53D5FD"/>
              </a:solidFill>
              <a:prstDash val="solid"/>
              <a:miter lim="400000"/>
            </a:ln>
          </a:right>
          <a:top>
            <a:ln w="12700" cap="flat">
              <a:solidFill>
                <a:srgbClr val="1E4E5C"/>
              </a:solidFill>
              <a:prstDash val="solid"/>
              <a:miter lim="400000"/>
            </a:ln>
          </a:top>
          <a:bottom>
            <a:ln w="12700" cap="flat">
              <a:solidFill>
                <a:srgbClr val="1E4E5C"/>
              </a:solidFill>
              <a:prstDash val="solid"/>
              <a:miter lim="400000"/>
            </a:ln>
          </a:bottom>
          <a:insideH>
            <a:ln w="12700" cap="flat">
              <a:solidFill>
                <a:srgbClr val="1E4E5C"/>
              </a:solidFill>
              <a:prstDash val="solid"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solidFill>
            <a:srgbClr val="1E3C6E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1E4E5C"/>
              </a:solidFill>
              <a:prstDash val="solid"/>
              <a:miter lim="400000"/>
            </a:ln>
          </a:left>
          <a:right>
            <a:ln w="12700" cap="flat">
              <a:solidFill>
                <a:srgbClr val="1E4E5C"/>
              </a:solidFill>
              <a:prstDash val="solid"/>
              <a:miter lim="400000"/>
            </a:ln>
          </a:right>
          <a:top>
            <a:ln w="12700" cap="flat">
              <a:solidFill>
                <a:srgbClr val="53D5FD"/>
              </a:solidFill>
              <a:prstDash val="solid"/>
              <a:miter lim="400000"/>
            </a:ln>
          </a:top>
          <a:bottom>
            <a:ln w="12700" cap="flat">
              <a:solidFill>
                <a:srgbClr val="1E4E5C"/>
              </a:solidFill>
              <a:prstDash val="solid"/>
              <a:miter lim="400000"/>
            </a:ln>
          </a:bottom>
          <a:insideH>
            <a:ln w="12700" cap="flat">
              <a:solidFill>
                <a:srgbClr val="1E4E5C"/>
              </a:solidFill>
              <a:prstDash val="solid"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solidFill>
            <a:srgbClr val="1E3C6E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1E4E5C"/>
              </a:solidFill>
              <a:prstDash val="solid"/>
              <a:miter lim="400000"/>
            </a:ln>
          </a:left>
          <a:right>
            <a:ln w="12700" cap="flat">
              <a:solidFill>
                <a:srgbClr val="1E4E5C"/>
              </a:solidFill>
              <a:prstDash val="solid"/>
              <a:miter lim="400000"/>
            </a:ln>
          </a:right>
          <a:top>
            <a:ln w="12700" cap="flat">
              <a:solidFill>
                <a:srgbClr val="1E4E5C"/>
              </a:solidFill>
              <a:prstDash val="solid"/>
              <a:miter lim="400000"/>
            </a:ln>
          </a:top>
          <a:bottom>
            <a:ln w="12700" cap="flat">
              <a:solidFill>
                <a:srgbClr val="53D5FD"/>
              </a:solidFill>
              <a:prstDash val="solid"/>
              <a:miter lim="400000"/>
            </a:ln>
          </a:bottom>
          <a:insideH>
            <a:ln w="12700" cap="flat">
              <a:solidFill>
                <a:srgbClr val="1E4E5C"/>
              </a:solidFill>
              <a:prstDash val="solid"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solidFill>
            <a:srgbClr val="1E3C6E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Avenir Medium"/>
          <a:ea typeface="Avenir Medium"/>
          <a:cs typeface="Avenir Medium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381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</a:tcStyle>
    </a:wholeTbl>
    <a:band2H>
      <a:tcTxStyle/>
      <a:tcStyle>
        <a:tcBdr/>
        <a:fill>
          <a:solidFill>
            <a:srgbClr val="0A0A0A">
              <a:alpha val="92000"/>
            </a:srgbClr>
          </a:solidFill>
        </a:fill>
      </a:tcStyle>
    </a:band2H>
    <a:firstCol>
      <a:tcTxStyle b="off" i="off">
        <a:font>
          <a:latin typeface="Avenir Medium"/>
          <a:ea typeface="Avenir Medium"/>
          <a:cs typeface="Avenir Medium"/>
        </a:font>
        <a:srgbClr val="FFFFFF"/>
      </a:tcTxStyle>
      <a:tcStyle>
        <a:tcBdr>
          <a:left>
            <a:ln w="25400" cap="flat">
              <a:solidFill>
                <a:srgbClr val="000000"/>
              </a:solidFill>
              <a:prstDash val="solid"/>
              <a:miter lim="400000"/>
            </a:ln>
          </a:left>
          <a:right>
            <a:ln w="635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381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</a:tcStyle>
    </a:firstCol>
    <a:lastRow>
      <a:tcTxStyle b="off" i="off">
        <a:font>
          <a:latin typeface="Avenir Medium"/>
          <a:ea typeface="Avenir Medium"/>
          <a:cs typeface="Avenir Medium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63500" cap="flat">
              <a:solidFill>
                <a:srgbClr val="000000"/>
              </a:solidFill>
              <a:prstDash val="solid"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</a:tcStyle>
    </a:lastRow>
    <a:firstRow>
      <a:tcTxStyle b="off" i="off">
        <a:font>
          <a:latin typeface="Avenir Medium"/>
          <a:ea typeface="Avenir Medium"/>
          <a:cs typeface="Avenir Medium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635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</a:tcStyle>
    </a:firstRow>
  </a:tblStyle>
  <a:tblStyle styleId="{EEE7283C-3CF3-47DC-8721-378D4A62B22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1E4E5C"/>
              </a:solidFill>
              <a:prstDash val="solid"/>
              <a:miter lim="400000"/>
            </a:ln>
          </a:left>
          <a:right>
            <a:ln w="12700" cap="flat">
              <a:solidFill>
                <a:srgbClr val="1E4E5C"/>
              </a:solidFill>
              <a:prstDash val="solid"/>
              <a:miter lim="400000"/>
            </a:ln>
          </a:right>
          <a:top>
            <a:ln w="12700" cap="flat">
              <a:solidFill>
                <a:srgbClr val="1E4E5C"/>
              </a:solidFill>
              <a:prstDash val="solid"/>
              <a:miter lim="400000"/>
            </a:ln>
          </a:top>
          <a:bottom>
            <a:ln w="12700" cap="flat">
              <a:solidFill>
                <a:srgbClr val="1E4E5C"/>
              </a:solidFill>
              <a:prstDash val="solid"/>
              <a:miter lim="400000"/>
            </a:ln>
          </a:bottom>
          <a:insideH>
            <a:ln w="12700" cap="flat">
              <a:solidFill>
                <a:srgbClr val="1E4E5C"/>
              </a:solidFill>
              <a:prstDash val="solid"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00EDFF">
              <a:alpha val="24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solidFill>
            <a:srgbClr val="32829A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919C">
                  <a:alpha val="79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919C">
                  <a:alpha val="79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E4E5C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rnd">
              <a:solidFill>
                <a:srgbClr val="4F4F4F"/>
              </a:solidFill>
              <a:custDash>
                <a:ds d="100000" sp="200000"/>
              </a:custDash>
              <a:miter lim="400000"/>
            </a:ln>
          </a:top>
          <a:bottom>
            <a:ln w="25400" cap="rnd">
              <a:solidFill>
                <a:srgbClr val="4F4F4F"/>
              </a:solidFill>
              <a:custDash>
                <a:ds d="100000" sp="200000"/>
              </a:custDash>
              <a:miter lim="400000"/>
            </a:ln>
          </a:bottom>
          <a:insideH>
            <a:ln w="25400" cap="rnd">
              <a:solidFill>
                <a:srgbClr val="4F4F4F"/>
              </a:solidFill>
              <a:custDash>
                <a:ds d="1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6D6D6D">
              <a:alpha val="25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noFill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08080">
              <a:alpha val="32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41B00">
              <a:alpha val="80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CD2600">
              <a:alpha val="80000"/>
            </a:srgbClr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4F4F4F"/>
              </a:solidFill>
              <a:prstDash val="solid"/>
              <a:miter lim="400000"/>
            </a:ln>
          </a:top>
          <a:bottom>
            <a:ln w="12700" cap="flat">
              <a:solidFill>
                <a:srgbClr val="4F4F4F"/>
              </a:solidFill>
              <a:prstDash val="solid"/>
              <a:miter lim="400000"/>
            </a:ln>
          </a:bottom>
          <a:insideH>
            <a:ln w="12700" cap="flat">
              <a:solidFill>
                <a:srgbClr val="4F4F4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B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4F4F4F"/>
              </a:solidFill>
              <a:prstDash val="solid"/>
              <a:miter lim="400000"/>
            </a:ln>
          </a:top>
          <a:bottom>
            <a:ln w="12700" cap="flat">
              <a:solidFill>
                <a:srgbClr val="4F4F4F"/>
              </a:solidFill>
              <a:prstDash val="solid"/>
              <a:miter lim="400000"/>
            </a:ln>
          </a:bottom>
          <a:insideH>
            <a:ln w="12700" cap="flat">
              <a:solidFill>
                <a:srgbClr val="4F4F4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F2428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84B4C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84B4C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B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797979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55D7FF"/>
        </a:fontRef>
        <a:srgbClr val="55D7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797979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9" d="100"/>
          <a:sy n="49" d="100"/>
        </p:scale>
        <p:origin x="139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hape 33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34" name="Shape 34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1pPr>
    <a:lvl2pPr indent="2286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2pPr>
    <a:lvl3pPr indent="4572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3pPr>
    <a:lvl4pPr indent="6858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4pPr>
    <a:lvl5pPr indent="9144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5pPr>
    <a:lvl6pPr indent="11430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6pPr>
    <a:lvl7pPr indent="13716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7pPr>
    <a:lvl8pPr indent="16002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8pPr>
    <a:lvl9pPr indent="18288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660400" y="4292600"/>
            <a:ext cx="11684000" cy="2222500"/>
          </a:xfrm>
          <a:prstGeom prst="rect">
            <a:avLst/>
          </a:prstGeom>
        </p:spPr>
        <p:txBody>
          <a:bodyPr/>
          <a:lstStyle>
            <a:lvl1pPr>
              <a:defRPr sz="6200" spc="99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660400" y="3416300"/>
            <a:ext cx="11684000" cy="889000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0"/>
              </a:spcBef>
              <a:buClrTx/>
              <a:buSzTx/>
              <a:buNone/>
              <a:defRPr sz="2400" cap="all" spc="384">
                <a:solidFill>
                  <a:srgbClr val="55D7FF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  <a:lvl2pPr marL="0" indent="228600">
              <a:spcBef>
                <a:spcPts val="0"/>
              </a:spcBef>
              <a:buClrTx/>
              <a:buSzTx/>
              <a:buNone/>
              <a:defRPr sz="2400" cap="all" spc="384">
                <a:solidFill>
                  <a:srgbClr val="55D7FF"/>
                </a:solidFill>
                <a:latin typeface="Avenir Book"/>
                <a:ea typeface="Avenir Book"/>
                <a:cs typeface="Avenir Book"/>
                <a:sym typeface="Avenir Book"/>
              </a:defRPr>
            </a:lvl2pPr>
            <a:lvl3pPr marL="0" indent="457200">
              <a:spcBef>
                <a:spcPts val="0"/>
              </a:spcBef>
              <a:buClrTx/>
              <a:buSzTx/>
              <a:buNone/>
              <a:defRPr sz="2400" cap="all" spc="384">
                <a:solidFill>
                  <a:srgbClr val="55D7FF"/>
                </a:solidFill>
                <a:latin typeface="Avenir Book"/>
                <a:ea typeface="Avenir Book"/>
                <a:cs typeface="Avenir Book"/>
                <a:sym typeface="Avenir Book"/>
              </a:defRPr>
            </a:lvl3pPr>
            <a:lvl4pPr marL="0" indent="685800">
              <a:spcBef>
                <a:spcPts val="0"/>
              </a:spcBef>
              <a:buClrTx/>
              <a:buSzTx/>
              <a:buNone/>
              <a:defRPr sz="2400" cap="all" spc="384">
                <a:solidFill>
                  <a:srgbClr val="55D7FF"/>
                </a:solidFill>
                <a:latin typeface="Avenir Book"/>
                <a:ea typeface="Avenir Book"/>
                <a:cs typeface="Avenir Book"/>
                <a:sym typeface="Avenir Book"/>
              </a:defRPr>
            </a:lvl4pPr>
            <a:lvl5pPr marL="0" indent="914400">
              <a:spcBef>
                <a:spcPts val="0"/>
              </a:spcBef>
              <a:buClrTx/>
              <a:buSzTx/>
              <a:buNone/>
              <a:defRPr sz="2400" cap="all" spc="384">
                <a:solidFill>
                  <a:srgbClr val="55D7FF"/>
                </a:solidFill>
                <a:latin typeface="Avenir Book"/>
                <a:ea typeface="Avenir Book"/>
                <a:cs typeface="Avenir Book"/>
                <a:sym typeface="Avenir Book"/>
              </a:defRPr>
            </a:lvl5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2400" cap="all" spc="384">
                <a:solidFill>
                  <a:srgbClr val="55D7FF"/>
                </a:solidFill>
              </a:rPr>
              <a:t>Body Level One</a:t>
            </a:r>
          </a:p>
          <a:p>
            <a:pPr lvl="1">
              <a:defRPr sz="1800" cap="none" spc="0">
                <a:solidFill>
                  <a:srgbClr val="000000"/>
                </a:solidFill>
              </a:defRPr>
            </a:pPr>
            <a:r>
              <a:rPr sz="2400" cap="all" spc="384">
                <a:solidFill>
                  <a:srgbClr val="55D7FF"/>
                </a:solidFill>
              </a:rPr>
              <a:t>Body Level Two</a:t>
            </a:r>
          </a:p>
          <a:p>
            <a:pPr lvl="2">
              <a:defRPr sz="1800" cap="none" spc="0">
                <a:solidFill>
                  <a:srgbClr val="000000"/>
                </a:solidFill>
              </a:defRPr>
            </a:pPr>
            <a:r>
              <a:rPr sz="2400" cap="all" spc="384">
                <a:solidFill>
                  <a:srgbClr val="55D7FF"/>
                </a:solidFill>
              </a:rPr>
              <a:t>Body Level Three</a:t>
            </a:r>
          </a:p>
          <a:p>
            <a:pPr lvl="3">
              <a:defRPr sz="1800" cap="none" spc="0">
                <a:solidFill>
                  <a:srgbClr val="000000"/>
                </a:solidFill>
              </a:defRPr>
            </a:pPr>
            <a:r>
              <a:rPr sz="2400" cap="all" spc="384">
                <a:solidFill>
                  <a:srgbClr val="55D7FF"/>
                </a:solidFill>
              </a:rPr>
              <a:t>Body Level Four</a:t>
            </a:r>
          </a:p>
          <a:p>
            <a:pPr lvl="4">
              <a:defRPr sz="1800" cap="none" spc="0">
                <a:solidFill>
                  <a:srgbClr val="000000"/>
                </a:solidFill>
              </a:defRPr>
            </a:pPr>
            <a:r>
              <a:rPr sz="2400" cap="all" spc="384">
                <a:solidFill>
                  <a:srgbClr val="55D7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>
            <a:spLocks noGrp="1"/>
          </p:cNvSpPr>
          <p:nvPr>
            <p:ph type="title"/>
          </p:nvPr>
        </p:nvSpPr>
        <p:spPr>
          <a:xfrm>
            <a:off x="660400" y="1003300"/>
            <a:ext cx="11684000" cy="1460500"/>
          </a:xfrm>
          <a:prstGeom prst="rect">
            <a:avLst/>
          </a:prstGeom>
        </p:spPr>
        <p:txBody>
          <a:bodyPr/>
          <a:lstStyle>
            <a:lvl1pPr>
              <a:defRPr sz="6200" spc="99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9" name="Shape 9"/>
          <p:cNvSpPr>
            <a:spLocks noGrp="1"/>
          </p:cNvSpPr>
          <p:nvPr>
            <p:ph type="body" idx="1"/>
          </p:nvPr>
        </p:nvSpPr>
        <p:spPr>
          <a:xfrm>
            <a:off x="660400" y="508000"/>
            <a:ext cx="11684000" cy="508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ClrTx/>
              <a:buSzTx/>
              <a:buNone/>
              <a:defRPr sz="2400" cap="all" spc="384">
                <a:latin typeface="Avenir Book"/>
                <a:ea typeface="Avenir Book"/>
                <a:cs typeface="Avenir Book"/>
                <a:sym typeface="Avenir Book"/>
              </a:defRPr>
            </a:lvl1pPr>
            <a:lvl2pPr marL="0" indent="228600">
              <a:spcBef>
                <a:spcPts val="0"/>
              </a:spcBef>
              <a:buClrTx/>
              <a:buSzTx/>
              <a:buNone/>
              <a:defRPr sz="2400" cap="all" spc="384">
                <a:latin typeface="Avenir Book"/>
                <a:ea typeface="Avenir Book"/>
                <a:cs typeface="Avenir Book"/>
                <a:sym typeface="Avenir Book"/>
              </a:defRPr>
            </a:lvl2pPr>
            <a:lvl3pPr marL="0" indent="457200">
              <a:spcBef>
                <a:spcPts val="0"/>
              </a:spcBef>
              <a:buClrTx/>
              <a:buSzTx/>
              <a:buNone/>
              <a:defRPr sz="2400" cap="all" spc="384">
                <a:latin typeface="Avenir Book"/>
                <a:ea typeface="Avenir Book"/>
                <a:cs typeface="Avenir Book"/>
                <a:sym typeface="Avenir Book"/>
              </a:defRPr>
            </a:lvl3pPr>
            <a:lvl4pPr marL="0" indent="685800">
              <a:spcBef>
                <a:spcPts val="0"/>
              </a:spcBef>
              <a:buClrTx/>
              <a:buSzTx/>
              <a:buNone/>
              <a:defRPr sz="2400" cap="all" spc="384">
                <a:latin typeface="Avenir Book"/>
                <a:ea typeface="Avenir Book"/>
                <a:cs typeface="Avenir Book"/>
                <a:sym typeface="Avenir Book"/>
              </a:defRPr>
            </a:lvl4pPr>
            <a:lvl5pPr marL="0" indent="914400">
              <a:spcBef>
                <a:spcPts val="0"/>
              </a:spcBef>
              <a:buClrTx/>
              <a:buSzTx/>
              <a:buNone/>
              <a:defRPr sz="2400" cap="all" spc="384">
                <a:latin typeface="Avenir Book"/>
                <a:ea typeface="Avenir Book"/>
                <a:cs typeface="Avenir Book"/>
                <a:sym typeface="Avenir Book"/>
              </a:defRPr>
            </a:lvl5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2400" cap="all" spc="384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 spc="0">
                <a:solidFill>
                  <a:srgbClr val="000000"/>
                </a:solidFill>
              </a:defRPr>
            </a:pPr>
            <a:r>
              <a:rPr sz="2400" cap="all" spc="384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 spc="0">
                <a:solidFill>
                  <a:srgbClr val="000000"/>
                </a:solidFill>
              </a:defRPr>
            </a:pPr>
            <a:r>
              <a:rPr sz="2400" cap="all" spc="384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 spc="0">
                <a:solidFill>
                  <a:srgbClr val="000000"/>
                </a:solidFill>
              </a:defRPr>
            </a:pPr>
            <a:r>
              <a:rPr sz="2400" cap="all" spc="384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 spc="0">
                <a:solidFill>
                  <a:srgbClr val="000000"/>
                </a:solidFill>
              </a:defRPr>
            </a:pPr>
            <a:r>
              <a:rPr sz="2400" cap="all" spc="384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660400" y="1003300"/>
            <a:ext cx="11684000" cy="1460500"/>
          </a:xfrm>
          <a:prstGeom prst="rect">
            <a:avLst/>
          </a:prstGeom>
        </p:spPr>
        <p:txBody>
          <a:bodyPr/>
          <a:lstStyle>
            <a:lvl1pPr>
              <a:defRPr sz="6200" spc="99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idx="1"/>
          </p:nvPr>
        </p:nvSpPr>
        <p:spPr>
          <a:xfrm>
            <a:off x="660400" y="508000"/>
            <a:ext cx="11684000" cy="508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ClrTx/>
              <a:buSzTx/>
              <a:buNone/>
              <a:defRPr sz="2400" cap="all" spc="384">
                <a:latin typeface="Avenir Book"/>
                <a:ea typeface="Avenir Book"/>
                <a:cs typeface="Avenir Book"/>
                <a:sym typeface="Avenir Book"/>
              </a:defRPr>
            </a:lvl1pPr>
            <a:lvl2pPr marL="0" indent="228600">
              <a:spcBef>
                <a:spcPts val="0"/>
              </a:spcBef>
              <a:buClrTx/>
              <a:buSzTx/>
              <a:buNone/>
              <a:defRPr sz="2400" cap="all" spc="384">
                <a:latin typeface="Avenir Book"/>
                <a:ea typeface="Avenir Book"/>
                <a:cs typeface="Avenir Book"/>
                <a:sym typeface="Avenir Book"/>
              </a:defRPr>
            </a:lvl2pPr>
            <a:lvl3pPr marL="0" indent="457200">
              <a:spcBef>
                <a:spcPts val="0"/>
              </a:spcBef>
              <a:buClrTx/>
              <a:buSzTx/>
              <a:buNone/>
              <a:defRPr sz="2400" cap="all" spc="384">
                <a:latin typeface="Avenir Book"/>
                <a:ea typeface="Avenir Book"/>
                <a:cs typeface="Avenir Book"/>
                <a:sym typeface="Avenir Book"/>
              </a:defRPr>
            </a:lvl3pPr>
            <a:lvl4pPr marL="0" indent="685800">
              <a:spcBef>
                <a:spcPts val="0"/>
              </a:spcBef>
              <a:buClrTx/>
              <a:buSzTx/>
              <a:buNone/>
              <a:defRPr sz="2400" cap="all" spc="384">
                <a:latin typeface="Avenir Book"/>
                <a:ea typeface="Avenir Book"/>
                <a:cs typeface="Avenir Book"/>
                <a:sym typeface="Avenir Book"/>
              </a:defRPr>
            </a:lvl4pPr>
            <a:lvl5pPr marL="0" indent="914400">
              <a:spcBef>
                <a:spcPts val="0"/>
              </a:spcBef>
              <a:buClrTx/>
              <a:buSzTx/>
              <a:buNone/>
              <a:defRPr sz="2400" cap="all" spc="384">
                <a:latin typeface="Avenir Book"/>
                <a:ea typeface="Avenir Book"/>
                <a:cs typeface="Avenir Book"/>
                <a:sym typeface="Avenir Book"/>
              </a:defRPr>
            </a:lvl5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2400" cap="all" spc="384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 spc="0">
                <a:solidFill>
                  <a:srgbClr val="000000"/>
                </a:solidFill>
              </a:defRPr>
            </a:pPr>
            <a:r>
              <a:rPr sz="2400" cap="all" spc="384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 spc="0">
                <a:solidFill>
                  <a:srgbClr val="000000"/>
                </a:solidFill>
              </a:defRPr>
            </a:pPr>
            <a:r>
              <a:rPr sz="2400" cap="all" spc="384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 spc="0">
                <a:solidFill>
                  <a:srgbClr val="000000"/>
                </a:solidFill>
              </a:defRPr>
            </a:pPr>
            <a:r>
              <a:rPr sz="2400" cap="all" spc="384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 spc="0">
                <a:solidFill>
                  <a:srgbClr val="000000"/>
                </a:solidFill>
              </a:defRPr>
            </a:pPr>
            <a:r>
              <a:rPr sz="2400" cap="all" spc="384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>
            <a:spLocks noGrp="1"/>
          </p:cNvSpPr>
          <p:nvPr>
            <p:ph type="title"/>
          </p:nvPr>
        </p:nvSpPr>
        <p:spPr>
          <a:xfrm>
            <a:off x="660400" y="3759200"/>
            <a:ext cx="11684000" cy="2222500"/>
          </a:xfrm>
          <a:prstGeom prst="rect">
            <a:avLst/>
          </a:prstGeom>
        </p:spPr>
        <p:txBody>
          <a:bodyPr anchor="ctr"/>
          <a:lstStyle>
            <a:lvl1pPr>
              <a:defRPr sz="6200" spc="99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xfrm>
            <a:off x="546100" y="4305300"/>
            <a:ext cx="5410200" cy="2984500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4500" cap="all" spc="72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17" name="Shape 17"/>
          <p:cNvSpPr>
            <a:spLocks noGrp="1"/>
          </p:cNvSpPr>
          <p:nvPr>
            <p:ph type="body" idx="1"/>
          </p:nvPr>
        </p:nvSpPr>
        <p:spPr>
          <a:xfrm>
            <a:off x="546100" y="3429000"/>
            <a:ext cx="5410200" cy="8890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ClrTx/>
              <a:buSzTx/>
              <a:buNone/>
              <a:defRPr sz="2400" cap="all" spc="384">
                <a:solidFill>
                  <a:srgbClr val="55D7FF"/>
                </a:solidFill>
                <a:latin typeface="Avenir Book"/>
                <a:ea typeface="Avenir Book"/>
                <a:cs typeface="Avenir Book"/>
                <a:sym typeface="Avenir Book"/>
              </a:defRPr>
            </a:lvl1pPr>
            <a:lvl2pPr marL="0" indent="228600">
              <a:spcBef>
                <a:spcPts val="0"/>
              </a:spcBef>
              <a:buClrTx/>
              <a:buSzTx/>
              <a:buNone/>
              <a:defRPr sz="2400" cap="all" spc="384">
                <a:solidFill>
                  <a:srgbClr val="55D7FF"/>
                </a:solidFill>
                <a:latin typeface="Avenir Book"/>
                <a:ea typeface="Avenir Book"/>
                <a:cs typeface="Avenir Book"/>
                <a:sym typeface="Avenir Book"/>
              </a:defRPr>
            </a:lvl2pPr>
            <a:lvl3pPr marL="0" indent="457200">
              <a:spcBef>
                <a:spcPts val="0"/>
              </a:spcBef>
              <a:buClrTx/>
              <a:buSzTx/>
              <a:buNone/>
              <a:defRPr sz="2400" cap="all" spc="384">
                <a:solidFill>
                  <a:srgbClr val="55D7FF"/>
                </a:solidFill>
                <a:latin typeface="Avenir Book"/>
                <a:ea typeface="Avenir Book"/>
                <a:cs typeface="Avenir Book"/>
                <a:sym typeface="Avenir Book"/>
              </a:defRPr>
            </a:lvl3pPr>
            <a:lvl4pPr marL="0" indent="685800">
              <a:spcBef>
                <a:spcPts val="0"/>
              </a:spcBef>
              <a:buClrTx/>
              <a:buSzTx/>
              <a:buNone/>
              <a:defRPr sz="2400" cap="all" spc="384">
                <a:solidFill>
                  <a:srgbClr val="55D7FF"/>
                </a:solidFill>
                <a:latin typeface="Avenir Book"/>
                <a:ea typeface="Avenir Book"/>
                <a:cs typeface="Avenir Book"/>
                <a:sym typeface="Avenir Book"/>
              </a:defRPr>
            </a:lvl4pPr>
            <a:lvl5pPr marL="0" indent="914400">
              <a:spcBef>
                <a:spcPts val="0"/>
              </a:spcBef>
              <a:buClrTx/>
              <a:buSzTx/>
              <a:buNone/>
              <a:defRPr sz="2400" cap="all" spc="384">
                <a:solidFill>
                  <a:srgbClr val="55D7FF"/>
                </a:solidFill>
                <a:latin typeface="Avenir Book"/>
                <a:ea typeface="Avenir Book"/>
                <a:cs typeface="Avenir Book"/>
                <a:sym typeface="Avenir Book"/>
              </a:defRPr>
            </a:lvl5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2400" cap="all" spc="384">
                <a:solidFill>
                  <a:srgbClr val="55D7FF"/>
                </a:solidFill>
              </a:rPr>
              <a:t>Body Level One</a:t>
            </a:r>
          </a:p>
          <a:p>
            <a:pPr lvl="1">
              <a:defRPr sz="1800" cap="none" spc="0">
                <a:solidFill>
                  <a:srgbClr val="000000"/>
                </a:solidFill>
              </a:defRPr>
            </a:pPr>
            <a:r>
              <a:rPr sz="2400" cap="all" spc="384">
                <a:solidFill>
                  <a:srgbClr val="55D7FF"/>
                </a:solidFill>
              </a:rPr>
              <a:t>Body Level Two</a:t>
            </a:r>
          </a:p>
          <a:p>
            <a:pPr lvl="2">
              <a:defRPr sz="1800" cap="none" spc="0">
                <a:solidFill>
                  <a:srgbClr val="000000"/>
                </a:solidFill>
              </a:defRPr>
            </a:pPr>
            <a:r>
              <a:rPr sz="2400" cap="all" spc="384">
                <a:solidFill>
                  <a:srgbClr val="55D7FF"/>
                </a:solidFill>
              </a:rPr>
              <a:t>Body Level Three</a:t>
            </a:r>
          </a:p>
          <a:p>
            <a:pPr lvl="3">
              <a:defRPr sz="1800" cap="none" spc="0">
                <a:solidFill>
                  <a:srgbClr val="000000"/>
                </a:solidFill>
              </a:defRPr>
            </a:pPr>
            <a:r>
              <a:rPr sz="2400" cap="all" spc="384">
                <a:solidFill>
                  <a:srgbClr val="55D7FF"/>
                </a:solidFill>
              </a:rPr>
              <a:t>Body Level Four</a:t>
            </a:r>
          </a:p>
          <a:p>
            <a:pPr lvl="4">
              <a:defRPr sz="1800" cap="none" spc="0">
                <a:solidFill>
                  <a:srgbClr val="000000"/>
                </a:solidFill>
              </a:defRPr>
            </a:pPr>
            <a:r>
              <a:rPr sz="2400" cap="all" spc="384">
                <a:solidFill>
                  <a:srgbClr val="55D7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4500" cap="all" spc="720">
                <a:solidFill>
                  <a:srgbClr val="FFFFFF"/>
                </a:solidFill>
              </a:rP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4500" cap="all" spc="72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title"/>
          </p:nvPr>
        </p:nvSpPr>
        <p:spPr>
          <a:xfrm>
            <a:off x="660400" y="609600"/>
            <a:ext cx="5080000" cy="1854200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4500" cap="all" spc="72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25" name="Shape 25"/>
          <p:cNvSpPr>
            <a:spLocks noGrp="1"/>
          </p:cNvSpPr>
          <p:nvPr>
            <p:ph type="body" idx="1"/>
          </p:nvPr>
        </p:nvSpPr>
        <p:spPr>
          <a:xfrm>
            <a:off x="660400" y="2819400"/>
            <a:ext cx="5080000" cy="6057900"/>
          </a:xfrm>
          <a:prstGeom prst="rect">
            <a:avLst/>
          </a:prstGeom>
        </p:spPr>
        <p:txBody>
          <a:bodyPr/>
          <a:lstStyle>
            <a:lvl1pPr marL="393700" indent="-393700">
              <a:spcBef>
                <a:spcPts val="3200"/>
              </a:spcBef>
              <a:defRPr sz="3000"/>
            </a:lvl1pPr>
            <a:lvl2pPr marL="787400" indent="-393700">
              <a:spcBef>
                <a:spcPts val="3200"/>
              </a:spcBef>
              <a:defRPr sz="3000"/>
            </a:lvl2pPr>
            <a:lvl3pPr marL="1181100" indent="-393700">
              <a:spcBef>
                <a:spcPts val="3200"/>
              </a:spcBef>
              <a:defRPr sz="3000"/>
            </a:lvl3pPr>
            <a:lvl4pPr marL="1574800" indent="-393700">
              <a:spcBef>
                <a:spcPts val="3200"/>
              </a:spcBef>
              <a:defRPr sz="3000"/>
            </a:lvl4pPr>
            <a:lvl5pPr marL="1968500" indent="-393700">
              <a:spcBef>
                <a:spcPts val="3200"/>
              </a:spcBef>
              <a:defRPr sz="30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0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>
            <a:spLocks noGrp="1"/>
          </p:cNvSpPr>
          <p:nvPr>
            <p:ph type="body" idx="1"/>
          </p:nvPr>
        </p:nvSpPr>
        <p:spPr>
          <a:xfrm>
            <a:off x="660400" y="1511300"/>
            <a:ext cx="11684000" cy="6718300"/>
          </a:xfrm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660400" y="609600"/>
            <a:ext cx="11684000" cy="1422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4500" cap="all" spc="720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660400" y="2019300"/>
            <a:ext cx="11684000" cy="67183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6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 spd="med"/>
  <p:txStyles>
    <p:titleStyle>
      <a:lvl1pPr defTabSz="584200">
        <a:defRPr sz="4500" cap="all" spc="720">
          <a:solidFill>
            <a:srgbClr val="FFFFFF"/>
          </a:solidFill>
          <a:latin typeface="+mn-lt"/>
          <a:ea typeface="+mn-ea"/>
          <a:cs typeface="+mn-cs"/>
          <a:sym typeface="Avenir Light"/>
        </a:defRPr>
      </a:lvl1pPr>
      <a:lvl2pPr indent="228600" defTabSz="584200">
        <a:defRPr sz="4500" cap="all" spc="720">
          <a:solidFill>
            <a:srgbClr val="FFFFFF"/>
          </a:solidFill>
          <a:latin typeface="+mn-lt"/>
          <a:ea typeface="+mn-ea"/>
          <a:cs typeface="+mn-cs"/>
          <a:sym typeface="Avenir Light"/>
        </a:defRPr>
      </a:lvl2pPr>
      <a:lvl3pPr indent="457200" defTabSz="584200">
        <a:defRPr sz="4500" cap="all" spc="720">
          <a:solidFill>
            <a:srgbClr val="FFFFFF"/>
          </a:solidFill>
          <a:latin typeface="+mn-lt"/>
          <a:ea typeface="+mn-ea"/>
          <a:cs typeface="+mn-cs"/>
          <a:sym typeface="Avenir Light"/>
        </a:defRPr>
      </a:lvl3pPr>
      <a:lvl4pPr indent="685800" defTabSz="584200">
        <a:defRPr sz="4500" cap="all" spc="720">
          <a:solidFill>
            <a:srgbClr val="FFFFFF"/>
          </a:solidFill>
          <a:latin typeface="+mn-lt"/>
          <a:ea typeface="+mn-ea"/>
          <a:cs typeface="+mn-cs"/>
          <a:sym typeface="Avenir Light"/>
        </a:defRPr>
      </a:lvl4pPr>
      <a:lvl5pPr indent="914400" defTabSz="584200">
        <a:defRPr sz="4500" cap="all" spc="720">
          <a:solidFill>
            <a:srgbClr val="FFFFFF"/>
          </a:solidFill>
          <a:latin typeface="+mn-lt"/>
          <a:ea typeface="+mn-ea"/>
          <a:cs typeface="+mn-cs"/>
          <a:sym typeface="Avenir Light"/>
        </a:defRPr>
      </a:lvl5pPr>
      <a:lvl6pPr indent="1143000" defTabSz="584200">
        <a:defRPr sz="4500" cap="all" spc="720">
          <a:solidFill>
            <a:srgbClr val="FFFFFF"/>
          </a:solidFill>
          <a:latin typeface="+mn-lt"/>
          <a:ea typeface="+mn-ea"/>
          <a:cs typeface="+mn-cs"/>
          <a:sym typeface="Avenir Light"/>
        </a:defRPr>
      </a:lvl6pPr>
      <a:lvl7pPr indent="1371600" defTabSz="584200">
        <a:defRPr sz="4500" cap="all" spc="720">
          <a:solidFill>
            <a:srgbClr val="FFFFFF"/>
          </a:solidFill>
          <a:latin typeface="+mn-lt"/>
          <a:ea typeface="+mn-ea"/>
          <a:cs typeface="+mn-cs"/>
          <a:sym typeface="Avenir Light"/>
        </a:defRPr>
      </a:lvl7pPr>
      <a:lvl8pPr indent="1600200" defTabSz="584200">
        <a:defRPr sz="4500" cap="all" spc="720">
          <a:solidFill>
            <a:srgbClr val="FFFFFF"/>
          </a:solidFill>
          <a:latin typeface="+mn-lt"/>
          <a:ea typeface="+mn-ea"/>
          <a:cs typeface="+mn-cs"/>
          <a:sym typeface="Avenir Light"/>
        </a:defRPr>
      </a:lvl8pPr>
      <a:lvl9pPr indent="1828800" defTabSz="584200">
        <a:defRPr sz="4500" cap="all" spc="720">
          <a:solidFill>
            <a:srgbClr val="FFFFFF"/>
          </a:solidFill>
          <a:latin typeface="+mn-lt"/>
          <a:ea typeface="+mn-ea"/>
          <a:cs typeface="+mn-cs"/>
          <a:sym typeface="Avenir Light"/>
        </a:defRPr>
      </a:lvl9pPr>
    </p:titleStyle>
    <p:bodyStyle>
      <a:lvl1pPr marL="469900" indent="-469900" defTabSz="584200">
        <a:spcBef>
          <a:spcPts val="4200"/>
        </a:spcBef>
        <a:buClr>
          <a:srgbClr val="646464"/>
        </a:buClr>
        <a:buSzPct val="90000"/>
        <a:buChar char="•"/>
        <a:defRPr sz="3600">
          <a:solidFill>
            <a:srgbClr val="FFFFFF"/>
          </a:solidFill>
          <a:latin typeface="+mn-lt"/>
          <a:ea typeface="+mn-ea"/>
          <a:cs typeface="+mn-cs"/>
          <a:sym typeface="Avenir Light"/>
        </a:defRPr>
      </a:lvl1pPr>
      <a:lvl2pPr marL="939800" indent="-469900" defTabSz="584200">
        <a:spcBef>
          <a:spcPts val="4200"/>
        </a:spcBef>
        <a:buClr>
          <a:srgbClr val="646464"/>
        </a:buClr>
        <a:buSzPct val="90000"/>
        <a:buChar char="•"/>
        <a:defRPr sz="3600">
          <a:solidFill>
            <a:srgbClr val="FFFFFF"/>
          </a:solidFill>
          <a:latin typeface="+mn-lt"/>
          <a:ea typeface="+mn-ea"/>
          <a:cs typeface="+mn-cs"/>
          <a:sym typeface="Avenir Light"/>
        </a:defRPr>
      </a:lvl2pPr>
      <a:lvl3pPr marL="1409700" indent="-469900" defTabSz="584200">
        <a:spcBef>
          <a:spcPts val="4200"/>
        </a:spcBef>
        <a:buClr>
          <a:srgbClr val="646464"/>
        </a:buClr>
        <a:buSzPct val="90000"/>
        <a:buChar char="•"/>
        <a:defRPr sz="3600">
          <a:solidFill>
            <a:srgbClr val="FFFFFF"/>
          </a:solidFill>
          <a:latin typeface="+mn-lt"/>
          <a:ea typeface="+mn-ea"/>
          <a:cs typeface="+mn-cs"/>
          <a:sym typeface="Avenir Light"/>
        </a:defRPr>
      </a:lvl3pPr>
      <a:lvl4pPr marL="1879600" indent="-469900" defTabSz="584200">
        <a:spcBef>
          <a:spcPts val="4200"/>
        </a:spcBef>
        <a:buClr>
          <a:srgbClr val="646464"/>
        </a:buClr>
        <a:buSzPct val="90000"/>
        <a:buChar char="•"/>
        <a:defRPr sz="3600">
          <a:solidFill>
            <a:srgbClr val="FFFFFF"/>
          </a:solidFill>
          <a:latin typeface="+mn-lt"/>
          <a:ea typeface="+mn-ea"/>
          <a:cs typeface="+mn-cs"/>
          <a:sym typeface="Avenir Light"/>
        </a:defRPr>
      </a:lvl4pPr>
      <a:lvl5pPr marL="2349500" indent="-469900" defTabSz="584200">
        <a:spcBef>
          <a:spcPts val="4200"/>
        </a:spcBef>
        <a:buClr>
          <a:srgbClr val="646464"/>
        </a:buClr>
        <a:buSzPct val="90000"/>
        <a:buChar char="•"/>
        <a:defRPr sz="3600">
          <a:solidFill>
            <a:srgbClr val="FFFFFF"/>
          </a:solidFill>
          <a:latin typeface="+mn-lt"/>
          <a:ea typeface="+mn-ea"/>
          <a:cs typeface="+mn-cs"/>
          <a:sym typeface="Avenir Light"/>
        </a:defRPr>
      </a:lvl5pPr>
      <a:lvl6pPr marL="2819400" indent="-469900" defTabSz="584200">
        <a:spcBef>
          <a:spcPts val="4200"/>
        </a:spcBef>
        <a:buClr>
          <a:srgbClr val="646464"/>
        </a:buClr>
        <a:buSzPct val="90000"/>
        <a:buChar char="•"/>
        <a:defRPr sz="3600">
          <a:solidFill>
            <a:srgbClr val="FFFFFF"/>
          </a:solidFill>
          <a:latin typeface="+mn-lt"/>
          <a:ea typeface="+mn-ea"/>
          <a:cs typeface="+mn-cs"/>
          <a:sym typeface="Avenir Light"/>
        </a:defRPr>
      </a:lvl6pPr>
      <a:lvl7pPr marL="3289300" indent="-469900" defTabSz="584200">
        <a:spcBef>
          <a:spcPts val="4200"/>
        </a:spcBef>
        <a:buClr>
          <a:srgbClr val="646464"/>
        </a:buClr>
        <a:buSzPct val="90000"/>
        <a:buChar char="•"/>
        <a:defRPr sz="3600">
          <a:solidFill>
            <a:srgbClr val="FFFFFF"/>
          </a:solidFill>
          <a:latin typeface="+mn-lt"/>
          <a:ea typeface="+mn-ea"/>
          <a:cs typeface="+mn-cs"/>
          <a:sym typeface="Avenir Light"/>
        </a:defRPr>
      </a:lvl7pPr>
      <a:lvl8pPr marL="3759200" indent="-469900" defTabSz="584200">
        <a:spcBef>
          <a:spcPts val="4200"/>
        </a:spcBef>
        <a:buClr>
          <a:srgbClr val="646464"/>
        </a:buClr>
        <a:buSzPct val="90000"/>
        <a:buChar char="•"/>
        <a:defRPr sz="3600">
          <a:solidFill>
            <a:srgbClr val="FFFFFF"/>
          </a:solidFill>
          <a:latin typeface="+mn-lt"/>
          <a:ea typeface="+mn-ea"/>
          <a:cs typeface="+mn-cs"/>
          <a:sym typeface="Avenir Light"/>
        </a:defRPr>
      </a:lvl8pPr>
      <a:lvl9pPr marL="4229100" indent="-469900" defTabSz="584200">
        <a:spcBef>
          <a:spcPts val="4200"/>
        </a:spcBef>
        <a:buClr>
          <a:srgbClr val="646464"/>
        </a:buClr>
        <a:buSzPct val="90000"/>
        <a:buChar char="•"/>
        <a:defRPr sz="3600">
          <a:solidFill>
            <a:srgbClr val="FFFFFF"/>
          </a:solidFill>
          <a:latin typeface="+mn-lt"/>
          <a:ea typeface="+mn-ea"/>
          <a:cs typeface="+mn-cs"/>
          <a:sym typeface="Avenir Light"/>
        </a:defRPr>
      </a:lvl9pPr>
    </p:bodyStyle>
    <p:otherStyle>
      <a:lvl1pPr algn="ctr" defTabSz="584200">
        <a:defRPr>
          <a:solidFill>
            <a:schemeClr val="tx1"/>
          </a:solidFill>
          <a:latin typeface="+mn-lt"/>
          <a:ea typeface="+mn-ea"/>
          <a:cs typeface="+mn-cs"/>
          <a:sym typeface="Avenir Light"/>
        </a:defRPr>
      </a:lvl1pPr>
      <a:lvl2pPr indent="228600" algn="ctr" defTabSz="584200">
        <a:defRPr>
          <a:solidFill>
            <a:schemeClr val="tx1"/>
          </a:solidFill>
          <a:latin typeface="+mn-lt"/>
          <a:ea typeface="+mn-ea"/>
          <a:cs typeface="+mn-cs"/>
          <a:sym typeface="Avenir Light"/>
        </a:defRPr>
      </a:lvl2pPr>
      <a:lvl3pPr indent="457200" algn="ctr" defTabSz="584200">
        <a:defRPr>
          <a:solidFill>
            <a:schemeClr val="tx1"/>
          </a:solidFill>
          <a:latin typeface="+mn-lt"/>
          <a:ea typeface="+mn-ea"/>
          <a:cs typeface="+mn-cs"/>
          <a:sym typeface="Avenir Light"/>
        </a:defRPr>
      </a:lvl3pPr>
      <a:lvl4pPr indent="685800" algn="ctr" defTabSz="584200">
        <a:defRPr>
          <a:solidFill>
            <a:schemeClr val="tx1"/>
          </a:solidFill>
          <a:latin typeface="+mn-lt"/>
          <a:ea typeface="+mn-ea"/>
          <a:cs typeface="+mn-cs"/>
          <a:sym typeface="Avenir Light"/>
        </a:defRPr>
      </a:lvl4pPr>
      <a:lvl5pPr indent="914400" algn="ctr" defTabSz="584200">
        <a:defRPr>
          <a:solidFill>
            <a:schemeClr val="tx1"/>
          </a:solidFill>
          <a:latin typeface="+mn-lt"/>
          <a:ea typeface="+mn-ea"/>
          <a:cs typeface="+mn-cs"/>
          <a:sym typeface="Avenir Light"/>
        </a:defRPr>
      </a:lvl5pPr>
      <a:lvl6pPr indent="1143000" algn="ctr" defTabSz="584200">
        <a:defRPr>
          <a:solidFill>
            <a:schemeClr val="tx1"/>
          </a:solidFill>
          <a:latin typeface="+mn-lt"/>
          <a:ea typeface="+mn-ea"/>
          <a:cs typeface="+mn-cs"/>
          <a:sym typeface="Avenir Light"/>
        </a:defRPr>
      </a:lvl6pPr>
      <a:lvl7pPr indent="1371600" algn="ctr" defTabSz="584200">
        <a:defRPr>
          <a:solidFill>
            <a:schemeClr val="tx1"/>
          </a:solidFill>
          <a:latin typeface="+mn-lt"/>
          <a:ea typeface="+mn-ea"/>
          <a:cs typeface="+mn-cs"/>
          <a:sym typeface="Avenir Light"/>
        </a:defRPr>
      </a:lvl7pPr>
      <a:lvl8pPr indent="1600200" algn="ctr" defTabSz="584200">
        <a:defRPr>
          <a:solidFill>
            <a:schemeClr val="tx1"/>
          </a:solidFill>
          <a:latin typeface="+mn-lt"/>
          <a:ea typeface="+mn-ea"/>
          <a:cs typeface="+mn-cs"/>
          <a:sym typeface="Avenir Light"/>
        </a:defRPr>
      </a:lvl8pPr>
      <a:lvl9pPr indent="1828800" algn="ctr" defTabSz="584200">
        <a:defRPr>
          <a:solidFill>
            <a:schemeClr val="tx1"/>
          </a:solidFill>
          <a:latin typeface="+mn-lt"/>
          <a:ea typeface="+mn-ea"/>
          <a:cs typeface="+mn-cs"/>
          <a:sym typeface="Avenir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gif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/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Italian adventure!</a:t>
            </a:r>
          </a:p>
        </p:txBody>
      </p:sp>
      <p:sp>
        <p:nvSpPr>
          <p:cNvPr id="37" name="Shape 3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algn="ctr">
              <a:defRPr sz="3400" spc="544">
                <a:solidFill>
                  <a:srgbClr val="FF322F"/>
                </a:solidFill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400" cap="all" spc="544">
                <a:solidFill>
                  <a:srgbClr val="FF322F"/>
                </a:solidFill>
              </a:rPr>
              <a:t>Barnaby Bear travels around italy</a:t>
            </a:r>
          </a:p>
        </p:txBody>
      </p:sp>
      <p:pic>
        <p:nvPicPr>
          <p:cNvPr id="38" name="italy-flag.gi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194393" y="1511752"/>
            <a:ext cx="2616014" cy="1777548"/>
          </a:xfrm>
          <a:prstGeom prst="rect">
            <a:avLst/>
          </a:prstGeom>
          <a:ln w="12700">
            <a:miter lim="400000"/>
          </a:ln>
        </p:spPr>
      </p:pic>
      <p:pic>
        <p:nvPicPr>
          <p:cNvPr id="39" name="barnaby1.gif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480457" y="5608250"/>
            <a:ext cx="3226014" cy="3589510"/>
          </a:xfrm>
          <a:prstGeom prst="rect">
            <a:avLst/>
          </a:prstGeom>
          <a:ln w="12700">
            <a:miter lim="400000"/>
          </a:ln>
        </p:spPr>
      </p:pic>
      <p:pic>
        <p:nvPicPr>
          <p:cNvPr id="40" name="italy map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7261704" y="5611210"/>
            <a:ext cx="4773663" cy="358359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>
            <a:lvl1pPr defTabSz="461518">
              <a:defRPr sz="3555" spc="568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555" cap="all" spc="568">
                <a:solidFill>
                  <a:srgbClr val="FFFFFF"/>
                </a:solidFill>
              </a:rPr>
              <a:t>The canals of venice were beautiful … Barnaby went on a gondola.</a:t>
            </a:r>
          </a:p>
        </p:txBody>
      </p:sp>
      <p:sp>
        <p:nvSpPr>
          <p:cNvPr id="43" name="Shape 4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pic>
        <p:nvPicPr>
          <p:cNvPr id="44" name="venice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" y="2093383"/>
            <a:ext cx="13004801" cy="7315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45" name="barnaby camera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8467" y="6868583"/>
            <a:ext cx="1574801" cy="25527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>
              <a:defRPr sz="3000" spc="479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000" cap="all" spc="479">
                <a:solidFill>
                  <a:srgbClr val="FFFFFF"/>
                </a:solidFill>
              </a:rPr>
              <a:t>Barnaby visited St Mark’s square in Venice.  There were lots of pigeons!</a:t>
            </a:r>
          </a:p>
        </p:txBody>
      </p:sp>
      <p:sp>
        <p:nvSpPr>
          <p:cNvPr id="48" name="Shape 4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pic>
        <p:nvPicPr>
          <p:cNvPr id="49" name="stmarkssquarevenice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99031" y="1693333"/>
            <a:ext cx="12006738" cy="8004490"/>
          </a:xfrm>
          <a:prstGeom prst="rect">
            <a:avLst/>
          </a:prstGeom>
          <a:ln w="12700">
            <a:miter lim="400000"/>
          </a:ln>
        </p:spPr>
      </p:pic>
      <p:pic>
        <p:nvPicPr>
          <p:cNvPr id="50" name="barnaby1.gif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02166" y="7751233"/>
            <a:ext cx="1803401" cy="20066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>
              <a:defRPr sz="3000" spc="479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000" cap="all" spc="479">
                <a:solidFill>
                  <a:srgbClr val="FFFFFF"/>
                </a:solidFill>
              </a:rPr>
              <a:t>Barnaby loved the italian ice-cream - gelato.</a:t>
            </a:r>
          </a:p>
        </p:txBody>
      </p:sp>
      <p:sp>
        <p:nvSpPr>
          <p:cNvPr id="53" name="Shape 5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pic>
        <p:nvPicPr>
          <p:cNvPr id="54" name="Gelato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94613" y="1699760"/>
            <a:ext cx="11815574" cy="7879512"/>
          </a:xfrm>
          <a:prstGeom prst="rect">
            <a:avLst/>
          </a:prstGeom>
          <a:ln w="12700">
            <a:miter lim="400000"/>
          </a:ln>
        </p:spPr>
      </p:pic>
      <p:pic>
        <p:nvPicPr>
          <p:cNvPr id="55" name="barnaby1.gif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88433" y="7531100"/>
            <a:ext cx="1803401" cy="2006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>
              <a:defRPr sz="3200" spc="51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In Milan, barnaby saw a fashion show!</a:t>
            </a:r>
          </a:p>
        </p:txBody>
      </p:sp>
      <p:sp>
        <p:nvSpPr>
          <p:cNvPr id="58" name="Shape 58"/>
          <p:cNvSpPr>
            <a:spLocks noGrp="1"/>
          </p:cNvSpPr>
          <p:nvPr>
            <p:ph type="body" idx="1"/>
          </p:nvPr>
        </p:nvSpPr>
        <p:spPr>
          <a:xfrm>
            <a:off x="660400" y="2025650"/>
            <a:ext cx="11684000" cy="67183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pic>
        <p:nvPicPr>
          <p:cNvPr id="59" name="milanfashionshow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60400" y="1491001"/>
            <a:ext cx="11684000" cy="8215312"/>
          </a:xfrm>
          <a:prstGeom prst="rect">
            <a:avLst/>
          </a:prstGeom>
          <a:ln w="12700">
            <a:miter lim="400000"/>
          </a:ln>
        </p:spPr>
      </p:pic>
      <p:pic>
        <p:nvPicPr>
          <p:cNvPr id="60" name="barnaby camera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8466" y="7685516"/>
            <a:ext cx="1256309" cy="203643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>
              <a:defRPr sz="2700" spc="431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2700" cap="all" spc="431">
                <a:solidFill>
                  <a:srgbClr val="FFFFFF"/>
                </a:solidFill>
              </a:rPr>
              <a:t>Barnaby saw the coliseum in rome and imagined he was a gladiator!</a:t>
            </a:r>
          </a:p>
        </p:txBody>
      </p:sp>
      <p:sp>
        <p:nvSpPr>
          <p:cNvPr id="63" name="Shape 6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pic>
        <p:nvPicPr>
          <p:cNvPr id="64" name="coliseumrome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81119" y="1532609"/>
            <a:ext cx="12042562" cy="8028375"/>
          </a:xfrm>
          <a:prstGeom prst="rect">
            <a:avLst/>
          </a:prstGeom>
          <a:ln w="12700">
            <a:miter lim="400000"/>
          </a:ln>
        </p:spPr>
      </p:pic>
      <p:pic>
        <p:nvPicPr>
          <p:cNvPr id="65" name="barnaby1.gif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955366" y="7531100"/>
            <a:ext cx="1803401" cy="2006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66" name="thoughtbubble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644466" y="3927546"/>
            <a:ext cx="3810001" cy="3238501"/>
          </a:xfrm>
          <a:prstGeom prst="rect">
            <a:avLst/>
          </a:prstGeom>
          <a:ln w="12700">
            <a:miter lim="400000"/>
          </a:ln>
        </p:spPr>
      </p:pic>
      <p:pic>
        <p:nvPicPr>
          <p:cNvPr id="67" name="chariot.gif"/>
          <p:cNvPicPr/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475369" y="4626098"/>
            <a:ext cx="2148196" cy="150470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 defTabSz="496570">
              <a:defRPr sz="3825" spc="61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825" cap="all" spc="612">
                <a:solidFill>
                  <a:srgbClr val="FFFFFF"/>
                </a:solidFill>
              </a:rPr>
              <a:t>The sistine chapel had amazing paintings on the roof!</a:t>
            </a:r>
          </a:p>
        </p:txBody>
      </p:sp>
      <p:sp>
        <p:nvSpPr>
          <p:cNvPr id="70" name="Shape 7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pic>
        <p:nvPicPr>
          <p:cNvPr id="71" name="cistinechapel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26533" y="1996016"/>
            <a:ext cx="11684001" cy="7795420"/>
          </a:xfrm>
          <a:prstGeom prst="rect">
            <a:avLst/>
          </a:prstGeom>
          <a:ln w="12700">
            <a:miter lim="400000"/>
          </a:ln>
        </p:spPr>
      </p:pic>
      <p:pic>
        <p:nvPicPr>
          <p:cNvPr id="72" name="barnaby camera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18066" y="6868583"/>
            <a:ext cx="1574801" cy="25527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 defTabSz="496570">
              <a:defRPr sz="3825" spc="61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825" cap="all" spc="612">
                <a:solidFill>
                  <a:srgbClr val="FFFFFF"/>
                </a:solidFill>
              </a:rPr>
              <a:t>Barnaby threw a coin into the trevi fountain and made a wish!</a:t>
            </a:r>
          </a:p>
        </p:txBody>
      </p:sp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xfrm>
            <a:off x="660400" y="2025650"/>
            <a:ext cx="11684000" cy="67183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pic>
        <p:nvPicPr>
          <p:cNvPr id="76" name="trevifountainrome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14098" y="1956433"/>
            <a:ext cx="11341087" cy="7561649"/>
          </a:xfrm>
          <a:prstGeom prst="rect">
            <a:avLst/>
          </a:prstGeom>
          <a:ln w="12700">
            <a:miter lim="400000"/>
          </a:ln>
        </p:spPr>
      </p:pic>
      <p:pic>
        <p:nvPicPr>
          <p:cNvPr id="77" name="barnaby1.gif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502900" y="6756968"/>
            <a:ext cx="1490398" cy="1658331"/>
          </a:xfrm>
          <a:prstGeom prst="rect">
            <a:avLst/>
          </a:prstGeom>
          <a:ln w="12700">
            <a:miter lim="400000"/>
          </a:ln>
        </p:spPr>
      </p:pic>
      <p:pic>
        <p:nvPicPr>
          <p:cNvPr id="78" name="coins.jp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0502900" y="8400312"/>
            <a:ext cx="1490398" cy="110987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 defTabSz="496570">
              <a:defRPr sz="3825" spc="61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825" cap="all" spc="612">
                <a:solidFill>
                  <a:srgbClr val="FFFFFF"/>
                </a:solidFill>
              </a:rPr>
              <a:t>Barnaby listened to pope Francis say some prayers.</a:t>
            </a:r>
          </a:p>
        </p:txBody>
      </p:sp>
      <p:sp>
        <p:nvSpPr>
          <p:cNvPr id="81" name="Shape 8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pic>
        <p:nvPicPr>
          <p:cNvPr id="82" name="popefrancis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19666" y="1972829"/>
            <a:ext cx="11684001" cy="7293078"/>
          </a:xfrm>
          <a:prstGeom prst="rect">
            <a:avLst/>
          </a:prstGeom>
          <a:ln w="12700">
            <a:miter lim="400000"/>
          </a:ln>
        </p:spPr>
      </p:pic>
      <p:pic>
        <p:nvPicPr>
          <p:cNvPr id="83" name="barnaby camera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-25400" y="7190316"/>
            <a:ext cx="1574800" cy="25527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 defTabSz="496570">
              <a:defRPr sz="3825" spc="61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825" cap="all" spc="612">
                <a:solidFill>
                  <a:srgbClr val="FFFFFF"/>
                </a:solidFill>
              </a:rPr>
              <a:t>Then barnaby went out for pizza!  Yum YUM!</a:t>
            </a:r>
          </a:p>
        </p:txBody>
      </p:sp>
      <p:sp>
        <p:nvSpPr>
          <p:cNvPr id="86" name="Shape 8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pic>
        <p:nvPicPr>
          <p:cNvPr id="87" name="pizza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97984" y="2017481"/>
            <a:ext cx="11808832" cy="7380519"/>
          </a:xfrm>
          <a:prstGeom prst="rect">
            <a:avLst/>
          </a:prstGeom>
          <a:ln w="12700">
            <a:miter lim="400000"/>
          </a:ln>
        </p:spPr>
      </p:pic>
      <p:pic>
        <p:nvPicPr>
          <p:cNvPr id="88" name="barnaby1.gif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629900" y="7395633"/>
            <a:ext cx="1803400" cy="20066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 defTabSz="496570">
              <a:defRPr sz="3825" spc="61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825" cap="all" spc="612">
                <a:solidFill>
                  <a:srgbClr val="FFFFFF"/>
                </a:solidFill>
              </a:rPr>
              <a:t>The next day, barnaby saw the colourful houses of naples.</a:t>
            </a:r>
          </a:p>
        </p:txBody>
      </p:sp>
      <p:sp>
        <p:nvSpPr>
          <p:cNvPr id="91" name="Shape 9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pic>
        <p:nvPicPr>
          <p:cNvPr id="92" name="Naples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660400" y="1859873"/>
            <a:ext cx="11684000" cy="7781544"/>
          </a:xfrm>
          <a:prstGeom prst="rect">
            <a:avLst/>
          </a:prstGeom>
          <a:ln w="12700">
            <a:miter lim="400000"/>
          </a:ln>
        </p:spPr>
      </p:pic>
      <p:pic>
        <p:nvPicPr>
          <p:cNvPr id="93" name="barnaby camera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01133" y="7054850"/>
            <a:ext cx="1574801" cy="25527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 defTabSz="496570">
              <a:defRPr sz="3825" spc="612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825" cap="all" spc="612">
                <a:solidFill>
                  <a:srgbClr val="FFFFFF"/>
                </a:solidFill>
              </a:rPr>
              <a:t>Barnaby loved the leaning tower of pisa!</a:t>
            </a:r>
          </a:p>
        </p:txBody>
      </p:sp>
      <p:sp>
        <p:nvSpPr>
          <p:cNvPr id="96" name="Shape 9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pic>
        <p:nvPicPr>
          <p:cNvPr id="97" name="Leaning-Tower-99681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60885" y="2059324"/>
            <a:ext cx="12283030" cy="6902643"/>
          </a:xfrm>
          <a:prstGeom prst="rect">
            <a:avLst/>
          </a:prstGeom>
          <a:ln w="12700">
            <a:miter lim="400000"/>
          </a:ln>
        </p:spPr>
      </p:pic>
      <p:pic>
        <p:nvPicPr>
          <p:cNvPr id="98" name="barnaby camera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777133" y="7540667"/>
            <a:ext cx="877501" cy="14224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rmAutofit fontScale="90000"/>
          </a:bodyPr>
          <a:lstStyle>
            <a:lvl1pPr defTabSz="414781">
              <a:defRPr sz="3195" spc="511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195" cap="all" spc="511">
                <a:solidFill>
                  <a:srgbClr val="FFFFFF"/>
                </a:solidFill>
              </a:rPr>
              <a:t>In florence, barnaby took photographs of the bridges across the arno river.</a:t>
            </a:r>
          </a:p>
        </p:txBody>
      </p:sp>
      <p:sp>
        <p:nvSpPr>
          <p:cNvPr id="101" name="Shape 101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pic>
        <p:nvPicPr>
          <p:cNvPr id="102" name="florence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3716" y="4054095"/>
            <a:ext cx="12797368" cy="4842249"/>
          </a:xfrm>
          <a:prstGeom prst="rect">
            <a:avLst/>
          </a:prstGeom>
          <a:ln w="12700">
            <a:miter lim="400000"/>
          </a:ln>
        </p:spPr>
      </p:pic>
      <p:pic>
        <p:nvPicPr>
          <p:cNvPr id="103" name="barnaby camera.jpg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93133" y="2025650"/>
            <a:ext cx="1574801" cy="25527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 defTabSz="327152">
              <a:defRPr sz="2520" spc="403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2520" cap="all" spc="403">
                <a:solidFill>
                  <a:srgbClr val="FFFFFF"/>
                </a:solidFill>
              </a:rPr>
              <a:t>Barnaby was amazed to hear that the volcano mount vesuvias destroyed and buried the city of pompeii over 2,000 years ago!</a:t>
            </a:r>
          </a:p>
        </p:txBody>
      </p:sp>
      <p:sp>
        <p:nvSpPr>
          <p:cNvPr id="106" name="Shape 10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pic>
        <p:nvPicPr>
          <p:cNvPr id="107" name="Pompeii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36954" y="2010186"/>
            <a:ext cx="11530892" cy="8648169"/>
          </a:xfrm>
          <a:prstGeom prst="rect">
            <a:avLst/>
          </a:prstGeom>
          <a:ln w="12700">
            <a:miter lim="400000"/>
          </a:ln>
        </p:spPr>
      </p:pic>
      <p:pic>
        <p:nvPicPr>
          <p:cNvPr id="108" name="barnaby1.gif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3500" y="7683500"/>
            <a:ext cx="1803400" cy="2006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09" name="wow.png"/>
          <p:cNvPicPr/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8402675" y="2189199"/>
            <a:ext cx="4111059" cy="230800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>
              <a:defRPr sz="2800" spc="448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2800" cap="all" spc="448">
                <a:solidFill>
                  <a:srgbClr val="FFFFFF"/>
                </a:solidFill>
              </a:rPr>
              <a:t>Barnaby enjoyed some spaghetti on his final day … </a:t>
            </a:r>
          </a:p>
        </p:txBody>
      </p:sp>
      <p:sp>
        <p:nvSpPr>
          <p:cNvPr id="112" name="Shape 112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pic>
        <p:nvPicPr>
          <p:cNvPr id="113" name="Spaghetti-Bolognese_34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33996" y="1557127"/>
            <a:ext cx="11936808" cy="7961244"/>
          </a:xfrm>
          <a:prstGeom prst="rect">
            <a:avLst/>
          </a:prstGeom>
          <a:ln w="12700">
            <a:miter lim="400000"/>
          </a:ln>
        </p:spPr>
      </p:pic>
      <p:pic>
        <p:nvPicPr>
          <p:cNvPr id="114" name="barnaby1.gif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537633" y="7514166"/>
            <a:ext cx="1803401" cy="20066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379729">
              <a:defRPr sz="2924" spc="467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2924" cap="all" spc="467">
                <a:solidFill>
                  <a:srgbClr val="FFFFFF"/>
                </a:solidFill>
              </a:rPr>
              <a:t>Barnaby loved his italian adventure.  Does italy look like somewhere you’d like to go?</a:t>
            </a:r>
          </a:p>
        </p:txBody>
      </p:sp>
      <p:sp>
        <p:nvSpPr>
          <p:cNvPr id="117" name="Shape 11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pic>
        <p:nvPicPr>
          <p:cNvPr id="118" name="barnaby1.gi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57766" y="2230966"/>
            <a:ext cx="5433506" cy="6045732"/>
          </a:xfrm>
          <a:prstGeom prst="rect">
            <a:avLst/>
          </a:prstGeom>
          <a:ln w="12700">
            <a:miter lim="400000"/>
          </a:ln>
        </p:spPr>
      </p:pic>
      <p:pic>
        <p:nvPicPr>
          <p:cNvPr id="119" name="bye-bye.gif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6769100" y="4012865"/>
            <a:ext cx="5136026" cy="248193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New_Template1">
  <a:themeElements>
    <a:clrScheme name="New_Template1">
      <a:dk1>
        <a:srgbClr val="000000"/>
      </a:dk1>
      <a:lt1>
        <a:srgbClr val="FFFFFF"/>
      </a:lt1>
      <a:dk2>
        <a:srgbClr val="4F4F4F"/>
      </a:dk2>
      <a:lt2>
        <a:srgbClr val="BFBFBF"/>
      </a:lt2>
      <a:accent1>
        <a:srgbClr val="1B6BBC"/>
      </a:accent1>
      <a:accent2>
        <a:srgbClr val="42AAC9"/>
      </a:accent2>
      <a:accent3>
        <a:srgbClr val="518C15"/>
      </a:accent3>
      <a:accent4>
        <a:srgbClr val="DE9000"/>
      </a:accent4>
      <a:accent5>
        <a:srgbClr val="DB2800"/>
      </a:accent5>
      <a:accent6>
        <a:srgbClr val="B130C2"/>
      </a:accent6>
      <a:hlink>
        <a:srgbClr val="0000FF"/>
      </a:hlink>
      <a:folHlink>
        <a:srgbClr val="FF00FF"/>
      </a:folHlink>
    </a:clrScheme>
    <a:fontScheme name="New_Template1">
      <a:majorFont>
        <a:latin typeface="Avenir Light"/>
        <a:ea typeface="Avenir Light"/>
        <a:cs typeface="Avenir Light"/>
      </a:majorFont>
      <a:minorFont>
        <a:latin typeface="Avenir Light"/>
        <a:ea typeface="Avenir Light"/>
        <a:cs typeface="Avenir Light"/>
      </a:minorFont>
    </a:fontScheme>
    <a:fmtScheme name="New_Templat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E3C6E"/>
        </a:solidFill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all" spc="384" normalizeH="0" baseline="0">
            <a:ln>
              <a:noFill/>
            </a:ln>
            <a:solidFill>
              <a:srgbClr val="FFFFFF"/>
            </a:solidFill>
            <a:effectLst/>
            <a:uFillTx/>
            <a:latin typeface="Avenir Medium"/>
            <a:ea typeface="Avenir Medium"/>
            <a:cs typeface="Avenir Medium"/>
            <a:sym typeface="Avenir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Avenir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New_Template1">
  <a:themeElements>
    <a:clrScheme name="New_Template1">
      <a:dk1>
        <a:srgbClr val="000000"/>
      </a:dk1>
      <a:lt1>
        <a:srgbClr val="FFFFFF"/>
      </a:lt1>
      <a:dk2>
        <a:srgbClr val="4F4F4F"/>
      </a:dk2>
      <a:lt2>
        <a:srgbClr val="BFBFBF"/>
      </a:lt2>
      <a:accent1>
        <a:srgbClr val="1B6BBC"/>
      </a:accent1>
      <a:accent2>
        <a:srgbClr val="42AAC9"/>
      </a:accent2>
      <a:accent3>
        <a:srgbClr val="518C15"/>
      </a:accent3>
      <a:accent4>
        <a:srgbClr val="DE9000"/>
      </a:accent4>
      <a:accent5>
        <a:srgbClr val="DB2800"/>
      </a:accent5>
      <a:accent6>
        <a:srgbClr val="B130C2"/>
      </a:accent6>
      <a:hlink>
        <a:srgbClr val="0000FF"/>
      </a:hlink>
      <a:folHlink>
        <a:srgbClr val="FF00FF"/>
      </a:folHlink>
    </a:clrScheme>
    <a:fontScheme name="New_Template1">
      <a:majorFont>
        <a:latin typeface="Avenir Light"/>
        <a:ea typeface="Avenir Light"/>
        <a:cs typeface="Avenir Light"/>
      </a:majorFont>
      <a:minorFont>
        <a:latin typeface="Avenir Light"/>
        <a:ea typeface="Avenir Light"/>
        <a:cs typeface="Avenir Light"/>
      </a:minorFont>
    </a:fontScheme>
    <a:fmtScheme name="New_Templat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E3C6E"/>
        </a:solidFill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all" spc="384" normalizeH="0" baseline="0">
            <a:ln>
              <a:noFill/>
            </a:ln>
            <a:solidFill>
              <a:srgbClr val="FFFFFF"/>
            </a:solidFill>
            <a:effectLst/>
            <a:uFillTx/>
            <a:latin typeface="Avenir Medium"/>
            <a:ea typeface="Avenir Medium"/>
            <a:cs typeface="Avenir Medium"/>
            <a:sym typeface="Avenir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0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Avenir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188</Words>
  <Application>Microsoft Office PowerPoint</Application>
  <PresentationFormat>Custom</PresentationFormat>
  <Paragraphs>17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Avenir Book</vt:lpstr>
      <vt:lpstr>Avenir Light</vt:lpstr>
      <vt:lpstr>Avenir Roman</vt:lpstr>
      <vt:lpstr>New_Template1</vt:lpstr>
      <vt:lpstr>Italian adventure!</vt:lpstr>
      <vt:lpstr>The canals of venice were beautiful … Barnaby went on a gondola.</vt:lpstr>
      <vt:lpstr>Barnaby visited St Mark’s square in Venice.  There were lots of pigeons!</vt:lpstr>
      <vt:lpstr>Barnaby loved the italian ice-cream - gelato.</vt:lpstr>
      <vt:lpstr>In Milan, barnaby saw a fashion show!</vt:lpstr>
      <vt:lpstr>Barnaby saw the coliseum in rome and imagined he was a gladiator!</vt:lpstr>
      <vt:lpstr>The sistine chapel had amazing paintings on the roof!</vt:lpstr>
      <vt:lpstr>Barnaby threw a coin into the trevi fountain and made a wish!</vt:lpstr>
      <vt:lpstr>Barnaby listened to pope Francis say some prayers.</vt:lpstr>
      <vt:lpstr>Then barnaby went out for pizza!  Yum YUM!</vt:lpstr>
      <vt:lpstr>The next day, barnaby saw the colourful houses of naples.</vt:lpstr>
      <vt:lpstr>Barnaby loved the leaning tower of pisa!</vt:lpstr>
      <vt:lpstr>In florence, barnaby took photographs of the bridges across the arno river.</vt:lpstr>
      <vt:lpstr>Barnaby was amazed to hear that the volcano mount vesuvias destroyed and buried the city of pompeii over 2,000 years ago!</vt:lpstr>
      <vt:lpstr>Barnaby enjoyed some spaghetti on his final day … </vt:lpstr>
      <vt:lpstr>Barnaby loved his italian adventure.  Does italy look like somewhere you’d like to go?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Italian adventure!</dc:title>
  <dc:creator>C JOHNSTON</dc:creator>
  <cp:lastModifiedBy>C JOHNSTON</cp:lastModifiedBy>
  <cp:revision>2</cp:revision>
  <dcterms:modified xsi:type="dcterms:W3CDTF">2020-05-26T10:33:38Z</dcterms:modified>
</cp:coreProperties>
</file>