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56" r:id="rId2"/>
    <p:sldId id="264" r:id="rId3"/>
    <p:sldId id="265" r:id="rId4"/>
    <p:sldId id="266" r:id="rId5"/>
    <p:sldId id="267" r:id="rId6"/>
    <p:sldId id="268" r:id="rId7"/>
    <p:sldId id="269" r:id="rId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140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FC818EDA-7AC2-419E-A69A-F952634E8B62}" type="datetimeFigureOut">
              <a:rPr lang="en-GB"/>
              <a:pPr>
                <a:defRPr/>
              </a:pPr>
              <a:t>30/08/2017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AB19CDE7-BA82-4D22-85E2-F11A9B12457F}"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bwMode="auto">
          <a:noFill/>
          <a:ln>
            <a:solidFill>
              <a:srgbClr val="000000"/>
            </a:solidFill>
            <a:miter lim="800000"/>
            <a:headEnd/>
            <a:tailEnd/>
          </a:ln>
        </p:spPr>
      </p:sp>
      <p:sp>
        <p:nvSpPr>
          <p:cNvPr id="1024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102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26D5A33-C7DC-44EE-BCA0-7150CDE6C1E7}" type="slidenum">
              <a:rPr lang="en-GB"/>
              <a:pPr fontAlgn="base">
                <a:spcBef>
                  <a:spcPct val="0"/>
                </a:spcBef>
                <a:spcAft>
                  <a:spcPct val="0"/>
                </a:spcAft>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p:spPr>
      </p:sp>
      <p:sp>
        <p:nvSpPr>
          <p:cNvPr id="11267"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1126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B9C95C5-EF46-48E5-89E8-67C07A37D9E0}" type="slidenum">
              <a:rPr lang="en-GB"/>
              <a:pPr fontAlgn="base">
                <a:spcBef>
                  <a:spcPct val="0"/>
                </a:spcBef>
                <a:spcAft>
                  <a:spcPct val="0"/>
                </a:spcAft>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bwMode="auto">
          <a:noFill/>
          <a:ln>
            <a:solidFill>
              <a:srgbClr val="000000"/>
            </a:solidFill>
            <a:miter lim="800000"/>
            <a:headEnd/>
            <a:tailEnd/>
          </a:ln>
        </p:spPr>
      </p:sp>
      <p:sp>
        <p:nvSpPr>
          <p:cNvPr id="1229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1229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4ACE0F9-8B21-4447-AD46-BB84DD19E69E}" type="slidenum">
              <a:rPr lang="en-GB"/>
              <a:pPr fontAlgn="base">
                <a:spcBef>
                  <a:spcPct val="0"/>
                </a:spcBef>
                <a:spcAft>
                  <a:spcPct val="0"/>
                </a:spcAft>
              </a:pPr>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p:spPr>
      </p:sp>
      <p:sp>
        <p:nvSpPr>
          <p:cNvPr id="1331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133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64F78F5-04E8-425A-BD21-D862612D3F75}" type="slidenum">
              <a:rPr lang="en-GB"/>
              <a:pPr fontAlgn="base">
                <a:spcBef>
                  <a:spcPct val="0"/>
                </a:spcBef>
                <a:spcAft>
                  <a:spcPct val="0"/>
                </a:spcAft>
              </a:pPr>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bwMode="auto">
          <a:noFill/>
          <a:ln>
            <a:solidFill>
              <a:srgbClr val="000000"/>
            </a:solidFill>
            <a:miter lim="800000"/>
            <a:headEnd/>
            <a:tailEnd/>
          </a:ln>
        </p:spPr>
      </p:sp>
      <p:sp>
        <p:nvSpPr>
          <p:cNvPr id="1433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1434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964D6BC-C5CB-43BE-87D3-754C16983BF8}" type="slidenum">
              <a:rPr lang="en-GB"/>
              <a:pPr fontAlgn="base">
                <a:spcBef>
                  <a:spcPct val="0"/>
                </a:spcBef>
                <a:spcAft>
                  <a:spcPct val="0"/>
                </a:spcAft>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p:spPr>
      </p:sp>
      <p:sp>
        <p:nvSpPr>
          <p:cNvPr id="1536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1536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61B9441-26FD-4440-918C-C0C969A6C014}" type="slidenum">
              <a:rPr lang="en-GB"/>
              <a:pPr fontAlgn="base">
                <a:spcBef>
                  <a:spcPct val="0"/>
                </a:spcBef>
                <a:spcAft>
                  <a:spcPct val="0"/>
                </a:spcAft>
              </a:pPr>
              <a:t>6</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p:spPr>
      </p:sp>
      <p:sp>
        <p:nvSpPr>
          <p:cNvPr id="16387"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1638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DA99813-549D-41A5-BDC6-4502DF3D9A4D}" type="slidenum">
              <a:rPr lang="en-GB"/>
              <a:pPr fontAlgn="base">
                <a:spcBef>
                  <a:spcPct val="0"/>
                </a:spcBef>
                <a:spcAft>
                  <a:spcPct val="0"/>
                </a:spcAft>
              </a:pPr>
              <a:t>7</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A17020CC-0586-4CE4-89CB-347229D3A42F}" type="datetimeFigureOut">
              <a:rPr lang="en-GB"/>
              <a:pPr>
                <a:defRPr/>
              </a:pPr>
              <a:t>30/08/2017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F2CE42F6-B80D-4ED0-846F-539D87A8DB81}" type="slidenum">
              <a:rPr lang="en-GB"/>
              <a:pPr>
                <a:defRPr/>
              </a:pPr>
              <a:t>‹#›</a:t>
            </a:fld>
            <a:endParaRPr lang="en-GB"/>
          </a:p>
        </p:txBody>
      </p:sp>
    </p:spTree>
  </p:cSld>
  <p:clrMapOvr>
    <a:masterClrMapping/>
  </p:clrMapOvr>
  <p:transition spd="med" advClick="0">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D2800F95-A408-45B7-9C0B-2AC9081D99A6}" type="datetimeFigureOut">
              <a:rPr lang="en-GB"/>
              <a:pPr>
                <a:defRPr/>
              </a:pPr>
              <a:t>30/08/2017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47E92A24-AB9C-4776-A876-E73863AC31B7}" type="slidenum">
              <a:rPr lang="en-GB"/>
              <a:pPr>
                <a:defRPr/>
              </a:pPr>
              <a:t>‹#›</a:t>
            </a:fld>
            <a:endParaRPr lang="en-GB"/>
          </a:p>
        </p:txBody>
      </p:sp>
    </p:spTree>
  </p:cSld>
  <p:clrMapOvr>
    <a:masterClrMapping/>
  </p:clrMapOvr>
  <p:transition spd="med" advClick="0">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036E7C2A-F273-4742-A711-87B697B68D6A}" type="datetimeFigureOut">
              <a:rPr lang="en-GB"/>
              <a:pPr>
                <a:defRPr/>
              </a:pPr>
              <a:t>30/08/2017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9F152285-5D20-4BDA-BF0B-E7E9DBA2D1C6}" type="slidenum">
              <a:rPr lang="en-GB"/>
              <a:pPr>
                <a:defRPr/>
              </a:pPr>
              <a:t>‹#›</a:t>
            </a:fld>
            <a:endParaRPr lang="en-GB"/>
          </a:p>
        </p:txBody>
      </p:sp>
    </p:spTree>
  </p:cSld>
  <p:clrMapOvr>
    <a:masterClrMapping/>
  </p:clrMapOvr>
  <p:transition spd="med" advClick="0">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F5D31568-85AE-43F0-9028-2EA8812F1DD5}" type="datetimeFigureOut">
              <a:rPr lang="en-GB"/>
              <a:pPr>
                <a:defRPr/>
              </a:pPr>
              <a:t>30/08/2017</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C75D64E0-26A7-4AF8-BADA-AEE2446357E3}" type="slidenum">
              <a:rPr lang="en-GB"/>
              <a:pPr>
                <a:defRPr/>
              </a:pPr>
              <a:t>‹#›</a:t>
            </a:fld>
            <a:endParaRPr lang="en-GB"/>
          </a:p>
        </p:txBody>
      </p:sp>
    </p:spTree>
  </p:cSld>
  <p:clrMapOvr>
    <a:masterClrMapping/>
  </p:clrMapOvr>
  <p:transition spd="med" advClick="0">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2EFA500A-75FF-4C0C-A621-D6C327D4A7AA}" type="datetimeFigureOut">
              <a:rPr lang="en-GB"/>
              <a:pPr>
                <a:defRPr/>
              </a:pPr>
              <a:t>30/08/2017</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15F84608-6DF1-4E7D-A2DF-4441C4232C41}" type="slidenum">
              <a:rPr lang="en-GB"/>
              <a:pPr>
                <a:defRPr/>
              </a:pPr>
              <a:t>‹#›</a:t>
            </a:fld>
            <a:endParaRPr lang="en-GB"/>
          </a:p>
        </p:txBody>
      </p:sp>
    </p:spTree>
  </p:cSld>
  <p:clrMapOvr>
    <a:masterClrMapping/>
  </p:clrMapOvr>
  <p:transition spd="med" advClick="0">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E21A893B-355A-4439-83DF-D3751ABE198B}" type="datetimeFigureOut">
              <a:rPr lang="en-GB"/>
              <a:pPr>
                <a:defRPr/>
              </a:pPr>
              <a:t>30/08/2017</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4310B360-8A24-4F41-A8AC-92257DD6D6E1}" type="slidenum">
              <a:rPr lang="en-GB"/>
              <a:pPr>
                <a:defRPr/>
              </a:pPr>
              <a:t>‹#›</a:t>
            </a:fld>
            <a:endParaRPr lang="en-GB"/>
          </a:p>
        </p:txBody>
      </p:sp>
    </p:spTree>
  </p:cSld>
  <p:clrMapOvr>
    <a:masterClrMapping/>
  </p:clrMapOvr>
  <p:transition spd="med" advClick="0">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098F2CF-180B-410D-8EBF-561842333314}" type="datetimeFigureOut">
              <a:rPr lang="en-GB"/>
              <a:pPr>
                <a:defRPr/>
              </a:pPr>
              <a:t>30/08/2017</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3FC9DD4C-5389-4EC3-B7E6-246E96D69BE9}" type="slidenum">
              <a:rPr lang="en-GB"/>
              <a:pPr>
                <a:defRPr/>
              </a:pPr>
              <a:t>‹#›</a:t>
            </a:fld>
            <a:endParaRPr lang="en-GB"/>
          </a:p>
        </p:txBody>
      </p:sp>
    </p:spTree>
  </p:cSld>
  <p:clrMapOvr>
    <a:masterClrMapping/>
  </p:clrMapOvr>
  <p:transition spd="med" advClick="0">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F2911689-E96F-443F-AE43-0BB60505F5ED}" type="datetimeFigureOut">
              <a:rPr lang="en-GB"/>
              <a:pPr>
                <a:defRPr/>
              </a:pPr>
              <a:t>30/08/2017</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74BBFFC3-1D7F-4784-BC5F-D28F8B19CFF2}" type="slidenum">
              <a:rPr lang="en-GB"/>
              <a:pPr>
                <a:defRPr/>
              </a:pPr>
              <a:t>‹#›</a:t>
            </a:fld>
            <a:endParaRPr lang="en-GB"/>
          </a:p>
        </p:txBody>
      </p:sp>
    </p:spTree>
  </p:cSld>
  <p:clrMapOvr>
    <a:masterClrMapping/>
  </p:clrMapOvr>
  <p:transition spd="med" advClick="0">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8BD4AAF2-5B26-47F5-AEF1-F7CEE54246FA}" type="datetimeFigureOut">
              <a:rPr lang="en-GB"/>
              <a:pPr>
                <a:defRPr/>
              </a:pPr>
              <a:t>30/08/2017</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2921843D-C8E6-498D-8A8F-D0D77F73115E}" type="slidenum">
              <a:rPr lang="en-GB"/>
              <a:pPr>
                <a:defRPr/>
              </a:pPr>
              <a:t>‹#›</a:t>
            </a:fld>
            <a:endParaRPr lang="en-GB"/>
          </a:p>
        </p:txBody>
      </p:sp>
    </p:spTree>
  </p:cSld>
  <p:clrMapOvr>
    <a:masterClrMapping/>
  </p:clrMapOvr>
  <p:transition spd="med" advClick="0">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F5307CB1-E409-4D7C-9F41-92C701E07583}" type="datetimeFigureOut">
              <a:rPr lang="en-GB"/>
              <a:pPr>
                <a:defRPr/>
              </a:pPr>
              <a:t>30/08/2017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4DB206BF-BA1F-4590-BB69-B25C8CED6D37}" type="slidenum">
              <a:rPr lang="en-GB"/>
              <a:pPr>
                <a:defRPr/>
              </a:pPr>
              <a:t>‹#›</a:t>
            </a:fld>
            <a:endParaRPr lang="en-GB"/>
          </a:p>
        </p:txBody>
      </p:sp>
    </p:spTree>
  </p:cSld>
  <p:clrMapOvr>
    <a:masterClrMapping/>
  </p:clrMapOvr>
  <p:transition spd="med" advClick="0">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6577937B-ED4D-4D9A-BF1A-6238F76E956F}" type="datetimeFigureOut">
              <a:rPr lang="en-GB"/>
              <a:pPr>
                <a:defRPr/>
              </a:pPr>
              <a:t>30/08/2017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8667ACCB-C3BF-463E-8850-C4CC027B8668}" type="slidenum">
              <a:rPr lang="en-GB"/>
              <a:pPr>
                <a:defRPr/>
              </a:pPr>
              <a:t>‹#›</a:t>
            </a:fld>
            <a:endParaRPr lang="en-GB"/>
          </a:p>
        </p:txBody>
      </p:sp>
    </p:spTree>
  </p:cSld>
  <p:clrMapOvr>
    <a:masterClrMapping/>
  </p:clrMapOvr>
  <p:transition spd="med" advClick="0">
    <p:wedg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812A1567-C3C8-4E36-AE53-44167E71AE88}" type="datetimeFigureOut">
              <a:rPr lang="en-GB"/>
              <a:pPr>
                <a:defRPr/>
              </a:pPr>
              <a:t>30/08/2017</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04AB0603-E6CA-43DB-873E-63FC17C2B528}"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Click="0">
    <p:wedge/>
  </p:transition>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slide" Target="slide4.xml"/><Relationship Id="rId7"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slide" Target="slide7.xml"/><Relationship Id="rId5" Type="http://schemas.openxmlformats.org/officeDocument/2006/relationships/slide" Target="slide5.xml"/><Relationship Id="rId4" Type="http://schemas.openxmlformats.org/officeDocument/2006/relationships/slide" Target="slide6.xml"/></Relationships>
</file>

<file path=ppt/slides/_rels/slide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0.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0.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0.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0.pn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ounded Rectangle 18"/>
          <p:cNvSpPr/>
          <p:nvPr/>
        </p:nvSpPr>
        <p:spPr>
          <a:xfrm>
            <a:off x="250825" y="260350"/>
            <a:ext cx="8642350" cy="6337300"/>
          </a:xfrm>
          <a:prstGeom prst="roundRect">
            <a:avLst>
              <a:gd name="adj" fmla="val 3745"/>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7" name="Rectangle 6"/>
          <p:cNvSpPr/>
          <p:nvPr/>
        </p:nvSpPr>
        <p:spPr>
          <a:xfrm>
            <a:off x="864006" y="476672"/>
            <a:ext cx="7484741" cy="2308324"/>
          </a:xfrm>
          <a:prstGeom prst="rect">
            <a:avLst/>
          </a:prstGeom>
          <a:noFill/>
        </p:spPr>
        <p:txBody>
          <a:bodyPr wrap="none">
            <a:spAutoFit/>
          </a:bodyPr>
          <a:lstStyle/>
          <a:p>
            <a:pPr algn="ctr" fontAlgn="auto">
              <a:spcBef>
                <a:spcPts val="0"/>
              </a:spcBef>
              <a:spcAft>
                <a:spcPts val="0"/>
              </a:spcAft>
              <a:defRPr/>
            </a:pPr>
            <a:r>
              <a:rPr lang="en-US" sz="4800" b="1" dirty="0">
                <a:ln w="10541" cmpd="sng">
                  <a:solidFill>
                    <a:schemeClr val="tx1"/>
                  </a:solidFill>
                  <a:prstDash val="solid"/>
                </a:ln>
                <a:latin typeface="Comic Sans MS" pitchFamily="66" charset="0"/>
              </a:rPr>
              <a:t>Letters and Sounds </a:t>
            </a:r>
            <a:endParaRPr lang="en-US" sz="4800" b="1" dirty="0" smtClean="0">
              <a:ln w="10541" cmpd="sng">
                <a:solidFill>
                  <a:schemeClr val="tx1"/>
                </a:solidFill>
                <a:prstDash val="solid"/>
              </a:ln>
              <a:latin typeface="Comic Sans MS" pitchFamily="66" charset="0"/>
            </a:endParaRPr>
          </a:p>
          <a:p>
            <a:pPr algn="ctr" fontAlgn="auto">
              <a:spcBef>
                <a:spcPts val="0"/>
              </a:spcBef>
              <a:spcAft>
                <a:spcPts val="0"/>
              </a:spcAft>
              <a:defRPr/>
            </a:pPr>
            <a:r>
              <a:rPr lang="en-US" sz="4800" b="1" dirty="0" smtClean="0">
                <a:ln w="10541" cmpd="sng">
                  <a:solidFill>
                    <a:schemeClr val="tx1"/>
                  </a:solidFill>
                  <a:prstDash val="solid"/>
                </a:ln>
                <a:latin typeface="Comic Sans MS" pitchFamily="66" charset="0"/>
              </a:rPr>
              <a:t>High </a:t>
            </a:r>
            <a:r>
              <a:rPr lang="en-US" sz="4800" b="1" dirty="0">
                <a:ln w="10541" cmpd="sng">
                  <a:solidFill>
                    <a:schemeClr val="tx1"/>
                  </a:solidFill>
                  <a:prstDash val="solid"/>
                </a:ln>
                <a:latin typeface="Comic Sans MS" pitchFamily="66" charset="0"/>
              </a:rPr>
              <a:t>Frequency Words: </a:t>
            </a:r>
            <a:endParaRPr lang="en-US" sz="4800" b="1" dirty="0" smtClean="0">
              <a:ln w="10541" cmpd="sng">
                <a:solidFill>
                  <a:schemeClr val="tx1"/>
                </a:solidFill>
                <a:prstDash val="solid"/>
              </a:ln>
              <a:latin typeface="Comic Sans MS" pitchFamily="66" charset="0"/>
            </a:endParaRPr>
          </a:p>
          <a:p>
            <a:pPr algn="ctr" fontAlgn="auto">
              <a:spcBef>
                <a:spcPts val="0"/>
              </a:spcBef>
              <a:spcAft>
                <a:spcPts val="0"/>
              </a:spcAft>
              <a:defRPr/>
            </a:pPr>
            <a:r>
              <a:rPr lang="en-US" sz="4800" b="1" dirty="0" smtClean="0">
                <a:ln w="10541" cmpd="sng">
                  <a:solidFill>
                    <a:schemeClr val="tx1"/>
                  </a:solidFill>
                  <a:prstDash val="solid"/>
                </a:ln>
                <a:latin typeface="Comic Sans MS" pitchFamily="66" charset="0"/>
              </a:rPr>
              <a:t>The </a:t>
            </a:r>
            <a:r>
              <a:rPr lang="en-US" sz="4800" b="1" dirty="0">
                <a:ln w="10541" cmpd="sng">
                  <a:solidFill>
                    <a:schemeClr val="tx1"/>
                  </a:solidFill>
                  <a:prstDash val="solid"/>
                </a:ln>
                <a:latin typeface="Comic Sans MS" pitchFamily="66" charset="0"/>
              </a:rPr>
              <a:t>First 100</a:t>
            </a:r>
          </a:p>
        </p:txBody>
      </p:sp>
      <p:sp>
        <p:nvSpPr>
          <p:cNvPr id="9" name="AutoShape 4">
            <a:hlinkClick r:id="" action="ppaction://hlinkshowjump?jump=nextslide" highlightClick="1"/>
          </p:cNvPr>
          <p:cNvSpPr>
            <a:spLocks noChangeArrowheads="1"/>
          </p:cNvSpPr>
          <p:nvPr/>
        </p:nvSpPr>
        <p:spPr bwMode="auto">
          <a:xfrm>
            <a:off x="8244408" y="6093296"/>
            <a:ext cx="503436" cy="432569"/>
          </a:xfrm>
          <a:prstGeom prst="actionButtonForwardNext">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n-GB"/>
          </a:p>
        </p:txBody>
      </p:sp>
      <p:grpSp>
        <p:nvGrpSpPr>
          <p:cNvPr id="2" name="Group 27"/>
          <p:cNvGrpSpPr>
            <a:grpSpLocks/>
          </p:cNvGrpSpPr>
          <p:nvPr/>
        </p:nvGrpSpPr>
        <p:grpSpPr bwMode="auto">
          <a:xfrm>
            <a:off x="3635375" y="3716338"/>
            <a:ext cx="2049463" cy="2481262"/>
            <a:chOff x="3635896" y="3717032"/>
            <a:chExt cx="2048260" cy="2481077"/>
          </a:xfrm>
        </p:grpSpPr>
        <p:pic>
          <p:nvPicPr>
            <p:cNvPr id="2058" name="Picture 26" descr="bunny 2.png"/>
            <p:cNvPicPr>
              <a:picLocks noChangeAspect="1"/>
            </p:cNvPicPr>
            <p:nvPr/>
          </p:nvPicPr>
          <p:blipFill>
            <a:blip r:embed="rId4" cstate="print"/>
            <a:srcRect/>
            <a:stretch>
              <a:fillRect/>
            </a:stretch>
          </p:blipFill>
          <p:spPr bwMode="auto">
            <a:xfrm>
              <a:off x="3635896" y="3717032"/>
              <a:ext cx="2048260" cy="2481077"/>
            </a:xfrm>
            <a:prstGeom prst="rect">
              <a:avLst/>
            </a:prstGeom>
            <a:noFill/>
            <a:ln w="9525">
              <a:noFill/>
              <a:miter lim="800000"/>
              <a:headEnd/>
              <a:tailEnd/>
            </a:ln>
          </p:spPr>
        </p:pic>
        <p:pic>
          <p:nvPicPr>
            <p:cNvPr id="2059" name="Picture 7" descr="6209596_TES_resources_banner.jpg"/>
            <p:cNvPicPr>
              <a:picLocks noChangeAspect="1"/>
            </p:cNvPicPr>
            <p:nvPr/>
          </p:nvPicPr>
          <p:blipFill>
            <a:blip r:embed="rId5" cstate="print"/>
            <a:srcRect/>
            <a:stretch>
              <a:fillRect/>
            </a:stretch>
          </p:blipFill>
          <p:spPr bwMode="auto">
            <a:xfrm rot="-414535">
              <a:off x="4139952" y="5157192"/>
              <a:ext cx="1080120" cy="222269"/>
            </a:xfrm>
            <a:prstGeom prst="rect">
              <a:avLst/>
            </a:prstGeom>
            <a:noFill/>
            <a:ln w="76200">
              <a:solidFill>
                <a:schemeClr val="bg1"/>
              </a:solidFill>
              <a:miter lim="800000"/>
              <a:headEnd/>
              <a:tailEnd/>
            </a:ln>
          </p:spPr>
        </p:pic>
      </p:grpSp>
      <p:pic>
        <p:nvPicPr>
          <p:cNvPr id="2056" name="Picture 20" descr="black.png"/>
          <p:cNvPicPr>
            <a:picLocks noChangeAspect="1"/>
          </p:cNvPicPr>
          <p:nvPr/>
        </p:nvPicPr>
        <p:blipFill>
          <a:blip r:embed="rId6" cstate="print"/>
          <a:srcRect/>
          <a:stretch>
            <a:fillRect/>
          </a:stretch>
        </p:blipFill>
        <p:spPr bwMode="auto">
          <a:xfrm>
            <a:off x="2627313" y="3357563"/>
            <a:ext cx="4032250" cy="3128962"/>
          </a:xfrm>
          <a:prstGeom prst="rect">
            <a:avLst/>
          </a:prstGeom>
          <a:noFill/>
          <a:ln w="9525">
            <a:noFill/>
            <a:miter lim="800000"/>
            <a:headEnd/>
            <a:tailEnd/>
          </a:ln>
        </p:spPr>
      </p:pic>
      <p:pic>
        <p:nvPicPr>
          <p:cNvPr id="2057" name="Picture 22" descr="wand 4.png"/>
          <p:cNvPicPr>
            <a:picLocks noChangeAspect="1"/>
          </p:cNvPicPr>
          <p:nvPr/>
        </p:nvPicPr>
        <p:blipFill>
          <a:blip r:embed="rId7" cstate="print"/>
          <a:srcRect/>
          <a:stretch>
            <a:fillRect/>
          </a:stretch>
        </p:blipFill>
        <p:spPr bwMode="auto">
          <a:xfrm>
            <a:off x="971550" y="3284538"/>
            <a:ext cx="3517900" cy="2379662"/>
          </a:xfrm>
          <a:prstGeom prst="rect">
            <a:avLst/>
          </a:prstGeom>
          <a:noFill/>
          <a:ln w="9525">
            <a:noFill/>
            <a:miter lim="800000"/>
            <a:headEnd/>
            <a:tailEnd/>
          </a:ln>
        </p:spPr>
      </p:pic>
      <p:pic>
        <p:nvPicPr>
          <p:cNvPr id="10" name="Picture 7" descr="6209596_TES_resources_banner.jpg"/>
          <p:cNvPicPr>
            <a:picLocks noChangeAspect="1"/>
          </p:cNvPicPr>
          <p:nvPr/>
        </p:nvPicPr>
        <p:blipFill>
          <a:blip r:embed="rId8" cstate="print"/>
          <a:srcRect/>
          <a:stretch>
            <a:fillRect/>
          </a:stretch>
        </p:blipFill>
        <p:spPr bwMode="auto">
          <a:xfrm>
            <a:off x="395536" y="6021288"/>
            <a:ext cx="2016125" cy="415925"/>
          </a:xfrm>
          <a:prstGeom prst="roundRect">
            <a:avLst/>
          </a:prstGeom>
          <a:noFill/>
          <a:ln w="76200">
            <a:solidFill>
              <a:schemeClr val="bg1"/>
            </a:solidFill>
            <a:miter lim="800000"/>
            <a:headEnd/>
            <a:tailEnd/>
          </a:ln>
        </p:spPr>
      </p:pic>
    </p:spTree>
  </p:cSld>
  <p:clrMapOvr>
    <a:masterClrMapping/>
  </p:clrMapOvr>
  <p:transition spd="med" advClick="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afterEffect">
                                  <p:stCondLst>
                                    <p:cond delay="0"/>
                                  </p:stCondLst>
                                  <p:childTnLst>
                                    <p:animMotion origin="layout" path="M 8.33333E-7 -1.28585E-6 C -0.00538 -0.13367 -0.01059 -0.26735 8.33333E-7 -0.33603 C 0.01059 -0.40472 0.04097 -0.39848 0.06406 -0.41166 C 0.08715 -0.42484 0.11094 -0.41952 0.13871 -0.41559 C 0.16649 -0.41166 0.20781 -0.40426 0.23125 -0.38761 C 0.25469 -0.37095 0.26736 -0.35384 0.27899 -0.31614 C 0.29062 -0.27845 0.29687 -0.22618 0.30139 -0.16096 C 0.3059 -0.09575 0.30521 0.03631 0.3059 0.07562 " pathEditMode="relative" ptsTypes="aaaaaaaA">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ounded Rectangle 15"/>
          <p:cNvSpPr/>
          <p:nvPr/>
        </p:nvSpPr>
        <p:spPr>
          <a:xfrm>
            <a:off x="250825" y="260350"/>
            <a:ext cx="8642350" cy="6337300"/>
          </a:xfrm>
          <a:prstGeom prst="roundRect">
            <a:avLst>
              <a:gd name="adj" fmla="val 3745"/>
            </a:avLst>
          </a:prstGeom>
          <a:ln/>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GB"/>
          </a:p>
        </p:txBody>
      </p:sp>
      <p:sp>
        <p:nvSpPr>
          <p:cNvPr id="7" name="Rectangle 6"/>
          <p:cNvSpPr/>
          <p:nvPr/>
        </p:nvSpPr>
        <p:spPr>
          <a:xfrm>
            <a:off x="2019283" y="332656"/>
            <a:ext cx="5030544" cy="707886"/>
          </a:xfrm>
          <a:prstGeom prst="rect">
            <a:avLst/>
          </a:prstGeom>
          <a:noFill/>
        </p:spPr>
        <p:txBody>
          <a:bodyPr wrap="none">
            <a:spAutoFit/>
          </a:bodyPr>
          <a:lstStyle/>
          <a:p>
            <a:pPr algn="ctr" fontAlgn="auto">
              <a:spcBef>
                <a:spcPts val="0"/>
              </a:spcBef>
              <a:spcAft>
                <a:spcPts val="0"/>
              </a:spcAft>
              <a:defRPr/>
            </a:pPr>
            <a:r>
              <a:rPr lang="en-US" sz="4000" b="1" dirty="0">
                <a:ln w="10541" cmpd="sng">
                  <a:solidFill>
                    <a:schemeClr val="tx1"/>
                  </a:solidFill>
                  <a:prstDash val="solid"/>
                </a:ln>
                <a:latin typeface="Comic Sans MS" pitchFamily="66" charset="0"/>
                <a:cs typeface="+mn-cs"/>
              </a:rPr>
              <a:t>Notes for teachers</a:t>
            </a:r>
          </a:p>
        </p:txBody>
      </p:sp>
      <p:sp>
        <p:nvSpPr>
          <p:cNvPr id="9" name="AutoShape 4">
            <a:hlinkClick r:id="" action="ppaction://hlinkshowjump?jump=nextslide" highlightClick="1"/>
          </p:cNvPr>
          <p:cNvSpPr>
            <a:spLocks noChangeArrowheads="1"/>
          </p:cNvSpPr>
          <p:nvPr/>
        </p:nvSpPr>
        <p:spPr bwMode="auto">
          <a:xfrm>
            <a:off x="8244408" y="6093296"/>
            <a:ext cx="503436" cy="432569"/>
          </a:xfrm>
          <a:prstGeom prst="actionButtonForwardNext">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n-GB"/>
          </a:p>
        </p:txBody>
      </p:sp>
      <p:sp>
        <p:nvSpPr>
          <p:cNvPr id="3079" name="TextBox 15"/>
          <p:cNvSpPr txBox="1">
            <a:spLocks noChangeArrowheads="1"/>
          </p:cNvSpPr>
          <p:nvPr/>
        </p:nvSpPr>
        <p:spPr bwMode="auto">
          <a:xfrm>
            <a:off x="611188" y="1125538"/>
            <a:ext cx="7921625" cy="3539430"/>
          </a:xfrm>
          <a:prstGeom prst="rect">
            <a:avLst/>
          </a:prstGeom>
          <a:noFill/>
          <a:ln w="9525">
            <a:noFill/>
            <a:miter lim="800000"/>
            <a:headEnd/>
            <a:tailEnd/>
          </a:ln>
        </p:spPr>
        <p:txBody>
          <a:bodyPr>
            <a:spAutoFit/>
          </a:bodyPr>
          <a:lstStyle/>
          <a:p>
            <a:r>
              <a:rPr lang="en-GB" sz="2000" dirty="0">
                <a:latin typeface="Comic Sans MS" pitchFamily="66" charset="0"/>
              </a:rPr>
              <a:t>This presentation uses triggers, motion paths and action buttons. The triggers allow the presentation to be worked through at a pace that suits your needs. Using the choice screen, select your phase. Each slide shows a magician’s hat. Every time to click on the hat a rabbit, holding a </a:t>
            </a:r>
            <a:r>
              <a:rPr lang="en-GB" sz="2000" dirty="0" smtClean="0">
                <a:latin typeface="Comic Sans MS" pitchFamily="66" charset="0"/>
              </a:rPr>
              <a:t>word</a:t>
            </a:r>
            <a:r>
              <a:rPr lang="en-GB" sz="2000" dirty="0">
                <a:latin typeface="Comic Sans MS" pitchFamily="66" charset="0"/>
              </a:rPr>
              <a:t>, will jump out. Pupils can then read the word that they see. Clicking the wand will make it disappear and children can try the next word. Click on the example below to see how this works.</a:t>
            </a:r>
          </a:p>
          <a:p>
            <a:endParaRPr lang="en-GB" sz="2400" dirty="0">
              <a:latin typeface="Comic Sans MS" pitchFamily="66" charset="0"/>
            </a:endParaRPr>
          </a:p>
          <a:p>
            <a:endParaRPr lang="en-GB" sz="2000" dirty="0">
              <a:latin typeface="Comic Sans MS" pitchFamily="66" charset="0"/>
            </a:endParaRPr>
          </a:p>
          <a:p>
            <a:r>
              <a:rPr lang="en-GB" sz="2000" dirty="0">
                <a:latin typeface="Comic Sans MS" pitchFamily="66" charset="0"/>
              </a:rPr>
              <a:t>.</a:t>
            </a:r>
          </a:p>
        </p:txBody>
      </p:sp>
      <p:grpSp>
        <p:nvGrpSpPr>
          <p:cNvPr id="2" name="Group 14"/>
          <p:cNvGrpSpPr>
            <a:grpSpLocks/>
          </p:cNvGrpSpPr>
          <p:nvPr/>
        </p:nvGrpSpPr>
        <p:grpSpPr bwMode="auto">
          <a:xfrm>
            <a:off x="3132138" y="4149725"/>
            <a:ext cx="2047875" cy="2479675"/>
            <a:chOff x="3131840" y="4149080"/>
            <a:chExt cx="2048260" cy="2481077"/>
          </a:xfrm>
        </p:grpSpPr>
        <p:pic>
          <p:nvPicPr>
            <p:cNvPr id="3083" name="Picture 9" descr="bunny 2.png"/>
            <p:cNvPicPr>
              <a:picLocks noChangeAspect="1"/>
            </p:cNvPicPr>
            <p:nvPr/>
          </p:nvPicPr>
          <p:blipFill>
            <a:blip r:embed="rId3" cstate="print"/>
            <a:srcRect/>
            <a:stretch>
              <a:fillRect/>
            </a:stretch>
          </p:blipFill>
          <p:spPr bwMode="auto">
            <a:xfrm>
              <a:off x="3131840" y="4149080"/>
              <a:ext cx="2048260" cy="2481077"/>
            </a:xfrm>
            <a:prstGeom prst="rect">
              <a:avLst/>
            </a:prstGeom>
            <a:noFill/>
            <a:ln w="9525">
              <a:noFill/>
              <a:miter lim="800000"/>
              <a:headEnd/>
              <a:tailEnd/>
            </a:ln>
          </p:spPr>
        </p:pic>
        <p:sp>
          <p:nvSpPr>
            <p:cNvPr id="11" name="TextBox 10"/>
            <p:cNvSpPr txBox="1"/>
            <p:nvPr/>
          </p:nvSpPr>
          <p:spPr>
            <a:xfrm rot="21206125">
              <a:off x="3535141" y="5383265"/>
              <a:ext cx="1359155" cy="708425"/>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4000" dirty="0">
                  <a:latin typeface="Comic Sans MS" pitchFamily="66" charset="0"/>
                </a:rPr>
                <a:t>the</a:t>
              </a:r>
              <a:endParaRPr lang="en-GB" sz="2400" dirty="0">
                <a:latin typeface="Comic Sans MS" pitchFamily="66" charset="0"/>
              </a:endParaRPr>
            </a:p>
          </p:txBody>
        </p:sp>
        <p:sp>
          <p:nvSpPr>
            <p:cNvPr id="13" name="Oval 12"/>
            <p:cNvSpPr/>
            <p:nvPr/>
          </p:nvSpPr>
          <p:spPr>
            <a:xfrm>
              <a:off x="3419231" y="5516691"/>
              <a:ext cx="215941" cy="360566"/>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4" name="Oval 13"/>
            <p:cNvSpPr/>
            <p:nvPr/>
          </p:nvSpPr>
          <p:spPr>
            <a:xfrm>
              <a:off x="4716463" y="5300669"/>
              <a:ext cx="215941" cy="360566"/>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pic>
        <p:nvPicPr>
          <p:cNvPr id="6" name="Picture 5" descr="black.png"/>
          <p:cNvPicPr>
            <a:picLocks noChangeAspect="1"/>
          </p:cNvPicPr>
          <p:nvPr/>
        </p:nvPicPr>
        <p:blipFill>
          <a:blip r:embed="rId4" cstate="print"/>
          <a:srcRect/>
          <a:stretch>
            <a:fillRect/>
          </a:stretch>
        </p:blipFill>
        <p:spPr bwMode="auto">
          <a:xfrm>
            <a:off x="2700338" y="4149725"/>
            <a:ext cx="3024187" cy="2346325"/>
          </a:xfrm>
          <a:prstGeom prst="rect">
            <a:avLst/>
          </a:prstGeom>
          <a:noFill/>
          <a:ln w="9525">
            <a:noFill/>
            <a:miter lim="800000"/>
            <a:headEnd/>
            <a:tailEnd/>
          </a:ln>
        </p:spPr>
      </p:pic>
      <p:pic>
        <p:nvPicPr>
          <p:cNvPr id="17" name="Picture 16" descr="wand 2.png"/>
          <p:cNvPicPr>
            <a:picLocks noChangeAspect="1"/>
          </p:cNvPicPr>
          <p:nvPr/>
        </p:nvPicPr>
        <p:blipFill>
          <a:blip r:embed="rId5" cstate="print"/>
          <a:srcRect/>
          <a:stretch>
            <a:fillRect/>
          </a:stretch>
        </p:blipFill>
        <p:spPr bwMode="auto">
          <a:xfrm>
            <a:off x="7524750" y="3141663"/>
            <a:ext cx="1271588" cy="2917825"/>
          </a:xfrm>
          <a:prstGeom prst="rect">
            <a:avLst/>
          </a:prstGeom>
          <a:noFill/>
          <a:ln w="9525">
            <a:noFill/>
            <a:miter lim="800000"/>
            <a:headEnd/>
            <a:tailEnd/>
          </a:ln>
        </p:spPr>
      </p:pic>
      <p:pic>
        <p:nvPicPr>
          <p:cNvPr id="15" name="Picture 7" descr="6209596_TES_resources_banner.jpg"/>
          <p:cNvPicPr>
            <a:picLocks noChangeAspect="1"/>
          </p:cNvPicPr>
          <p:nvPr/>
        </p:nvPicPr>
        <p:blipFill>
          <a:blip r:embed="rId6" cstate="print"/>
          <a:srcRect/>
          <a:stretch>
            <a:fillRect/>
          </a:stretch>
        </p:blipFill>
        <p:spPr bwMode="auto">
          <a:xfrm>
            <a:off x="395536" y="6021288"/>
            <a:ext cx="2016125" cy="415925"/>
          </a:xfrm>
          <a:prstGeom prst="roundRect">
            <a:avLst/>
          </a:prstGeom>
          <a:noFill/>
          <a:ln w="76200">
            <a:solidFill>
              <a:schemeClr val="bg1"/>
            </a:solidFill>
            <a:miter lim="800000"/>
            <a:headEnd/>
            <a:tailEnd/>
          </a:ln>
        </p:spPr>
      </p:pic>
    </p:spTree>
  </p:cSld>
  <p:clrMapOvr>
    <a:masterClrMapping/>
  </p:clrMapOvr>
  <p:transition spd="med" advClick="0">
    <p:wedge/>
  </p:transition>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017 -0.05573 C -0.00573 -0.12558 -0.01093 -0.19519 -0.00017 -0.23473 C 0.01059 -0.27428 0.04115 -0.28168 0.06476 -0.29324 C 0.08837 -0.30504 0.11285 -0.30666 0.14132 -0.30481 C 0.1698 -0.30296 0.21337 -0.29833 0.23559 -0.28191 C 0.25782 -0.26572 0.26563 -0.24722 0.27535 -0.20721 C 0.28507 -0.16697 0.29167 -0.08048 0.29462 -0.04116 C 0.29757 -0.00162 0.29323 0.01735 0.29306 0.02914 " pathEditMode="relative" rAng="0" ptsTypes="aaaaaaaA">
                                      <p:cBhvr>
                                        <p:cTn id="6" dur="2000" fill="hold"/>
                                        <p:tgtEl>
                                          <p:spTgt spid="2"/>
                                        </p:tgtEl>
                                        <p:attrNameLst>
                                          <p:attrName>ppt_x</p:attrName>
                                          <p:attrName>ppt_y</p:attrName>
                                        </p:attrNameLst>
                                      </p:cBhvr>
                                      <p:rCtr x="14300" y="-8300"/>
                                    </p:animMotion>
                                  </p:childTnLst>
                                </p:cTn>
                              </p:par>
                            </p:childTnLst>
                          </p:cTn>
                        </p:par>
                      </p:childTnLst>
                    </p:cTn>
                  </p:par>
                </p:childTnLst>
              </p:cTn>
              <p:nextCondLst>
                <p:cond evt="onClick" delay="0">
                  <p:tgtEl>
                    <p:spTgt spid="6"/>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2000"/>
                                        <p:tgtEl>
                                          <p:spTgt spid="2"/>
                                        </p:tgtEl>
                                      </p:cBhvr>
                                    </p:animEffect>
                                    <p:set>
                                      <p:cBhvr>
                                        <p:cTn id="12" dur="1" fill="hold">
                                          <p:stCondLst>
                                            <p:cond delay="1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7"/>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ed Rectangle 12"/>
          <p:cNvSpPr/>
          <p:nvPr/>
        </p:nvSpPr>
        <p:spPr>
          <a:xfrm>
            <a:off x="250825" y="260350"/>
            <a:ext cx="8642350" cy="6337300"/>
          </a:xfrm>
          <a:prstGeom prst="roundRect">
            <a:avLst>
              <a:gd name="adj" fmla="val 3745"/>
            </a:avLst>
          </a:prstGeom>
          <a:ln/>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GB"/>
          </a:p>
        </p:txBody>
      </p:sp>
      <p:sp>
        <p:nvSpPr>
          <p:cNvPr id="9" name="AutoShape 4">
            <a:hlinkClick r:id="" action="ppaction://hlinkshowjump?jump=nextslide" highlightClick="1"/>
          </p:cNvPr>
          <p:cNvSpPr>
            <a:spLocks noChangeArrowheads="1"/>
          </p:cNvSpPr>
          <p:nvPr/>
        </p:nvSpPr>
        <p:spPr bwMode="auto">
          <a:xfrm>
            <a:off x="8244408" y="6093296"/>
            <a:ext cx="503436" cy="432569"/>
          </a:xfrm>
          <a:prstGeom prst="actionButtonForwardNext">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n-GB"/>
          </a:p>
        </p:txBody>
      </p:sp>
      <p:sp>
        <p:nvSpPr>
          <p:cNvPr id="6" name="Rounded Rectangle 5">
            <a:hlinkClick r:id="rId3" action="ppaction://hlinksldjump"/>
          </p:cNvPr>
          <p:cNvSpPr/>
          <p:nvPr/>
        </p:nvSpPr>
        <p:spPr>
          <a:xfrm>
            <a:off x="1691680" y="1988840"/>
            <a:ext cx="2160240" cy="1368152"/>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en-GB" sz="3200" dirty="0">
                <a:latin typeface="Comic Sans MS" pitchFamily="66" charset="0"/>
              </a:rPr>
              <a:t>Phase 2</a:t>
            </a:r>
          </a:p>
        </p:txBody>
      </p:sp>
      <p:sp>
        <p:nvSpPr>
          <p:cNvPr id="10" name="Rounded Rectangle 9">
            <a:hlinkClick r:id="rId4" action="ppaction://hlinksldjump"/>
          </p:cNvPr>
          <p:cNvSpPr/>
          <p:nvPr/>
        </p:nvSpPr>
        <p:spPr>
          <a:xfrm>
            <a:off x="1691680" y="4149080"/>
            <a:ext cx="2160240" cy="1368152"/>
          </a:xfrm>
          <a:prstGeom prst="roundRect">
            <a:avLst/>
          </a:prstGeom>
          <a:solidFill>
            <a:srgbClr val="00B050"/>
          </a:solidFill>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en-GB" sz="3200" dirty="0">
                <a:latin typeface="Comic Sans MS" pitchFamily="66" charset="0"/>
              </a:rPr>
              <a:t>Phase 4</a:t>
            </a:r>
          </a:p>
        </p:txBody>
      </p:sp>
      <p:sp>
        <p:nvSpPr>
          <p:cNvPr id="11" name="Rounded Rectangle 10">
            <a:hlinkClick r:id="rId5" action="ppaction://hlinksldjump"/>
          </p:cNvPr>
          <p:cNvSpPr/>
          <p:nvPr/>
        </p:nvSpPr>
        <p:spPr>
          <a:xfrm>
            <a:off x="5292080" y="1988840"/>
            <a:ext cx="2160240" cy="1368152"/>
          </a:xfrm>
          <a:prstGeom prst="roundRect">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r>
              <a:rPr lang="en-GB" sz="3200" dirty="0">
                <a:latin typeface="Comic Sans MS" pitchFamily="66" charset="0"/>
              </a:rPr>
              <a:t>Phase 3</a:t>
            </a:r>
          </a:p>
        </p:txBody>
      </p:sp>
      <p:sp>
        <p:nvSpPr>
          <p:cNvPr id="14" name="Rounded Rectangle 13">
            <a:hlinkClick r:id="rId6" action="ppaction://hlinksldjump"/>
          </p:cNvPr>
          <p:cNvSpPr/>
          <p:nvPr/>
        </p:nvSpPr>
        <p:spPr>
          <a:xfrm>
            <a:off x="5292080" y="4149080"/>
            <a:ext cx="2160240" cy="1368152"/>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fontAlgn="auto">
              <a:spcBef>
                <a:spcPts val="0"/>
              </a:spcBef>
              <a:spcAft>
                <a:spcPts val="0"/>
              </a:spcAft>
              <a:defRPr/>
            </a:pPr>
            <a:r>
              <a:rPr lang="en-GB" sz="3200" dirty="0">
                <a:latin typeface="Comic Sans MS" pitchFamily="66" charset="0"/>
              </a:rPr>
              <a:t>Phase 5</a:t>
            </a:r>
          </a:p>
        </p:txBody>
      </p:sp>
      <p:sp>
        <p:nvSpPr>
          <p:cNvPr id="15" name="Action Button: Custom 14">
            <a:hlinkClick r:id="" action="ppaction://hlinkshowjump?jump=endshow" highlightClick="1"/>
          </p:cNvPr>
          <p:cNvSpPr/>
          <p:nvPr/>
        </p:nvSpPr>
        <p:spPr>
          <a:xfrm>
            <a:off x="7668344" y="6093296"/>
            <a:ext cx="432048" cy="432048"/>
          </a:xfrm>
          <a:prstGeom prst="actionButtonBlank">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r>
              <a:rPr lang="en-GB" sz="1100" dirty="0"/>
              <a:t>Quit</a:t>
            </a:r>
          </a:p>
        </p:txBody>
      </p:sp>
      <p:sp>
        <p:nvSpPr>
          <p:cNvPr id="17" name="Rectangle 16"/>
          <p:cNvSpPr/>
          <p:nvPr/>
        </p:nvSpPr>
        <p:spPr>
          <a:xfrm>
            <a:off x="1759393" y="548680"/>
            <a:ext cx="5700600" cy="830997"/>
          </a:xfrm>
          <a:prstGeom prst="rect">
            <a:avLst/>
          </a:prstGeom>
          <a:noFill/>
        </p:spPr>
        <p:txBody>
          <a:bodyPr wrap="none">
            <a:spAutoFit/>
          </a:bodyPr>
          <a:lstStyle/>
          <a:p>
            <a:pPr algn="ctr" fontAlgn="auto">
              <a:spcBef>
                <a:spcPts val="0"/>
              </a:spcBef>
              <a:spcAft>
                <a:spcPts val="0"/>
              </a:spcAft>
              <a:defRPr/>
            </a:pPr>
            <a:r>
              <a:rPr lang="en-US" sz="4800" b="1" dirty="0">
                <a:ln w="10541" cmpd="sng">
                  <a:solidFill>
                    <a:schemeClr val="tx1"/>
                  </a:solidFill>
                  <a:prstDash val="solid"/>
                </a:ln>
                <a:latin typeface="Comic Sans MS" pitchFamily="66" charset="0"/>
                <a:cs typeface="+mn-cs"/>
              </a:rPr>
              <a:t>Choose your Phase</a:t>
            </a:r>
          </a:p>
        </p:txBody>
      </p:sp>
      <p:pic>
        <p:nvPicPr>
          <p:cNvPr id="12" name="Picture 7" descr="6209596_TES_resources_banner.jpg"/>
          <p:cNvPicPr>
            <a:picLocks noChangeAspect="1"/>
          </p:cNvPicPr>
          <p:nvPr/>
        </p:nvPicPr>
        <p:blipFill>
          <a:blip r:embed="rId7" cstate="print"/>
          <a:srcRect/>
          <a:stretch>
            <a:fillRect/>
          </a:stretch>
        </p:blipFill>
        <p:spPr bwMode="auto">
          <a:xfrm>
            <a:off x="395536" y="6021288"/>
            <a:ext cx="2016125" cy="415925"/>
          </a:xfrm>
          <a:prstGeom prst="roundRect">
            <a:avLst/>
          </a:prstGeom>
          <a:noFill/>
          <a:ln w="76200">
            <a:solidFill>
              <a:schemeClr val="bg1"/>
            </a:solidFill>
            <a:miter lim="800000"/>
            <a:headEnd/>
            <a:tailEnd/>
          </a:ln>
        </p:spPr>
      </p:pic>
    </p:spTree>
  </p:cSld>
  <p:clrMapOvr>
    <a:masterClrMapping/>
  </p:clrMapOvr>
  <p:transition spd="med" advClick="0">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250825" y="260350"/>
            <a:ext cx="8642350" cy="6337300"/>
          </a:xfrm>
          <a:prstGeom prst="roundRect">
            <a:avLst>
              <a:gd name="adj" fmla="val 3745"/>
            </a:avLst>
          </a:prstGeom>
          <a:ln/>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GB"/>
          </a:p>
        </p:txBody>
      </p:sp>
      <p:sp>
        <p:nvSpPr>
          <p:cNvPr id="2" name="AutoShape 4">
            <a:hlinkClick r:id="" action="ppaction://hlinkshowjump?jump=nextslide" highlightClick="1"/>
          </p:cNvPr>
          <p:cNvSpPr>
            <a:spLocks noChangeArrowheads="1"/>
          </p:cNvSpPr>
          <p:nvPr/>
        </p:nvSpPr>
        <p:spPr bwMode="auto">
          <a:xfrm>
            <a:off x="8244408" y="6093296"/>
            <a:ext cx="503436" cy="432569"/>
          </a:xfrm>
          <a:prstGeom prst="actionButtonForwardNext">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n-GB"/>
          </a:p>
        </p:txBody>
      </p:sp>
      <p:sp>
        <p:nvSpPr>
          <p:cNvPr id="3" name="Action Button: Home 2">
            <a:hlinkClick r:id="rId3" action="ppaction://hlinksldjump" highlightClick="1"/>
          </p:cNvPr>
          <p:cNvSpPr/>
          <p:nvPr/>
        </p:nvSpPr>
        <p:spPr>
          <a:xfrm>
            <a:off x="7668344" y="6093296"/>
            <a:ext cx="432048" cy="432048"/>
          </a:xfrm>
          <a:prstGeom prst="actionButtonHom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GB"/>
          </a:p>
        </p:txBody>
      </p:sp>
      <p:grpSp>
        <p:nvGrpSpPr>
          <p:cNvPr id="6" name="Group 5"/>
          <p:cNvGrpSpPr>
            <a:grpSpLocks/>
          </p:cNvGrpSpPr>
          <p:nvPr/>
        </p:nvGrpSpPr>
        <p:grpSpPr bwMode="auto">
          <a:xfrm>
            <a:off x="1042988" y="2924175"/>
            <a:ext cx="3273425" cy="3562350"/>
            <a:chOff x="3131840" y="4149080"/>
            <a:chExt cx="2048260" cy="2481077"/>
          </a:xfrm>
        </p:grpSpPr>
        <p:pic>
          <p:nvPicPr>
            <p:cNvPr id="5163" name="Picture 6"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8" name="TextBox 7"/>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the</a:t>
              </a:r>
              <a:endParaRPr lang="en-GB" sz="2400" dirty="0">
                <a:solidFill>
                  <a:srgbClr val="002060"/>
                </a:solidFill>
                <a:latin typeface="Comic Sans MS" pitchFamily="66" charset="0"/>
              </a:endParaRPr>
            </a:p>
          </p:txBody>
        </p:sp>
        <p:sp>
          <p:nvSpPr>
            <p:cNvPr id="9" name="Oval 8"/>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0" name="Oval 9"/>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1" name="Group 10"/>
          <p:cNvGrpSpPr>
            <a:grpSpLocks/>
          </p:cNvGrpSpPr>
          <p:nvPr/>
        </p:nvGrpSpPr>
        <p:grpSpPr bwMode="auto">
          <a:xfrm>
            <a:off x="1042988" y="2924175"/>
            <a:ext cx="3273425" cy="3562350"/>
            <a:chOff x="3131840" y="4149080"/>
            <a:chExt cx="2048260" cy="2481077"/>
          </a:xfrm>
        </p:grpSpPr>
        <p:pic>
          <p:nvPicPr>
            <p:cNvPr id="5159" name="Picture 1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3" name="TextBox 12"/>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to</a:t>
              </a:r>
              <a:endParaRPr lang="en-GB" sz="2400" dirty="0">
                <a:solidFill>
                  <a:srgbClr val="002060"/>
                </a:solidFill>
                <a:latin typeface="Comic Sans MS" pitchFamily="66" charset="0"/>
              </a:endParaRPr>
            </a:p>
          </p:txBody>
        </p:sp>
        <p:sp>
          <p:nvSpPr>
            <p:cNvPr id="14" name="Oval 13"/>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5" name="Oval 14"/>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6" name="Group 15"/>
          <p:cNvGrpSpPr>
            <a:grpSpLocks/>
          </p:cNvGrpSpPr>
          <p:nvPr/>
        </p:nvGrpSpPr>
        <p:grpSpPr bwMode="auto">
          <a:xfrm>
            <a:off x="1042988" y="2924175"/>
            <a:ext cx="3273425" cy="3562350"/>
            <a:chOff x="3131840" y="4149080"/>
            <a:chExt cx="2048260" cy="2481077"/>
          </a:xfrm>
        </p:grpSpPr>
        <p:pic>
          <p:nvPicPr>
            <p:cNvPr id="5155" name="Picture 16"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8" name="TextBox 17"/>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I</a:t>
              </a:r>
              <a:endParaRPr lang="en-GB" sz="2400" dirty="0">
                <a:solidFill>
                  <a:srgbClr val="002060"/>
                </a:solidFill>
                <a:latin typeface="Comic Sans MS" pitchFamily="66" charset="0"/>
              </a:endParaRPr>
            </a:p>
          </p:txBody>
        </p:sp>
        <p:sp>
          <p:nvSpPr>
            <p:cNvPr id="19" name="Oval 18"/>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20" name="Oval 19"/>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21" name="Group 20"/>
          <p:cNvGrpSpPr>
            <a:grpSpLocks/>
          </p:cNvGrpSpPr>
          <p:nvPr/>
        </p:nvGrpSpPr>
        <p:grpSpPr bwMode="auto">
          <a:xfrm>
            <a:off x="1042988" y="2924175"/>
            <a:ext cx="3273425" cy="3562350"/>
            <a:chOff x="3131840" y="4149080"/>
            <a:chExt cx="2048260" cy="2481077"/>
          </a:xfrm>
        </p:grpSpPr>
        <p:pic>
          <p:nvPicPr>
            <p:cNvPr id="5151" name="Picture 2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23" name="TextBox 22"/>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no</a:t>
              </a:r>
              <a:endParaRPr lang="en-GB" sz="2400" dirty="0">
                <a:solidFill>
                  <a:srgbClr val="002060"/>
                </a:solidFill>
                <a:latin typeface="Comic Sans MS" pitchFamily="66" charset="0"/>
              </a:endParaRPr>
            </a:p>
          </p:txBody>
        </p:sp>
        <p:sp>
          <p:nvSpPr>
            <p:cNvPr id="24" name="Oval 23"/>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25" name="Oval 24"/>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26" name="Group 25"/>
          <p:cNvGrpSpPr>
            <a:grpSpLocks/>
          </p:cNvGrpSpPr>
          <p:nvPr/>
        </p:nvGrpSpPr>
        <p:grpSpPr bwMode="auto">
          <a:xfrm>
            <a:off x="1042988" y="2924175"/>
            <a:ext cx="3273425" cy="3562350"/>
            <a:chOff x="3131840" y="4149080"/>
            <a:chExt cx="2048260" cy="2481077"/>
          </a:xfrm>
        </p:grpSpPr>
        <p:pic>
          <p:nvPicPr>
            <p:cNvPr id="5147" name="Picture 26"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28" name="TextBox 27"/>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go</a:t>
              </a:r>
              <a:endParaRPr lang="en-GB" sz="2400" dirty="0">
                <a:solidFill>
                  <a:srgbClr val="002060"/>
                </a:solidFill>
                <a:latin typeface="Comic Sans MS" pitchFamily="66" charset="0"/>
              </a:endParaRPr>
            </a:p>
          </p:txBody>
        </p:sp>
        <p:sp>
          <p:nvSpPr>
            <p:cNvPr id="29" name="Oval 28"/>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30" name="Oval 29"/>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31" name="Group 30"/>
          <p:cNvGrpSpPr>
            <a:grpSpLocks/>
          </p:cNvGrpSpPr>
          <p:nvPr/>
        </p:nvGrpSpPr>
        <p:grpSpPr bwMode="auto">
          <a:xfrm>
            <a:off x="1042988" y="2924175"/>
            <a:ext cx="3273425" cy="3562350"/>
            <a:chOff x="3131840" y="4149080"/>
            <a:chExt cx="2048260" cy="2481077"/>
          </a:xfrm>
        </p:grpSpPr>
        <p:pic>
          <p:nvPicPr>
            <p:cNvPr id="5143"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33" name="TextBox 32"/>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into</a:t>
              </a:r>
              <a:endParaRPr lang="en-GB" sz="2400" dirty="0">
                <a:solidFill>
                  <a:srgbClr val="002060"/>
                </a:solidFill>
                <a:latin typeface="Comic Sans MS" pitchFamily="66" charset="0"/>
              </a:endParaRPr>
            </a:p>
          </p:txBody>
        </p:sp>
        <p:sp>
          <p:nvSpPr>
            <p:cNvPr id="34" name="Oval 33"/>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35" name="Oval 34"/>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pic>
        <p:nvPicPr>
          <p:cNvPr id="38" name="Picture 37" descr="wand 2.png"/>
          <p:cNvPicPr>
            <a:picLocks noChangeAspect="1"/>
          </p:cNvPicPr>
          <p:nvPr/>
        </p:nvPicPr>
        <p:blipFill>
          <a:blip r:embed="rId5" cstate="print"/>
          <a:srcRect/>
          <a:stretch>
            <a:fillRect/>
          </a:stretch>
        </p:blipFill>
        <p:spPr bwMode="auto">
          <a:xfrm>
            <a:off x="7494588" y="908050"/>
            <a:ext cx="1649412" cy="3783013"/>
          </a:xfrm>
          <a:prstGeom prst="rect">
            <a:avLst/>
          </a:prstGeom>
          <a:noFill/>
          <a:ln w="9525">
            <a:noFill/>
            <a:miter lim="800000"/>
            <a:headEnd/>
            <a:tailEnd/>
          </a:ln>
        </p:spPr>
      </p:pic>
      <p:sp>
        <p:nvSpPr>
          <p:cNvPr id="39" name="Rounded Rectangle 38"/>
          <p:cNvSpPr/>
          <p:nvPr/>
        </p:nvSpPr>
        <p:spPr>
          <a:xfrm>
            <a:off x="395536" y="404664"/>
            <a:ext cx="2448272" cy="720080"/>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en-GB" sz="3200" dirty="0">
                <a:latin typeface="Comic Sans MS" pitchFamily="66" charset="0"/>
              </a:rPr>
              <a:t>Phase 2</a:t>
            </a:r>
          </a:p>
        </p:txBody>
      </p:sp>
      <p:sp>
        <p:nvSpPr>
          <p:cNvPr id="40" name="Rounded Rectangle 39"/>
          <p:cNvSpPr/>
          <p:nvPr/>
        </p:nvSpPr>
        <p:spPr>
          <a:xfrm>
            <a:off x="5724128" y="404664"/>
            <a:ext cx="2448272" cy="720080"/>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en-GB" sz="3200" dirty="0" smtClean="0">
                <a:latin typeface="Comic Sans MS" pitchFamily="66" charset="0"/>
              </a:rPr>
              <a:t>31 </a:t>
            </a:r>
            <a:r>
              <a:rPr lang="en-GB" sz="3200" dirty="0">
                <a:latin typeface="Comic Sans MS" pitchFamily="66" charset="0"/>
              </a:rPr>
              <a:t>words</a:t>
            </a:r>
          </a:p>
        </p:txBody>
      </p:sp>
      <p:grpSp>
        <p:nvGrpSpPr>
          <p:cNvPr id="41" name="Group 40"/>
          <p:cNvGrpSpPr>
            <a:grpSpLocks/>
          </p:cNvGrpSpPr>
          <p:nvPr/>
        </p:nvGrpSpPr>
        <p:grpSpPr bwMode="auto">
          <a:xfrm>
            <a:off x="1043608" y="2924944"/>
            <a:ext cx="3273425" cy="3562350"/>
            <a:chOff x="3131840" y="4149080"/>
            <a:chExt cx="2048260" cy="2481077"/>
          </a:xfrm>
        </p:grpSpPr>
        <p:pic>
          <p:nvPicPr>
            <p:cNvPr id="42"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43" name="TextBox 42"/>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a</a:t>
              </a:r>
              <a:endParaRPr lang="en-GB" sz="2400" dirty="0">
                <a:solidFill>
                  <a:srgbClr val="002060"/>
                </a:solidFill>
                <a:latin typeface="Comic Sans MS" pitchFamily="66" charset="0"/>
              </a:endParaRPr>
            </a:p>
          </p:txBody>
        </p:sp>
        <p:sp>
          <p:nvSpPr>
            <p:cNvPr id="44" name="Oval 43"/>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45" name="Oval 44"/>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46" name="Group 45"/>
          <p:cNvGrpSpPr>
            <a:grpSpLocks/>
          </p:cNvGrpSpPr>
          <p:nvPr/>
        </p:nvGrpSpPr>
        <p:grpSpPr bwMode="auto">
          <a:xfrm>
            <a:off x="1043608" y="2924944"/>
            <a:ext cx="3273425" cy="3562350"/>
            <a:chOff x="3131840" y="4149080"/>
            <a:chExt cx="2048260" cy="2481077"/>
          </a:xfrm>
        </p:grpSpPr>
        <p:pic>
          <p:nvPicPr>
            <p:cNvPr id="47"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48" name="TextBox 47"/>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an</a:t>
              </a:r>
              <a:endParaRPr lang="en-GB" sz="2400" dirty="0">
                <a:solidFill>
                  <a:srgbClr val="002060"/>
                </a:solidFill>
                <a:latin typeface="Comic Sans MS" pitchFamily="66" charset="0"/>
              </a:endParaRPr>
            </a:p>
          </p:txBody>
        </p:sp>
        <p:sp>
          <p:nvSpPr>
            <p:cNvPr id="49" name="Oval 48"/>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50" name="Oval 49"/>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51" name="Group 50"/>
          <p:cNvGrpSpPr>
            <a:grpSpLocks/>
          </p:cNvGrpSpPr>
          <p:nvPr/>
        </p:nvGrpSpPr>
        <p:grpSpPr bwMode="auto">
          <a:xfrm>
            <a:off x="1043608" y="2924944"/>
            <a:ext cx="3273425" cy="3562350"/>
            <a:chOff x="3131840" y="4149080"/>
            <a:chExt cx="2048260" cy="2481077"/>
          </a:xfrm>
        </p:grpSpPr>
        <p:pic>
          <p:nvPicPr>
            <p:cNvPr id="52"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53" name="TextBox 52"/>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as</a:t>
              </a:r>
              <a:endParaRPr lang="en-GB" sz="2400" dirty="0">
                <a:solidFill>
                  <a:srgbClr val="002060"/>
                </a:solidFill>
                <a:latin typeface="Comic Sans MS" pitchFamily="66" charset="0"/>
              </a:endParaRPr>
            </a:p>
          </p:txBody>
        </p:sp>
        <p:sp>
          <p:nvSpPr>
            <p:cNvPr id="54" name="Oval 53"/>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55" name="Oval 54"/>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56" name="Group 55"/>
          <p:cNvGrpSpPr>
            <a:grpSpLocks/>
          </p:cNvGrpSpPr>
          <p:nvPr/>
        </p:nvGrpSpPr>
        <p:grpSpPr bwMode="auto">
          <a:xfrm>
            <a:off x="1043608" y="2924944"/>
            <a:ext cx="3273425" cy="3562350"/>
            <a:chOff x="3131840" y="4149080"/>
            <a:chExt cx="2048260" cy="2481077"/>
          </a:xfrm>
        </p:grpSpPr>
        <p:pic>
          <p:nvPicPr>
            <p:cNvPr id="57"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58" name="TextBox 57"/>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at</a:t>
              </a:r>
              <a:endParaRPr lang="en-GB" sz="2400" dirty="0">
                <a:solidFill>
                  <a:srgbClr val="002060"/>
                </a:solidFill>
                <a:latin typeface="Comic Sans MS" pitchFamily="66" charset="0"/>
              </a:endParaRPr>
            </a:p>
          </p:txBody>
        </p:sp>
        <p:sp>
          <p:nvSpPr>
            <p:cNvPr id="59" name="Oval 58"/>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60" name="Oval 59"/>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61" name="Group 60"/>
          <p:cNvGrpSpPr>
            <a:grpSpLocks/>
          </p:cNvGrpSpPr>
          <p:nvPr/>
        </p:nvGrpSpPr>
        <p:grpSpPr bwMode="auto">
          <a:xfrm>
            <a:off x="1043608" y="2924944"/>
            <a:ext cx="3273425" cy="3562350"/>
            <a:chOff x="3131840" y="4149080"/>
            <a:chExt cx="2048260" cy="2481077"/>
          </a:xfrm>
        </p:grpSpPr>
        <p:pic>
          <p:nvPicPr>
            <p:cNvPr id="62"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63" name="TextBox 62"/>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if</a:t>
              </a:r>
              <a:endParaRPr lang="en-GB" sz="2400" dirty="0">
                <a:solidFill>
                  <a:srgbClr val="002060"/>
                </a:solidFill>
                <a:latin typeface="Comic Sans MS" pitchFamily="66" charset="0"/>
              </a:endParaRPr>
            </a:p>
          </p:txBody>
        </p:sp>
        <p:sp>
          <p:nvSpPr>
            <p:cNvPr id="64" name="Oval 63"/>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65" name="Oval 64"/>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66" name="Group 65"/>
          <p:cNvGrpSpPr>
            <a:grpSpLocks/>
          </p:cNvGrpSpPr>
          <p:nvPr/>
        </p:nvGrpSpPr>
        <p:grpSpPr bwMode="auto">
          <a:xfrm>
            <a:off x="1043608" y="2924944"/>
            <a:ext cx="3273425" cy="3562350"/>
            <a:chOff x="3131840" y="4149080"/>
            <a:chExt cx="2048260" cy="2481077"/>
          </a:xfrm>
        </p:grpSpPr>
        <p:pic>
          <p:nvPicPr>
            <p:cNvPr id="67"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68" name="TextBox 67"/>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in</a:t>
              </a:r>
              <a:endParaRPr lang="en-GB" sz="2400" dirty="0">
                <a:solidFill>
                  <a:srgbClr val="002060"/>
                </a:solidFill>
                <a:latin typeface="Comic Sans MS" pitchFamily="66" charset="0"/>
              </a:endParaRPr>
            </a:p>
          </p:txBody>
        </p:sp>
        <p:sp>
          <p:nvSpPr>
            <p:cNvPr id="69" name="Oval 68"/>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70" name="Oval 69"/>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71" name="Group 70"/>
          <p:cNvGrpSpPr>
            <a:grpSpLocks/>
          </p:cNvGrpSpPr>
          <p:nvPr/>
        </p:nvGrpSpPr>
        <p:grpSpPr bwMode="auto">
          <a:xfrm>
            <a:off x="1043608" y="2924944"/>
            <a:ext cx="3273425" cy="3562350"/>
            <a:chOff x="3131840" y="4149080"/>
            <a:chExt cx="2048260" cy="2481077"/>
          </a:xfrm>
        </p:grpSpPr>
        <p:pic>
          <p:nvPicPr>
            <p:cNvPr id="72"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73" name="TextBox 72"/>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is</a:t>
              </a:r>
              <a:endParaRPr lang="en-GB" sz="2400" dirty="0">
                <a:solidFill>
                  <a:srgbClr val="002060"/>
                </a:solidFill>
                <a:latin typeface="Comic Sans MS" pitchFamily="66" charset="0"/>
              </a:endParaRPr>
            </a:p>
          </p:txBody>
        </p:sp>
        <p:sp>
          <p:nvSpPr>
            <p:cNvPr id="74" name="Oval 73"/>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75" name="Oval 74"/>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76" name="Group 75"/>
          <p:cNvGrpSpPr>
            <a:grpSpLocks/>
          </p:cNvGrpSpPr>
          <p:nvPr/>
        </p:nvGrpSpPr>
        <p:grpSpPr bwMode="auto">
          <a:xfrm>
            <a:off x="1043608" y="2924944"/>
            <a:ext cx="3273425" cy="3562350"/>
            <a:chOff x="3131840" y="4149080"/>
            <a:chExt cx="2048260" cy="2481077"/>
          </a:xfrm>
        </p:grpSpPr>
        <p:pic>
          <p:nvPicPr>
            <p:cNvPr id="77"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78" name="TextBox 77"/>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it</a:t>
              </a:r>
              <a:endParaRPr lang="en-GB" sz="2400" dirty="0">
                <a:solidFill>
                  <a:srgbClr val="002060"/>
                </a:solidFill>
                <a:latin typeface="Comic Sans MS" pitchFamily="66" charset="0"/>
              </a:endParaRPr>
            </a:p>
          </p:txBody>
        </p:sp>
        <p:sp>
          <p:nvSpPr>
            <p:cNvPr id="79" name="Oval 78"/>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80" name="Oval 79"/>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81" name="Group 80"/>
          <p:cNvGrpSpPr>
            <a:grpSpLocks/>
          </p:cNvGrpSpPr>
          <p:nvPr/>
        </p:nvGrpSpPr>
        <p:grpSpPr bwMode="auto">
          <a:xfrm>
            <a:off x="1043608" y="2924944"/>
            <a:ext cx="3273425" cy="3562350"/>
            <a:chOff x="3131840" y="4149080"/>
            <a:chExt cx="2048260" cy="2481077"/>
          </a:xfrm>
        </p:grpSpPr>
        <p:pic>
          <p:nvPicPr>
            <p:cNvPr id="82"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83" name="TextBox 82"/>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of</a:t>
              </a:r>
              <a:endParaRPr lang="en-GB" sz="2400" dirty="0">
                <a:solidFill>
                  <a:srgbClr val="002060"/>
                </a:solidFill>
                <a:latin typeface="Comic Sans MS" pitchFamily="66" charset="0"/>
              </a:endParaRPr>
            </a:p>
          </p:txBody>
        </p:sp>
        <p:sp>
          <p:nvSpPr>
            <p:cNvPr id="84" name="Oval 83"/>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85" name="Oval 84"/>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86" name="Group 85"/>
          <p:cNvGrpSpPr>
            <a:grpSpLocks/>
          </p:cNvGrpSpPr>
          <p:nvPr/>
        </p:nvGrpSpPr>
        <p:grpSpPr bwMode="auto">
          <a:xfrm>
            <a:off x="1043608" y="2924944"/>
            <a:ext cx="3273425" cy="3562350"/>
            <a:chOff x="3131840" y="4149080"/>
            <a:chExt cx="2048260" cy="2481077"/>
          </a:xfrm>
        </p:grpSpPr>
        <p:pic>
          <p:nvPicPr>
            <p:cNvPr id="87"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88" name="TextBox 87"/>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off</a:t>
              </a:r>
              <a:endParaRPr lang="en-GB" sz="2400" dirty="0">
                <a:solidFill>
                  <a:srgbClr val="002060"/>
                </a:solidFill>
                <a:latin typeface="Comic Sans MS" pitchFamily="66" charset="0"/>
              </a:endParaRPr>
            </a:p>
          </p:txBody>
        </p:sp>
        <p:sp>
          <p:nvSpPr>
            <p:cNvPr id="89" name="Oval 88"/>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90" name="Oval 89"/>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91" name="Group 90"/>
          <p:cNvGrpSpPr>
            <a:grpSpLocks/>
          </p:cNvGrpSpPr>
          <p:nvPr/>
        </p:nvGrpSpPr>
        <p:grpSpPr bwMode="auto">
          <a:xfrm>
            <a:off x="1043608" y="2924944"/>
            <a:ext cx="3273425" cy="3562350"/>
            <a:chOff x="3131840" y="4149080"/>
            <a:chExt cx="2048260" cy="2481077"/>
          </a:xfrm>
        </p:grpSpPr>
        <p:pic>
          <p:nvPicPr>
            <p:cNvPr id="92"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93" name="TextBox 92"/>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on</a:t>
              </a:r>
              <a:endParaRPr lang="en-GB" sz="2400" dirty="0">
                <a:solidFill>
                  <a:srgbClr val="002060"/>
                </a:solidFill>
                <a:latin typeface="Comic Sans MS" pitchFamily="66" charset="0"/>
              </a:endParaRPr>
            </a:p>
          </p:txBody>
        </p:sp>
        <p:sp>
          <p:nvSpPr>
            <p:cNvPr id="94" name="Oval 93"/>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95" name="Oval 94"/>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96" name="Group 95"/>
          <p:cNvGrpSpPr>
            <a:grpSpLocks/>
          </p:cNvGrpSpPr>
          <p:nvPr/>
        </p:nvGrpSpPr>
        <p:grpSpPr bwMode="auto">
          <a:xfrm>
            <a:off x="1043608" y="2924944"/>
            <a:ext cx="3273425" cy="3562350"/>
            <a:chOff x="3131840" y="4149080"/>
            <a:chExt cx="2048260" cy="2481077"/>
          </a:xfrm>
        </p:grpSpPr>
        <p:pic>
          <p:nvPicPr>
            <p:cNvPr id="97"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98" name="TextBox 97"/>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can</a:t>
              </a:r>
              <a:endParaRPr lang="en-GB" sz="2400" dirty="0">
                <a:solidFill>
                  <a:srgbClr val="002060"/>
                </a:solidFill>
                <a:latin typeface="Comic Sans MS" pitchFamily="66" charset="0"/>
              </a:endParaRPr>
            </a:p>
          </p:txBody>
        </p:sp>
        <p:sp>
          <p:nvSpPr>
            <p:cNvPr id="99" name="Oval 98"/>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00" name="Oval 99"/>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01" name="Group 100"/>
          <p:cNvGrpSpPr>
            <a:grpSpLocks/>
          </p:cNvGrpSpPr>
          <p:nvPr/>
        </p:nvGrpSpPr>
        <p:grpSpPr bwMode="auto">
          <a:xfrm>
            <a:off x="1043608" y="2924944"/>
            <a:ext cx="3273425" cy="3562350"/>
            <a:chOff x="3131840" y="4149080"/>
            <a:chExt cx="2048260" cy="2481077"/>
          </a:xfrm>
        </p:grpSpPr>
        <p:pic>
          <p:nvPicPr>
            <p:cNvPr id="102"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03" name="TextBox 102"/>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dad</a:t>
              </a:r>
              <a:endParaRPr lang="en-GB" sz="2400" dirty="0">
                <a:solidFill>
                  <a:srgbClr val="002060"/>
                </a:solidFill>
                <a:latin typeface="Comic Sans MS" pitchFamily="66" charset="0"/>
              </a:endParaRPr>
            </a:p>
          </p:txBody>
        </p:sp>
        <p:sp>
          <p:nvSpPr>
            <p:cNvPr id="104" name="Oval 103"/>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05" name="Oval 104"/>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06" name="Group 105"/>
          <p:cNvGrpSpPr>
            <a:grpSpLocks/>
          </p:cNvGrpSpPr>
          <p:nvPr/>
        </p:nvGrpSpPr>
        <p:grpSpPr bwMode="auto">
          <a:xfrm>
            <a:off x="1043608" y="2924944"/>
            <a:ext cx="3273425" cy="3562350"/>
            <a:chOff x="3131840" y="4149080"/>
            <a:chExt cx="2048260" cy="2481077"/>
          </a:xfrm>
        </p:grpSpPr>
        <p:pic>
          <p:nvPicPr>
            <p:cNvPr id="107"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08" name="TextBox 107"/>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had</a:t>
              </a:r>
              <a:endParaRPr lang="en-GB" sz="2400" dirty="0">
                <a:solidFill>
                  <a:srgbClr val="002060"/>
                </a:solidFill>
                <a:latin typeface="Comic Sans MS" pitchFamily="66" charset="0"/>
              </a:endParaRPr>
            </a:p>
          </p:txBody>
        </p:sp>
        <p:sp>
          <p:nvSpPr>
            <p:cNvPr id="109" name="Oval 108"/>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10" name="Oval 109"/>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11" name="Group 110"/>
          <p:cNvGrpSpPr>
            <a:grpSpLocks/>
          </p:cNvGrpSpPr>
          <p:nvPr/>
        </p:nvGrpSpPr>
        <p:grpSpPr bwMode="auto">
          <a:xfrm>
            <a:off x="1043608" y="2924944"/>
            <a:ext cx="3273425" cy="3562350"/>
            <a:chOff x="3131840" y="4149080"/>
            <a:chExt cx="2048260" cy="2481077"/>
          </a:xfrm>
        </p:grpSpPr>
        <p:pic>
          <p:nvPicPr>
            <p:cNvPr id="112"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13" name="TextBox 112"/>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back</a:t>
              </a:r>
              <a:endParaRPr lang="en-GB" sz="2400" dirty="0">
                <a:solidFill>
                  <a:srgbClr val="002060"/>
                </a:solidFill>
                <a:latin typeface="Comic Sans MS" pitchFamily="66" charset="0"/>
              </a:endParaRPr>
            </a:p>
          </p:txBody>
        </p:sp>
        <p:sp>
          <p:nvSpPr>
            <p:cNvPr id="114" name="Oval 113"/>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15" name="Oval 114"/>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16" name="Group 115"/>
          <p:cNvGrpSpPr>
            <a:grpSpLocks/>
          </p:cNvGrpSpPr>
          <p:nvPr/>
        </p:nvGrpSpPr>
        <p:grpSpPr bwMode="auto">
          <a:xfrm>
            <a:off x="1043608" y="2924944"/>
            <a:ext cx="3273425" cy="3562350"/>
            <a:chOff x="3131840" y="4149080"/>
            <a:chExt cx="2048260" cy="2481077"/>
          </a:xfrm>
        </p:grpSpPr>
        <p:pic>
          <p:nvPicPr>
            <p:cNvPr id="117"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18" name="TextBox 117"/>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and</a:t>
              </a:r>
              <a:endParaRPr lang="en-GB" sz="2400" dirty="0">
                <a:solidFill>
                  <a:srgbClr val="002060"/>
                </a:solidFill>
                <a:latin typeface="Comic Sans MS" pitchFamily="66" charset="0"/>
              </a:endParaRPr>
            </a:p>
          </p:txBody>
        </p:sp>
        <p:sp>
          <p:nvSpPr>
            <p:cNvPr id="119" name="Oval 118"/>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20" name="Oval 119"/>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21" name="Group 120"/>
          <p:cNvGrpSpPr>
            <a:grpSpLocks/>
          </p:cNvGrpSpPr>
          <p:nvPr/>
        </p:nvGrpSpPr>
        <p:grpSpPr bwMode="auto">
          <a:xfrm>
            <a:off x="1043608" y="2924944"/>
            <a:ext cx="3273425" cy="3562350"/>
            <a:chOff x="3131840" y="4149080"/>
            <a:chExt cx="2048260" cy="2481077"/>
          </a:xfrm>
        </p:grpSpPr>
        <p:pic>
          <p:nvPicPr>
            <p:cNvPr id="122"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23" name="TextBox 122"/>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get</a:t>
              </a:r>
              <a:endParaRPr lang="en-GB" sz="2400" dirty="0">
                <a:solidFill>
                  <a:srgbClr val="002060"/>
                </a:solidFill>
                <a:latin typeface="Comic Sans MS" pitchFamily="66" charset="0"/>
              </a:endParaRPr>
            </a:p>
          </p:txBody>
        </p:sp>
        <p:sp>
          <p:nvSpPr>
            <p:cNvPr id="124" name="Oval 123"/>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25" name="Oval 124"/>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26" name="Group 125"/>
          <p:cNvGrpSpPr>
            <a:grpSpLocks/>
          </p:cNvGrpSpPr>
          <p:nvPr/>
        </p:nvGrpSpPr>
        <p:grpSpPr bwMode="auto">
          <a:xfrm>
            <a:off x="1043608" y="2924944"/>
            <a:ext cx="3273425" cy="3562350"/>
            <a:chOff x="3131840" y="4149080"/>
            <a:chExt cx="2048260" cy="2481077"/>
          </a:xfrm>
        </p:grpSpPr>
        <p:pic>
          <p:nvPicPr>
            <p:cNvPr id="127"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28" name="TextBox 127"/>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big</a:t>
              </a:r>
              <a:endParaRPr lang="en-GB" sz="2400" dirty="0">
                <a:solidFill>
                  <a:srgbClr val="002060"/>
                </a:solidFill>
                <a:latin typeface="Comic Sans MS" pitchFamily="66" charset="0"/>
              </a:endParaRPr>
            </a:p>
          </p:txBody>
        </p:sp>
        <p:sp>
          <p:nvSpPr>
            <p:cNvPr id="129" name="Oval 128"/>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30" name="Oval 129"/>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31" name="Group 130"/>
          <p:cNvGrpSpPr>
            <a:grpSpLocks/>
          </p:cNvGrpSpPr>
          <p:nvPr/>
        </p:nvGrpSpPr>
        <p:grpSpPr bwMode="auto">
          <a:xfrm>
            <a:off x="1043608" y="2924944"/>
            <a:ext cx="3273425" cy="3562350"/>
            <a:chOff x="3131840" y="4149080"/>
            <a:chExt cx="2048260" cy="2481077"/>
          </a:xfrm>
        </p:grpSpPr>
        <p:pic>
          <p:nvPicPr>
            <p:cNvPr id="132"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33" name="TextBox 132"/>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him</a:t>
              </a:r>
              <a:endParaRPr lang="en-GB" sz="2400" dirty="0">
                <a:solidFill>
                  <a:srgbClr val="002060"/>
                </a:solidFill>
                <a:latin typeface="Comic Sans MS" pitchFamily="66" charset="0"/>
              </a:endParaRPr>
            </a:p>
          </p:txBody>
        </p:sp>
        <p:sp>
          <p:nvSpPr>
            <p:cNvPr id="134" name="Oval 133"/>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35" name="Oval 134"/>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37" name="Group 136"/>
          <p:cNvGrpSpPr>
            <a:grpSpLocks/>
          </p:cNvGrpSpPr>
          <p:nvPr/>
        </p:nvGrpSpPr>
        <p:grpSpPr bwMode="auto">
          <a:xfrm>
            <a:off x="1043608" y="2924944"/>
            <a:ext cx="3273425" cy="3562350"/>
            <a:chOff x="3131840" y="4149080"/>
            <a:chExt cx="2048260" cy="2481077"/>
          </a:xfrm>
        </p:grpSpPr>
        <p:pic>
          <p:nvPicPr>
            <p:cNvPr id="138"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39" name="TextBox 138"/>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his</a:t>
              </a:r>
              <a:endParaRPr lang="en-GB" sz="2400" dirty="0">
                <a:solidFill>
                  <a:srgbClr val="002060"/>
                </a:solidFill>
                <a:latin typeface="Comic Sans MS" pitchFamily="66" charset="0"/>
              </a:endParaRPr>
            </a:p>
          </p:txBody>
        </p:sp>
        <p:sp>
          <p:nvSpPr>
            <p:cNvPr id="140" name="Oval 139"/>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41" name="Oval 140"/>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42" name="Group 141"/>
          <p:cNvGrpSpPr>
            <a:grpSpLocks/>
          </p:cNvGrpSpPr>
          <p:nvPr/>
        </p:nvGrpSpPr>
        <p:grpSpPr bwMode="auto">
          <a:xfrm>
            <a:off x="1043608" y="2924944"/>
            <a:ext cx="3273425" cy="3562350"/>
            <a:chOff x="3131840" y="4149080"/>
            <a:chExt cx="2048260" cy="2481077"/>
          </a:xfrm>
        </p:grpSpPr>
        <p:pic>
          <p:nvPicPr>
            <p:cNvPr id="143"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44" name="TextBox 143"/>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not</a:t>
              </a:r>
              <a:endParaRPr lang="en-GB" sz="2400" dirty="0">
                <a:solidFill>
                  <a:srgbClr val="002060"/>
                </a:solidFill>
                <a:latin typeface="Comic Sans MS" pitchFamily="66" charset="0"/>
              </a:endParaRPr>
            </a:p>
          </p:txBody>
        </p:sp>
        <p:sp>
          <p:nvSpPr>
            <p:cNvPr id="145" name="Oval 144"/>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46" name="Oval 145"/>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47" name="Group 146"/>
          <p:cNvGrpSpPr>
            <a:grpSpLocks/>
          </p:cNvGrpSpPr>
          <p:nvPr/>
        </p:nvGrpSpPr>
        <p:grpSpPr bwMode="auto">
          <a:xfrm>
            <a:off x="1043608" y="2924944"/>
            <a:ext cx="3273425" cy="3562350"/>
            <a:chOff x="3131840" y="4149080"/>
            <a:chExt cx="2048260" cy="2481077"/>
          </a:xfrm>
        </p:grpSpPr>
        <p:pic>
          <p:nvPicPr>
            <p:cNvPr id="148"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49" name="TextBox 148"/>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got</a:t>
              </a:r>
              <a:endParaRPr lang="en-GB" sz="2400" dirty="0">
                <a:solidFill>
                  <a:srgbClr val="002060"/>
                </a:solidFill>
                <a:latin typeface="Comic Sans MS" pitchFamily="66" charset="0"/>
              </a:endParaRPr>
            </a:p>
          </p:txBody>
        </p:sp>
        <p:sp>
          <p:nvSpPr>
            <p:cNvPr id="150" name="Oval 149"/>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51" name="Oval 150"/>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52" name="Group 151"/>
          <p:cNvGrpSpPr>
            <a:grpSpLocks/>
          </p:cNvGrpSpPr>
          <p:nvPr/>
        </p:nvGrpSpPr>
        <p:grpSpPr bwMode="auto">
          <a:xfrm>
            <a:off x="1043608" y="2924944"/>
            <a:ext cx="3273425" cy="3562350"/>
            <a:chOff x="3131840" y="4149080"/>
            <a:chExt cx="2048260" cy="2481077"/>
          </a:xfrm>
        </p:grpSpPr>
        <p:pic>
          <p:nvPicPr>
            <p:cNvPr id="153"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54" name="TextBox 153"/>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up</a:t>
              </a:r>
              <a:endParaRPr lang="en-GB" sz="2400" dirty="0">
                <a:solidFill>
                  <a:srgbClr val="002060"/>
                </a:solidFill>
                <a:latin typeface="Comic Sans MS" pitchFamily="66" charset="0"/>
              </a:endParaRPr>
            </a:p>
          </p:txBody>
        </p:sp>
        <p:sp>
          <p:nvSpPr>
            <p:cNvPr id="155" name="Oval 154"/>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56" name="Oval 155"/>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57" name="Group 156"/>
          <p:cNvGrpSpPr>
            <a:grpSpLocks/>
          </p:cNvGrpSpPr>
          <p:nvPr/>
        </p:nvGrpSpPr>
        <p:grpSpPr bwMode="auto">
          <a:xfrm>
            <a:off x="1043608" y="2924944"/>
            <a:ext cx="3273425" cy="3562350"/>
            <a:chOff x="3131840" y="4149080"/>
            <a:chExt cx="2048260" cy="2481077"/>
          </a:xfrm>
        </p:grpSpPr>
        <p:pic>
          <p:nvPicPr>
            <p:cNvPr id="158"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59" name="TextBox 158"/>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mum</a:t>
              </a:r>
              <a:endParaRPr lang="en-GB" sz="2400" dirty="0">
                <a:solidFill>
                  <a:srgbClr val="002060"/>
                </a:solidFill>
                <a:latin typeface="Comic Sans MS" pitchFamily="66" charset="0"/>
              </a:endParaRPr>
            </a:p>
          </p:txBody>
        </p:sp>
        <p:sp>
          <p:nvSpPr>
            <p:cNvPr id="160" name="Oval 159"/>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61" name="Oval 160"/>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62" name="Group 161"/>
          <p:cNvGrpSpPr>
            <a:grpSpLocks/>
          </p:cNvGrpSpPr>
          <p:nvPr/>
        </p:nvGrpSpPr>
        <p:grpSpPr bwMode="auto">
          <a:xfrm>
            <a:off x="1043608" y="2924944"/>
            <a:ext cx="3273425" cy="3562350"/>
            <a:chOff x="3131840" y="4149080"/>
            <a:chExt cx="2048260" cy="2481077"/>
          </a:xfrm>
        </p:grpSpPr>
        <p:pic>
          <p:nvPicPr>
            <p:cNvPr id="163"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64" name="TextBox 163"/>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but</a:t>
              </a:r>
              <a:endParaRPr lang="en-GB" sz="2400" dirty="0">
                <a:solidFill>
                  <a:srgbClr val="002060"/>
                </a:solidFill>
                <a:latin typeface="Comic Sans MS" pitchFamily="66" charset="0"/>
              </a:endParaRPr>
            </a:p>
          </p:txBody>
        </p:sp>
        <p:sp>
          <p:nvSpPr>
            <p:cNvPr id="165" name="Oval 164"/>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66" name="Oval 165"/>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pic>
        <p:nvPicPr>
          <p:cNvPr id="4" name="Picture 3" descr="black.png"/>
          <p:cNvPicPr>
            <a:picLocks noChangeAspect="1"/>
          </p:cNvPicPr>
          <p:nvPr/>
        </p:nvPicPr>
        <p:blipFill>
          <a:blip r:embed="rId6" cstate="print"/>
          <a:srcRect/>
          <a:stretch>
            <a:fillRect/>
          </a:stretch>
        </p:blipFill>
        <p:spPr bwMode="auto">
          <a:xfrm>
            <a:off x="323528" y="2780928"/>
            <a:ext cx="4775200" cy="3706812"/>
          </a:xfrm>
          <a:prstGeom prst="rect">
            <a:avLst/>
          </a:prstGeom>
          <a:noFill/>
          <a:ln w="9525">
            <a:noFill/>
            <a:miter lim="800000"/>
            <a:headEnd/>
            <a:tailEnd/>
          </a:ln>
        </p:spPr>
      </p:pic>
    </p:spTree>
  </p:cSld>
  <p:clrMapOvr>
    <a:masterClrMapping/>
  </p:clrMapOvr>
  <p:transition spd="med" advClick="0">
    <p:wedge/>
  </p:transition>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6" dur="2000" fill="hold"/>
                                        <p:tgtEl>
                                          <p:spTgt spid="41"/>
                                        </p:tgtEl>
                                        <p:attrNameLst>
                                          <p:attrName>ppt_x</p:attrName>
                                          <p:attrName>ppt_y</p:attrName>
                                        </p:attrNameLst>
                                      </p:cBhvr>
                                      <p:rCtr x="20800" y="-10800"/>
                                    </p:animMotion>
                                  </p:childTnLst>
                                </p:cTn>
                              </p:par>
                            </p:childTnLst>
                          </p:cTn>
                        </p:par>
                      </p:childTnLst>
                    </p:cTn>
                  </p:par>
                  <p:par>
                    <p:cTn id="7" fill="hold">
                      <p:stCondLst>
                        <p:cond delay="indefinite"/>
                      </p:stCondLst>
                      <p:childTnLst>
                        <p:par>
                          <p:cTn id="8" fill="hold">
                            <p:stCondLst>
                              <p:cond delay="0"/>
                            </p:stCondLst>
                            <p:childTnLst>
                              <p:par>
                                <p:cTn id="9"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10" dur="2000" fill="hold"/>
                                        <p:tgtEl>
                                          <p:spTgt spid="46"/>
                                        </p:tgtEl>
                                        <p:attrNameLst>
                                          <p:attrName>ppt_x</p:attrName>
                                          <p:attrName>ppt_y</p:attrName>
                                        </p:attrNameLst>
                                      </p:cBhvr>
                                      <p:rCtr x="20800" y="-10800"/>
                                    </p:animMotion>
                                  </p:childTnLst>
                                </p:cTn>
                              </p:par>
                            </p:childTnLst>
                          </p:cTn>
                        </p:par>
                      </p:childTnLst>
                    </p:cTn>
                  </p:par>
                  <p:par>
                    <p:cTn id="11" fill="hold">
                      <p:stCondLst>
                        <p:cond delay="indefinite"/>
                      </p:stCondLst>
                      <p:childTnLst>
                        <p:par>
                          <p:cTn id="12" fill="hold">
                            <p:stCondLst>
                              <p:cond delay="0"/>
                            </p:stCondLst>
                            <p:childTnLst>
                              <p:par>
                                <p:cTn id="13"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14" dur="2000" fill="hold"/>
                                        <p:tgtEl>
                                          <p:spTgt spid="51"/>
                                        </p:tgtEl>
                                        <p:attrNameLst>
                                          <p:attrName>ppt_x</p:attrName>
                                          <p:attrName>ppt_y</p:attrName>
                                        </p:attrNameLst>
                                      </p:cBhvr>
                                      <p:rCtr x="20800" y="-10800"/>
                                    </p:animMotion>
                                  </p:childTnLst>
                                </p:cTn>
                              </p:par>
                            </p:childTnLst>
                          </p:cTn>
                        </p:par>
                      </p:childTnLst>
                    </p:cTn>
                  </p:par>
                  <p:par>
                    <p:cTn id="15" fill="hold">
                      <p:stCondLst>
                        <p:cond delay="indefinite"/>
                      </p:stCondLst>
                      <p:childTnLst>
                        <p:par>
                          <p:cTn id="16" fill="hold">
                            <p:stCondLst>
                              <p:cond delay="0"/>
                            </p:stCondLst>
                            <p:childTnLst>
                              <p:par>
                                <p:cTn id="17"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18" dur="2000" fill="hold"/>
                                        <p:tgtEl>
                                          <p:spTgt spid="56"/>
                                        </p:tgtEl>
                                        <p:attrNameLst>
                                          <p:attrName>ppt_x</p:attrName>
                                          <p:attrName>ppt_y</p:attrName>
                                        </p:attrNameLst>
                                      </p:cBhvr>
                                      <p:rCtr x="20800" y="-10800"/>
                                    </p:animMotion>
                                  </p:childTnLst>
                                </p:cTn>
                              </p:par>
                            </p:childTnLst>
                          </p:cTn>
                        </p:par>
                      </p:childTnLst>
                    </p:cTn>
                  </p:par>
                  <p:par>
                    <p:cTn id="19" fill="hold">
                      <p:stCondLst>
                        <p:cond delay="indefinite"/>
                      </p:stCondLst>
                      <p:childTnLst>
                        <p:par>
                          <p:cTn id="20" fill="hold">
                            <p:stCondLst>
                              <p:cond delay="0"/>
                            </p:stCondLst>
                            <p:childTnLst>
                              <p:par>
                                <p:cTn id="21"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22" dur="2000" fill="hold"/>
                                        <p:tgtEl>
                                          <p:spTgt spid="61"/>
                                        </p:tgtEl>
                                        <p:attrNameLst>
                                          <p:attrName>ppt_x</p:attrName>
                                          <p:attrName>ppt_y</p:attrName>
                                        </p:attrNameLst>
                                      </p:cBhvr>
                                      <p:rCtr x="20800" y="-10800"/>
                                    </p:animMotion>
                                  </p:childTnLst>
                                </p:cTn>
                              </p:par>
                            </p:childTnLst>
                          </p:cTn>
                        </p:par>
                      </p:childTnLst>
                    </p:cTn>
                  </p:par>
                  <p:par>
                    <p:cTn id="23" fill="hold">
                      <p:stCondLst>
                        <p:cond delay="indefinite"/>
                      </p:stCondLst>
                      <p:childTnLst>
                        <p:par>
                          <p:cTn id="24" fill="hold">
                            <p:stCondLst>
                              <p:cond delay="0"/>
                            </p:stCondLst>
                            <p:childTnLst>
                              <p:par>
                                <p:cTn id="25"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26" dur="2000" fill="hold"/>
                                        <p:tgtEl>
                                          <p:spTgt spid="66"/>
                                        </p:tgtEl>
                                        <p:attrNameLst>
                                          <p:attrName>ppt_x</p:attrName>
                                          <p:attrName>ppt_y</p:attrName>
                                        </p:attrNameLst>
                                      </p:cBhvr>
                                      <p:rCtr x="20800" y="-10800"/>
                                    </p:animMotion>
                                  </p:childTnLst>
                                </p:cTn>
                              </p:par>
                            </p:childTnLst>
                          </p:cTn>
                        </p:par>
                      </p:childTnLst>
                    </p:cTn>
                  </p:par>
                  <p:par>
                    <p:cTn id="27" fill="hold">
                      <p:stCondLst>
                        <p:cond delay="indefinite"/>
                      </p:stCondLst>
                      <p:childTnLst>
                        <p:par>
                          <p:cTn id="28" fill="hold">
                            <p:stCondLst>
                              <p:cond delay="0"/>
                            </p:stCondLst>
                            <p:childTnLst>
                              <p:par>
                                <p:cTn id="29"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30" dur="2000" fill="hold"/>
                                        <p:tgtEl>
                                          <p:spTgt spid="71"/>
                                        </p:tgtEl>
                                        <p:attrNameLst>
                                          <p:attrName>ppt_x</p:attrName>
                                          <p:attrName>ppt_y</p:attrName>
                                        </p:attrNameLst>
                                      </p:cBhvr>
                                      <p:rCtr x="20800" y="-10800"/>
                                    </p:animMotion>
                                  </p:childTnLst>
                                </p:cTn>
                              </p:par>
                            </p:childTnLst>
                          </p:cTn>
                        </p:par>
                      </p:childTnLst>
                    </p:cTn>
                  </p:par>
                  <p:par>
                    <p:cTn id="31" fill="hold">
                      <p:stCondLst>
                        <p:cond delay="indefinite"/>
                      </p:stCondLst>
                      <p:childTnLst>
                        <p:par>
                          <p:cTn id="32" fill="hold">
                            <p:stCondLst>
                              <p:cond delay="0"/>
                            </p:stCondLst>
                            <p:childTnLst>
                              <p:par>
                                <p:cTn id="33"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34" dur="2000" fill="hold"/>
                                        <p:tgtEl>
                                          <p:spTgt spid="76"/>
                                        </p:tgtEl>
                                        <p:attrNameLst>
                                          <p:attrName>ppt_x</p:attrName>
                                          <p:attrName>ppt_y</p:attrName>
                                        </p:attrNameLst>
                                      </p:cBhvr>
                                      <p:rCtr x="20800" y="-10800"/>
                                    </p:animMotion>
                                  </p:childTnLst>
                                </p:cTn>
                              </p:par>
                            </p:childTnLst>
                          </p:cTn>
                        </p:par>
                      </p:childTnLst>
                    </p:cTn>
                  </p:par>
                  <p:par>
                    <p:cTn id="35" fill="hold">
                      <p:stCondLst>
                        <p:cond delay="indefinite"/>
                      </p:stCondLst>
                      <p:childTnLst>
                        <p:par>
                          <p:cTn id="36" fill="hold">
                            <p:stCondLst>
                              <p:cond delay="0"/>
                            </p:stCondLst>
                            <p:childTnLst>
                              <p:par>
                                <p:cTn id="37"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38" dur="2000" fill="hold"/>
                                        <p:tgtEl>
                                          <p:spTgt spid="81"/>
                                        </p:tgtEl>
                                        <p:attrNameLst>
                                          <p:attrName>ppt_x</p:attrName>
                                          <p:attrName>ppt_y</p:attrName>
                                        </p:attrNameLst>
                                      </p:cBhvr>
                                      <p:rCtr x="20800" y="-10800"/>
                                    </p:animMotion>
                                  </p:childTnLst>
                                </p:cTn>
                              </p:par>
                            </p:childTnLst>
                          </p:cTn>
                        </p:par>
                      </p:childTnLst>
                    </p:cTn>
                  </p:par>
                  <p:par>
                    <p:cTn id="39" fill="hold">
                      <p:stCondLst>
                        <p:cond delay="indefinite"/>
                      </p:stCondLst>
                      <p:childTnLst>
                        <p:par>
                          <p:cTn id="40" fill="hold">
                            <p:stCondLst>
                              <p:cond delay="0"/>
                            </p:stCondLst>
                            <p:childTnLst>
                              <p:par>
                                <p:cTn id="41"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42" dur="2000" fill="hold"/>
                                        <p:tgtEl>
                                          <p:spTgt spid="86"/>
                                        </p:tgtEl>
                                        <p:attrNameLst>
                                          <p:attrName>ppt_x</p:attrName>
                                          <p:attrName>ppt_y</p:attrName>
                                        </p:attrNameLst>
                                      </p:cBhvr>
                                      <p:rCtr x="20800" y="-10800"/>
                                    </p:animMotion>
                                  </p:childTnLst>
                                </p:cTn>
                              </p:par>
                            </p:childTnLst>
                          </p:cTn>
                        </p:par>
                      </p:childTnLst>
                    </p:cTn>
                  </p:par>
                  <p:par>
                    <p:cTn id="43" fill="hold">
                      <p:stCondLst>
                        <p:cond delay="indefinite"/>
                      </p:stCondLst>
                      <p:childTnLst>
                        <p:par>
                          <p:cTn id="44" fill="hold">
                            <p:stCondLst>
                              <p:cond delay="0"/>
                            </p:stCondLst>
                            <p:childTnLst>
                              <p:par>
                                <p:cTn id="45"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46" dur="2000" fill="hold"/>
                                        <p:tgtEl>
                                          <p:spTgt spid="91"/>
                                        </p:tgtEl>
                                        <p:attrNameLst>
                                          <p:attrName>ppt_x</p:attrName>
                                          <p:attrName>ppt_y</p:attrName>
                                        </p:attrNameLst>
                                      </p:cBhvr>
                                      <p:rCtr x="20800" y="-10800"/>
                                    </p:animMotion>
                                  </p:childTnLst>
                                </p:cTn>
                              </p:par>
                            </p:childTnLst>
                          </p:cTn>
                        </p:par>
                      </p:childTnLst>
                    </p:cTn>
                  </p:par>
                  <p:par>
                    <p:cTn id="47" fill="hold">
                      <p:stCondLst>
                        <p:cond delay="indefinite"/>
                      </p:stCondLst>
                      <p:childTnLst>
                        <p:par>
                          <p:cTn id="48" fill="hold">
                            <p:stCondLst>
                              <p:cond delay="0"/>
                            </p:stCondLst>
                            <p:childTnLst>
                              <p:par>
                                <p:cTn id="49"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50" dur="2000" fill="hold"/>
                                        <p:tgtEl>
                                          <p:spTgt spid="96"/>
                                        </p:tgtEl>
                                        <p:attrNameLst>
                                          <p:attrName>ppt_x</p:attrName>
                                          <p:attrName>ppt_y</p:attrName>
                                        </p:attrNameLst>
                                      </p:cBhvr>
                                      <p:rCtr x="20800" y="-10800"/>
                                    </p:animMotion>
                                  </p:childTnLst>
                                </p:cTn>
                              </p:par>
                            </p:childTnLst>
                          </p:cTn>
                        </p:par>
                      </p:childTnLst>
                    </p:cTn>
                  </p:par>
                  <p:par>
                    <p:cTn id="51" fill="hold">
                      <p:stCondLst>
                        <p:cond delay="indefinite"/>
                      </p:stCondLst>
                      <p:childTnLst>
                        <p:par>
                          <p:cTn id="52" fill="hold">
                            <p:stCondLst>
                              <p:cond delay="0"/>
                            </p:stCondLst>
                            <p:childTnLst>
                              <p:par>
                                <p:cTn id="53"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54" dur="2000" fill="hold"/>
                                        <p:tgtEl>
                                          <p:spTgt spid="101"/>
                                        </p:tgtEl>
                                        <p:attrNameLst>
                                          <p:attrName>ppt_x</p:attrName>
                                          <p:attrName>ppt_y</p:attrName>
                                        </p:attrNameLst>
                                      </p:cBhvr>
                                      <p:rCtr x="20800" y="-10800"/>
                                    </p:animMotion>
                                  </p:childTnLst>
                                </p:cTn>
                              </p:par>
                            </p:childTnLst>
                          </p:cTn>
                        </p:par>
                      </p:childTnLst>
                    </p:cTn>
                  </p:par>
                  <p:par>
                    <p:cTn id="55" fill="hold">
                      <p:stCondLst>
                        <p:cond delay="indefinite"/>
                      </p:stCondLst>
                      <p:childTnLst>
                        <p:par>
                          <p:cTn id="56" fill="hold">
                            <p:stCondLst>
                              <p:cond delay="0"/>
                            </p:stCondLst>
                            <p:childTnLst>
                              <p:par>
                                <p:cTn id="57"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58" dur="2000" fill="hold"/>
                                        <p:tgtEl>
                                          <p:spTgt spid="106"/>
                                        </p:tgtEl>
                                        <p:attrNameLst>
                                          <p:attrName>ppt_x</p:attrName>
                                          <p:attrName>ppt_y</p:attrName>
                                        </p:attrNameLst>
                                      </p:cBhvr>
                                      <p:rCtr x="20800" y="-10800"/>
                                    </p:animMotion>
                                  </p:childTnLst>
                                </p:cTn>
                              </p:par>
                            </p:childTnLst>
                          </p:cTn>
                        </p:par>
                      </p:childTnLst>
                    </p:cTn>
                  </p:par>
                  <p:par>
                    <p:cTn id="59" fill="hold">
                      <p:stCondLst>
                        <p:cond delay="indefinite"/>
                      </p:stCondLst>
                      <p:childTnLst>
                        <p:par>
                          <p:cTn id="60" fill="hold">
                            <p:stCondLst>
                              <p:cond delay="0"/>
                            </p:stCondLst>
                            <p:childTnLst>
                              <p:par>
                                <p:cTn id="61"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62" dur="2000" fill="hold"/>
                                        <p:tgtEl>
                                          <p:spTgt spid="111"/>
                                        </p:tgtEl>
                                        <p:attrNameLst>
                                          <p:attrName>ppt_x</p:attrName>
                                          <p:attrName>ppt_y</p:attrName>
                                        </p:attrNameLst>
                                      </p:cBhvr>
                                      <p:rCtr x="20800" y="-10800"/>
                                    </p:animMotion>
                                  </p:childTnLst>
                                </p:cTn>
                              </p:par>
                            </p:childTnLst>
                          </p:cTn>
                        </p:par>
                      </p:childTnLst>
                    </p:cTn>
                  </p:par>
                  <p:par>
                    <p:cTn id="63" fill="hold">
                      <p:stCondLst>
                        <p:cond delay="indefinite"/>
                      </p:stCondLst>
                      <p:childTnLst>
                        <p:par>
                          <p:cTn id="64" fill="hold">
                            <p:stCondLst>
                              <p:cond delay="0"/>
                            </p:stCondLst>
                            <p:childTnLst>
                              <p:par>
                                <p:cTn id="65"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66" dur="2000" fill="hold"/>
                                        <p:tgtEl>
                                          <p:spTgt spid="116"/>
                                        </p:tgtEl>
                                        <p:attrNameLst>
                                          <p:attrName>ppt_x</p:attrName>
                                          <p:attrName>ppt_y</p:attrName>
                                        </p:attrNameLst>
                                      </p:cBhvr>
                                      <p:rCtr x="20800" y="-10800"/>
                                    </p:animMotion>
                                  </p:childTnLst>
                                </p:cTn>
                              </p:par>
                            </p:childTnLst>
                          </p:cTn>
                        </p:par>
                      </p:childTnLst>
                    </p:cTn>
                  </p:par>
                  <p:par>
                    <p:cTn id="67" fill="hold">
                      <p:stCondLst>
                        <p:cond delay="indefinite"/>
                      </p:stCondLst>
                      <p:childTnLst>
                        <p:par>
                          <p:cTn id="68" fill="hold">
                            <p:stCondLst>
                              <p:cond delay="0"/>
                            </p:stCondLst>
                            <p:childTnLst>
                              <p:par>
                                <p:cTn id="69"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70" dur="2000" fill="hold"/>
                                        <p:tgtEl>
                                          <p:spTgt spid="121"/>
                                        </p:tgtEl>
                                        <p:attrNameLst>
                                          <p:attrName>ppt_x</p:attrName>
                                          <p:attrName>ppt_y</p:attrName>
                                        </p:attrNameLst>
                                      </p:cBhvr>
                                      <p:rCtr x="20800" y="-10800"/>
                                    </p:animMotion>
                                  </p:childTnLst>
                                </p:cTn>
                              </p:par>
                            </p:childTnLst>
                          </p:cTn>
                        </p:par>
                      </p:childTnLst>
                    </p:cTn>
                  </p:par>
                  <p:par>
                    <p:cTn id="71" fill="hold">
                      <p:stCondLst>
                        <p:cond delay="indefinite"/>
                      </p:stCondLst>
                      <p:childTnLst>
                        <p:par>
                          <p:cTn id="72" fill="hold">
                            <p:stCondLst>
                              <p:cond delay="0"/>
                            </p:stCondLst>
                            <p:childTnLst>
                              <p:par>
                                <p:cTn id="73"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74" dur="2000" fill="hold"/>
                                        <p:tgtEl>
                                          <p:spTgt spid="126"/>
                                        </p:tgtEl>
                                        <p:attrNameLst>
                                          <p:attrName>ppt_x</p:attrName>
                                          <p:attrName>ppt_y</p:attrName>
                                        </p:attrNameLst>
                                      </p:cBhvr>
                                      <p:rCtr x="20800" y="-10800"/>
                                    </p:animMotion>
                                  </p:childTnLst>
                                </p:cTn>
                              </p:par>
                            </p:childTnLst>
                          </p:cTn>
                        </p:par>
                      </p:childTnLst>
                    </p:cTn>
                  </p:par>
                  <p:par>
                    <p:cTn id="75" fill="hold">
                      <p:stCondLst>
                        <p:cond delay="indefinite"/>
                      </p:stCondLst>
                      <p:childTnLst>
                        <p:par>
                          <p:cTn id="76" fill="hold">
                            <p:stCondLst>
                              <p:cond delay="0"/>
                            </p:stCondLst>
                            <p:childTnLst>
                              <p:par>
                                <p:cTn id="77"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78" dur="2000" fill="hold"/>
                                        <p:tgtEl>
                                          <p:spTgt spid="131"/>
                                        </p:tgtEl>
                                        <p:attrNameLst>
                                          <p:attrName>ppt_x</p:attrName>
                                          <p:attrName>ppt_y</p:attrName>
                                        </p:attrNameLst>
                                      </p:cBhvr>
                                      <p:rCtr x="20800" y="-10800"/>
                                    </p:animMotion>
                                  </p:childTnLst>
                                </p:cTn>
                              </p:par>
                            </p:childTnLst>
                          </p:cTn>
                        </p:par>
                      </p:childTnLst>
                    </p:cTn>
                  </p:par>
                  <p:par>
                    <p:cTn id="79" fill="hold">
                      <p:stCondLst>
                        <p:cond delay="indefinite"/>
                      </p:stCondLst>
                      <p:childTnLst>
                        <p:par>
                          <p:cTn id="80" fill="hold">
                            <p:stCondLst>
                              <p:cond delay="0"/>
                            </p:stCondLst>
                            <p:childTnLst>
                              <p:par>
                                <p:cTn id="81"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82" dur="2000" fill="hold"/>
                                        <p:tgtEl>
                                          <p:spTgt spid="137"/>
                                        </p:tgtEl>
                                        <p:attrNameLst>
                                          <p:attrName>ppt_x</p:attrName>
                                          <p:attrName>ppt_y</p:attrName>
                                        </p:attrNameLst>
                                      </p:cBhvr>
                                      <p:rCtr x="20800" y="-10800"/>
                                    </p:animMotion>
                                  </p:childTnLst>
                                </p:cTn>
                              </p:par>
                            </p:childTnLst>
                          </p:cTn>
                        </p:par>
                      </p:childTnLst>
                    </p:cTn>
                  </p:par>
                  <p:par>
                    <p:cTn id="83" fill="hold">
                      <p:stCondLst>
                        <p:cond delay="indefinite"/>
                      </p:stCondLst>
                      <p:childTnLst>
                        <p:par>
                          <p:cTn id="84" fill="hold">
                            <p:stCondLst>
                              <p:cond delay="0"/>
                            </p:stCondLst>
                            <p:childTnLst>
                              <p:par>
                                <p:cTn id="85"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86" dur="2000" fill="hold"/>
                                        <p:tgtEl>
                                          <p:spTgt spid="142"/>
                                        </p:tgtEl>
                                        <p:attrNameLst>
                                          <p:attrName>ppt_x</p:attrName>
                                          <p:attrName>ppt_y</p:attrName>
                                        </p:attrNameLst>
                                      </p:cBhvr>
                                      <p:rCtr x="20800" y="-10800"/>
                                    </p:animMotion>
                                  </p:childTnLst>
                                </p:cTn>
                              </p:par>
                            </p:childTnLst>
                          </p:cTn>
                        </p:par>
                      </p:childTnLst>
                    </p:cTn>
                  </p:par>
                  <p:par>
                    <p:cTn id="87" fill="hold">
                      <p:stCondLst>
                        <p:cond delay="indefinite"/>
                      </p:stCondLst>
                      <p:childTnLst>
                        <p:par>
                          <p:cTn id="88" fill="hold">
                            <p:stCondLst>
                              <p:cond delay="0"/>
                            </p:stCondLst>
                            <p:childTnLst>
                              <p:par>
                                <p:cTn id="89"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90" dur="2000" fill="hold"/>
                                        <p:tgtEl>
                                          <p:spTgt spid="147"/>
                                        </p:tgtEl>
                                        <p:attrNameLst>
                                          <p:attrName>ppt_x</p:attrName>
                                          <p:attrName>ppt_y</p:attrName>
                                        </p:attrNameLst>
                                      </p:cBhvr>
                                      <p:rCtr x="20800" y="-10800"/>
                                    </p:animMotion>
                                  </p:childTnLst>
                                </p:cTn>
                              </p:par>
                            </p:childTnLst>
                          </p:cTn>
                        </p:par>
                      </p:childTnLst>
                    </p:cTn>
                  </p:par>
                  <p:par>
                    <p:cTn id="91" fill="hold">
                      <p:stCondLst>
                        <p:cond delay="indefinite"/>
                      </p:stCondLst>
                      <p:childTnLst>
                        <p:par>
                          <p:cTn id="92" fill="hold">
                            <p:stCondLst>
                              <p:cond delay="0"/>
                            </p:stCondLst>
                            <p:childTnLst>
                              <p:par>
                                <p:cTn id="93"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94" dur="2000" fill="hold"/>
                                        <p:tgtEl>
                                          <p:spTgt spid="152"/>
                                        </p:tgtEl>
                                        <p:attrNameLst>
                                          <p:attrName>ppt_x</p:attrName>
                                          <p:attrName>ppt_y</p:attrName>
                                        </p:attrNameLst>
                                      </p:cBhvr>
                                      <p:rCtr x="20800" y="-10800"/>
                                    </p:animMotion>
                                  </p:childTnLst>
                                </p:cTn>
                              </p:par>
                            </p:childTnLst>
                          </p:cTn>
                        </p:par>
                      </p:childTnLst>
                    </p:cTn>
                  </p:par>
                  <p:par>
                    <p:cTn id="95" fill="hold">
                      <p:stCondLst>
                        <p:cond delay="indefinite"/>
                      </p:stCondLst>
                      <p:childTnLst>
                        <p:par>
                          <p:cTn id="96" fill="hold">
                            <p:stCondLst>
                              <p:cond delay="0"/>
                            </p:stCondLst>
                            <p:childTnLst>
                              <p:par>
                                <p:cTn id="97"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98" dur="2000" fill="hold"/>
                                        <p:tgtEl>
                                          <p:spTgt spid="157"/>
                                        </p:tgtEl>
                                        <p:attrNameLst>
                                          <p:attrName>ppt_x</p:attrName>
                                          <p:attrName>ppt_y</p:attrName>
                                        </p:attrNameLst>
                                      </p:cBhvr>
                                      <p:rCtr x="20800" y="-10800"/>
                                    </p:animMotion>
                                  </p:childTnLst>
                                </p:cTn>
                              </p:par>
                            </p:childTnLst>
                          </p:cTn>
                        </p:par>
                      </p:childTnLst>
                    </p:cTn>
                  </p:par>
                  <p:par>
                    <p:cTn id="99" fill="hold">
                      <p:stCondLst>
                        <p:cond delay="indefinite"/>
                      </p:stCondLst>
                      <p:childTnLst>
                        <p:par>
                          <p:cTn id="100" fill="hold">
                            <p:stCondLst>
                              <p:cond delay="0"/>
                            </p:stCondLst>
                            <p:childTnLst>
                              <p:par>
                                <p:cTn id="101"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102" dur="2000" fill="hold"/>
                                        <p:tgtEl>
                                          <p:spTgt spid="162"/>
                                        </p:tgtEl>
                                        <p:attrNameLst>
                                          <p:attrName>ppt_x</p:attrName>
                                          <p:attrName>ppt_y</p:attrName>
                                        </p:attrNameLst>
                                      </p:cBhvr>
                                      <p:rCtr x="20800" y="-10800"/>
                                    </p:animMotion>
                                  </p:childTnLst>
                                </p:cTn>
                              </p:par>
                            </p:childTnLst>
                          </p:cTn>
                        </p:par>
                      </p:childTnLst>
                    </p:cTn>
                  </p:par>
                  <p:par>
                    <p:cTn id="103" fill="hold">
                      <p:stCondLst>
                        <p:cond delay="indefinite"/>
                      </p:stCondLst>
                      <p:childTnLst>
                        <p:par>
                          <p:cTn id="104" fill="hold">
                            <p:stCondLst>
                              <p:cond delay="0"/>
                            </p:stCondLst>
                            <p:childTnLst>
                              <p:par>
                                <p:cTn id="105"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106" dur="2000" fill="hold"/>
                                        <p:tgtEl>
                                          <p:spTgt spid="6"/>
                                        </p:tgtEl>
                                        <p:attrNameLst>
                                          <p:attrName>ppt_x</p:attrName>
                                          <p:attrName>ppt_y</p:attrName>
                                        </p:attrNameLst>
                                      </p:cBhvr>
                                      <p:rCtr x="20800" y="-10800"/>
                                    </p:animMotion>
                                  </p:childTnLst>
                                </p:cTn>
                              </p:par>
                            </p:childTnLst>
                          </p:cTn>
                        </p:par>
                      </p:childTnLst>
                    </p:cTn>
                  </p:par>
                  <p:par>
                    <p:cTn id="107" fill="hold">
                      <p:stCondLst>
                        <p:cond delay="indefinite"/>
                      </p:stCondLst>
                      <p:childTnLst>
                        <p:par>
                          <p:cTn id="108" fill="hold">
                            <p:stCondLst>
                              <p:cond delay="0"/>
                            </p:stCondLst>
                            <p:childTnLst>
                              <p:par>
                                <p:cTn id="109"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110" dur="2000" fill="hold"/>
                                        <p:tgtEl>
                                          <p:spTgt spid="11"/>
                                        </p:tgtEl>
                                        <p:attrNameLst>
                                          <p:attrName>ppt_x</p:attrName>
                                          <p:attrName>ppt_y</p:attrName>
                                        </p:attrNameLst>
                                      </p:cBhvr>
                                      <p:rCtr x="20800" y="-10800"/>
                                    </p:animMotion>
                                  </p:childTnLst>
                                </p:cTn>
                              </p:par>
                            </p:childTnLst>
                          </p:cTn>
                        </p:par>
                      </p:childTnLst>
                    </p:cTn>
                  </p:par>
                  <p:par>
                    <p:cTn id="111" fill="hold">
                      <p:stCondLst>
                        <p:cond delay="indefinite"/>
                      </p:stCondLst>
                      <p:childTnLst>
                        <p:par>
                          <p:cTn id="112" fill="hold">
                            <p:stCondLst>
                              <p:cond delay="0"/>
                            </p:stCondLst>
                            <p:childTnLst>
                              <p:par>
                                <p:cTn id="113"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114" dur="2000" fill="hold"/>
                                        <p:tgtEl>
                                          <p:spTgt spid="16"/>
                                        </p:tgtEl>
                                        <p:attrNameLst>
                                          <p:attrName>ppt_x</p:attrName>
                                          <p:attrName>ppt_y</p:attrName>
                                        </p:attrNameLst>
                                      </p:cBhvr>
                                      <p:rCtr x="20800" y="-10800"/>
                                    </p:animMotion>
                                  </p:childTnLst>
                                </p:cTn>
                              </p:par>
                            </p:childTnLst>
                          </p:cTn>
                        </p:par>
                      </p:childTnLst>
                    </p:cTn>
                  </p:par>
                  <p:par>
                    <p:cTn id="115" fill="hold">
                      <p:stCondLst>
                        <p:cond delay="indefinite"/>
                      </p:stCondLst>
                      <p:childTnLst>
                        <p:par>
                          <p:cTn id="116" fill="hold">
                            <p:stCondLst>
                              <p:cond delay="0"/>
                            </p:stCondLst>
                            <p:childTnLst>
                              <p:par>
                                <p:cTn id="117"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118" dur="2000" fill="hold"/>
                                        <p:tgtEl>
                                          <p:spTgt spid="21"/>
                                        </p:tgtEl>
                                        <p:attrNameLst>
                                          <p:attrName>ppt_x</p:attrName>
                                          <p:attrName>ppt_y</p:attrName>
                                        </p:attrNameLst>
                                      </p:cBhvr>
                                      <p:rCtr x="20800" y="-10800"/>
                                    </p:animMotion>
                                  </p:childTnLst>
                                </p:cTn>
                              </p:par>
                            </p:childTnLst>
                          </p:cTn>
                        </p:par>
                      </p:childTnLst>
                    </p:cTn>
                  </p:par>
                  <p:par>
                    <p:cTn id="119" fill="hold">
                      <p:stCondLst>
                        <p:cond delay="indefinite"/>
                      </p:stCondLst>
                      <p:childTnLst>
                        <p:par>
                          <p:cTn id="120" fill="hold">
                            <p:stCondLst>
                              <p:cond delay="0"/>
                            </p:stCondLst>
                            <p:childTnLst>
                              <p:par>
                                <p:cTn id="121"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122" dur="2000" fill="hold"/>
                                        <p:tgtEl>
                                          <p:spTgt spid="26"/>
                                        </p:tgtEl>
                                        <p:attrNameLst>
                                          <p:attrName>ppt_x</p:attrName>
                                          <p:attrName>ppt_y</p:attrName>
                                        </p:attrNameLst>
                                      </p:cBhvr>
                                      <p:rCtr x="20800" y="-10800"/>
                                    </p:animMotion>
                                  </p:childTnLst>
                                </p:cTn>
                              </p:par>
                            </p:childTnLst>
                          </p:cTn>
                        </p:par>
                      </p:childTnLst>
                    </p:cTn>
                  </p:par>
                  <p:par>
                    <p:cTn id="123" fill="hold">
                      <p:stCondLst>
                        <p:cond delay="indefinite"/>
                      </p:stCondLst>
                      <p:childTnLst>
                        <p:par>
                          <p:cTn id="124" fill="hold">
                            <p:stCondLst>
                              <p:cond delay="0"/>
                            </p:stCondLst>
                            <p:childTnLst>
                              <p:par>
                                <p:cTn id="125"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126" dur="2000" fill="hold"/>
                                        <p:tgtEl>
                                          <p:spTgt spid="31"/>
                                        </p:tgtEl>
                                        <p:attrNameLst>
                                          <p:attrName>ppt_x</p:attrName>
                                          <p:attrName>ppt_y</p:attrName>
                                        </p:attrNameLst>
                                      </p:cBhvr>
                                      <p:rCtr x="20800" y="-10800"/>
                                    </p:animMotion>
                                  </p:childTnLst>
                                </p:cTn>
                              </p:par>
                            </p:childTnLst>
                          </p:cTn>
                        </p:par>
                      </p:childTnLst>
                    </p:cTn>
                  </p:par>
                </p:childTnLst>
              </p:cTn>
              <p:nextCondLst>
                <p:cond evt="onClick" delay="0">
                  <p:tgtEl>
                    <p:spTgt spid="4"/>
                  </p:tgtEl>
                </p:cond>
              </p:nextCondLst>
            </p:seq>
            <p:seq concurrent="1" nextAc="seek">
              <p:cTn id="127" restart="whenNotActive" fill="hold" evtFilter="cancelBubble" nodeType="interactiveSeq">
                <p:stCondLst>
                  <p:cond evt="onClick" delay="0">
                    <p:tgtEl>
                      <p:spTgt spid="38"/>
                    </p:tgtEl>
                  </p:cond>
                </p:stCondLst>
                <p:endSync evt="end" delay="0">
                  <p:rtn val="all"/>
                </p:endSync>
                <p:childTnLst>
                  <p:par>
                    <p:cTn id="128" fill="hold">
                      <p:stCondLst>
                        <p:cond delay="0"/>
                      </p:stCondLst>
                      <p:childTnLst>
                        <p:par>
                          <p:cTn id="129" fill="hold">
                            <p:stCondLst>
                              <p:cond delay="0"/>
                            </p:stCondLst>
                            <p:childTnLst>
                              <p:par>
                                <p:cTn id="130" presetID="10" presetClass="exit" presetSubtype="0" fill="hold" nodeType="clickEffect">
                                  <p:stCondLst>
                                    <p:cond delay="0"/>
                                  </p:stCondLst>
                                  <p:childTnLst>
                                    <p:animEffect transition="out" filter="fade">
                                      <p:cBhvr>
                                        <p:cTn id="131" dur="2000"/>
                                        <p:tgtEl>
                                          <p:spTgt spid="41"/>
                                        </p:tgtEl>
                                      </p:cBhvr>
                                    </p:animEffect>
                                    <p:set>
                                      <p:cBhvr>
                                        <p:cTn id="132" dur="1" fill="hold">
                                          <p:stCondLst>
                                            <p:cond delay="1999"/>
                                          </p:stCondLst>
                                        </p:cTn>
                                        <p:tgtEl>
                                          <p:spTgt spid="41"/>
                                        </p:tgtEl>
                                        <p:attrNameLst>
                                          <p:attrName>style.visibility</p:attrName>
                                        </p:attrNameLst>
                                      </p:cBhvr>
                                      <p:to>
                                        <p:strVal val="hidden"/>
                                      </p:to>
                                    </p:set>
                                  </p:childTnLst>
                                </p:cTn>
                              </p:par>
                            </p:childTnLst>
                          </p:cTn>
                        </p:par>
                      </p:childTnLst>
                    </p:cTn>
                  </p:par>
                  <p:par>
                    <p:cTn id="133" fill="hold">
                      <p:stCondLst>
                        <p:cond delay="indefinite"/>
                      </p:stCondLst>
                      <p:childTnLst>
                        <p:par>
                          <p:cTn id="134" fill="hold">
                            <p:stCondLst>
                              <p:cond delay="0"/>
                            </p:stCondLst>
                            <p:childTnLst>
                              <p:par>
                                <p:cTn id="135" presetID="10" presetClass="exit" presetSubtype="0" fill="hold" nodeType="clickEffect">
                                  <p:stCondLst>
                                    <p:cond delay="0"/>
                                  </p:stCondLst>
                                  <p:childTnLst>
                                    <p:animEffect transition="out" filter="fade">
                                      <p:cBhvr>
                                        <p:cTn id="136" dur="2000"/>
                                        <p:tgtEl>
                                          <p:spTgt spid="46"/>
                                        </p:tgtEl>
                                      </p:cBhvr>
                                    </p:animEffect>
                                    <p:set>
                                      <p:cBhvr>
                                        <p:cTn id="137" dur="1" fill="hold">
                                          <p:stCondLst>
                                            <p:cond delay="1999"/>
                                          </p:stCondLst>
                                        </p:cTn>
                                        <p:tgtEl>
                                          <p:spTgt spid="46"/>
                                        </p:tgtEl>
                                        <p:attrNameLst>
                                          <p:attrName>style.visibility</p:attrName>
                                        </p:attrNameLst>
                                      </p:cBhvr>
                                      <p:to>
                                        <p:strVal val="hidden"/>
                                      </p:to>
                                    </p:set>
                                  </p:childTnLst>
                                </p:cTn>
                              </p:par>
                            </p:childTnLst>
                          </p:cTn>
                        </p:par>
                      </p:childTnLst>
                    </p:cTn>
                  </p:par>
                  <p:par>
                    <p:cTn id="138" fill="hold">
                      <p:stCondLst>
                        <p:cond delay="indefinite"/>
                      </p:stCondLst>
                      <p:childTnLst>
                        <p:par>
                          <p:cTn id="139" fill="hold">
                            <p:stCondLst>
                              <p:cond delay="0"/>
                            </p:stCondLst>
                            <p:childTnLst>
                              <p:par>
                                <p:cTn id="140" presetID="10" presetClass="exit" presetSubtype="0" fill="hold" nodeType="clickEffect">
                                  <p:stCondLst>
                                    <p:cond delay="0"/>
                                  </p:stCondLst>
                                  <p:childTnLst>
                                    <p:animEffect transition="out" filter="fade">
                                      <p:cBhvr>
                                        <p:cTn id="141" dur="2000"/>
                                        <p:tgtEl>
                                          <p:spTgt spid="51"/>
                                        </p:tgtEl>
                                      </p:cBhvr>
                                    </p:animEffect>
                                    <p:set>
                                      <p:cBhvr>
                                        <p:cTn id="142" dur="1" fill="hold">
                                          <p:stCondLst>
                                            <p:cond delay="1999"/>
                                          </p:stCondLst>
                                        </p:cTn>
                                        <p:tgtEl>
                                          <p:spTgt spid="51"/>
                                        </p:tgtEl>
                                        <p:attrNameLst>
                                          <p:attrName>style.visibility</p:attrName>
                                        </p:attrNameLst>
                                      </p:cBhvr>
                                      <p:to>
                                        <p:strVal val="hidden"/>
                                      </p:to>
                                    </p:set>
                                  </p:childTnLst>
                                </p:cTn>
                              </p:par>
                            </p:childTnLst>
                          </p:cTn>
                        </p:par>
                      </p:childTnLst>
                    </p:cTn>
                  </p:par>
                  <p:par>
                    <p:cTn id="143" fill="hold">
                      <p:stCondLst>
                        <p:cond delay="indefinite"/>
                      </p:stCondLst>
                      <p:childTnLst>
                        <p:par>
                          <p:cTn id="144" fill="hold">
                            <p:stCondLst>
                              <p:cond delay="0"/>
                            </p:stCondLst>
                            <p:childTnLst>
                              <p:par>
                                <p:cTn id="145" presetID="10" presetClass="exit" presetSubtype="0" fill="hold" nodeType="clickEffect">
                                  <p:stCondLst>
                                    <p:cond delay="0"/>
                                  </p:stCondLst>
                                  <p:childTnLst>
                                    <p:animEffect transition="out" filter="fade">
                                      <p:cBhvr>
                                        <p:cTn id="146" dur="2000"/>
                                        <p:tgtEl>
                                          <p:spTgt spid="56"/>
                                        </p:tgtEl>
                                      </p:cBhvr>
                                    </p:animEffect>
                                    <p:set>
                                      <p:cBhvr>
                                        <p:cTn id="147" dur="1" fill="hold">
                                          <p:stCondLst>
                                            <p:cond delay="1999"/>
                                          </p:stCondLst>
                                        </p:cTn>
                                        <p:tgtEl>
                                          <p:spTgt spid="56"/>
                                        </p:tgtEl>
                                        <p:attrNameLst>
                                          <p:attrName>style.visibility</p:attrName>
                                        </p:attrNameLst>
                                      </p:cBhvr>
                                      <p:to>
                                        <p:strVal val="hidden"/>
                                      </p:to>
                                    </p:set>
                                  </p:childTnLst>
                                </p:cTn>
                              </p:par>
                            </p:childTnLst>
                          </p:cTn>
                        </p:par>
                      </p:childTnLst>
                    </p:cTn>
                  </p:par>
                  <p:par>
                    <p:cTn id="148" fill="hold">
                      <p:stCondLst>
                        <p:cond delay="indefinite"/>
                      </p:stCondLst>
                      <p:childTnLst>
                        <p:par>
                          <p:cTn id="149" fill="hold">
                            <p:stCondLst>
                              <p:cond delay="0"/>
                            </p:stCondLst>
                            <p:childTnLst>
                              <p:par>
                                <p:cTn id="150" presetID="10" presetClass="exit" presetSubtype="0" fill="hold" nodeType="clickEffect">
                                  <p:stCondLst>
                                    <p:cond delay="0"/>
                                  </p:stCondLst>
                                  <p:childTnLst>
                                    <p:animEffect transition="out" filter="fade">
                                      <p:cBhvr>
                                        <p:cTn id="151" dur="2000"/>
                                        <p:tgtEl>
                                          <p:spTgt spid="61"/>
                                        </p:tgtEl>
                                      </p:cBhvr>
                                    </p:animEffect>
                                    <p:set>
                                      <p:cBhvr>
                                        <p:cTn id="152" dur="1" fill="hold">
                                          <p:stCondLst>
                                            <p:cond delay="1999"/>
                                          </p:stCondLst>
                                        </p:cTn>
                                        <p:tgtEl>
                                          <p:spTgt spid="61"/>
                                        </p:tgtEl>
                                        <p:attrNameLst>
                                          <p:attrName>style.visibility</p:attrName>
                                        </p:attrNameLst>
                                      </p:cBhvr>
                                      <p:to>
                                        <p:strVal val="hidden"/>
                                      </p:to>
                                    </p:set>
                                  </p:childTnLst>
                                </p:cTn>
                              </p:par>
                            </p:childTnLst>
                          </p:cTn>
                        </p:par>
                      </p:childTnLst>
                    </p:cTn>
                  </p:par>
                  <p:par>
                    <p:cTn id="153" fill="hold">
                      <p:stCondLst>
                        <p:cond delay="indefinite"/>
                      </p:stCondLst>
                      <p:childTnLst>
                        <p:par>
                          <p:cTn id="154" fill="hold">
                            <p:stCondLst>
                              <p:cond delay="0"/>
                            </p:stCondLst>
                            <p:childTnLst>
                              <p:par>
                                <p:cTn id="155" presetID="10" presetClass="exit" presetSubtype="0" fill="hold" nodeType="clickEffect">
                                  <p:stCondLst>
                                    <p:cond delay="0"/>
                                  </p:stCondLst>
                                  <p:childTnLst>
                                    <p:animEffect transition="out" filter="fade">
                                      <p:cBhvr>
                                        <p:cTn id="156" dur="2000"/>
                                        <p:tgtEl>
                                          <p:spTgt spid="66"/>
                                        </p:tgtEl>
                                      </p:cBhvr>
                                    </p:animEffect>
                                    <p:set>
                                      <p:cBhvr>
                                        <p:cTn id="157" dur="1" fill="hold">
                                          <p:stCondLst>
                                            <p:cond delay="1999"/>
                                          </p:stCondLst>
                                        </p:cTn>
                                        <p:tgtEl>
                                          <p:spTgt spid="66"/>
                                        </p:tgtEl>
                                        <p:attrNameLst>
                                          <p:attrName>style.visibility</p:attrName>
                                        </p:attrNameLst>
                                      </p:cBhvr>
                                      <p:to>
                                        <p:strVal val="hidden"/>
                                      </p:to>
                                    </p:set>
                                  </p:childTnLst>
                                </p:cTn>
                              </p:par>
                            </p:childTnLst>
                          </p:cTn>
                        </p:par>
                      </p:childTnLst>
                    </p:cTn>
                  </p:par>
                  <p:par>
                    <p:cTn id="158" fill="hold">
                      <p:stCondLst>
                        <p:cond delay="indefinite"/>
                      </p:stCondLst>
                      <p:childTnLst>
                        <p:par>
                          <p:cTn id="159" fill="hold">
                            <p:stCondLst>
                              <p:cond delay="0"/>
                            </p:stCondLst>
                            <p:childTnLst>
                              <p:par>
                                <p:cTn id="160" presetID="10" presetClass="exit" presetSubtype="0" fill="hold" nodeType="clickEffect">
                                  <p:stCondLst>
                                    <p:cond delay="0"/>
                                  </p:stCondLst>
                                  <p:childTnLst>
                                    <p:animEffect transition="out" filter="fade">
                                      <p:cBhvr>
                                        <p:cTn id="161" dur="2000"/>
                                        <p:tgtEl>
                                          <p:spTgt spid="71"/>
                                        </p:tgtEl>
                                      </p:cBhvr>
                                    </p:animEffect>
                                    <p:set>
                                      <p:cBhvr>
                                        <p:cTn id="162" dur="1" fill="hold">
                                          <p:stCondLst>
                                            <p:cond delay="1999"/>
                                          </p:stCondLst>
                                        </p:cTn>
                                        <p:tgtEl>
                                          <p:spTgt spid="71"/>
                                        </p:tgtEl>
                                        <p:attrNameLst>
                                          <p:attrName>style.visibility</p:attrName>
                                        </p:attrNameLst>
                                      </p:cBhvr>
                                      <p:to>
                                        <p:strVal val="hidden"/>
                                      </p:to>
                                    </p:set>
                                  </p:childTnLst>
                                </p:cTn>
                              </p:par>
                            </p:childTnLst>
                          </p:cTn>
                        </p:par>
                      </p:childTnLst>
                    </p:cTn>
                  </p:par>
                  <p:par>
                    <p:cTn id="163" fill="hold">
                      <p:stCondLst>
                        <p:cond delay="indefinite"/>
                      </p:stCondLst>
                      <p:childTnLst>
                        <p:par>
                          <p:cTn id="164" fill="hold">
                            <p:stCondLst>
                              <p:cond delay="0"/>
                            </p:stCondLst>
                            <p:childTnLst>
                              <p:par>
                                <p:cTn id="165" presetID="10" presetClass="exit" presetSubtype="0" fill="hold" nodeType="clickEffect">
                                  <p:stCondLst>
                                    <p:cond delay="0"/>
                                  </p:stCondLst>
                                  <p:childTnLst>
                                    <p:animEffect transition="out" filter="fade">
                                      <p:cBhvr>
                                        <p:cTn id="166" dur="2000"/>
                                        <p:tgtEl>
                                          <p:spTgt spid="76"/>
                                        </p:tgtEl>
                                      </p:cBhvr>
                                    </p:animEffect>
                                    <p:set>
                                      <p:cBhvr>
                                        <p:cTn id="167" dur="1" fill="hold">
                                          <p:stCondLst>
                                            <p:cond delay="1999"/>
                                          </p:stCondLst>
                                        </p:cTn>
                                        <p:tgtEl>
                                          <p:spTgt spid="76"/>
                                        </p:tgtEl>
                                        <p:attrNameLst>
                                          <p:attrName>style.visibility</p:attrName>
                                        </p:attrNameLst>
                                      </p:cBhvr>
                                      <p:to>
                                        <p:strVal val="hidden"/>
                                      </p:to>
                                    </p:set>
                                  </p:childTnLst>
                                </p:cTn>
                              </p:par>
                            </p:childTnLst>
                          </p:cTn>
                        </p:par>
                      </p:childTnLst>
                    </p:cTn>
                  </p:par>
                  <p:par>
                    <p:cTn id="168" fill="hold">
                      <p:stCondLst>
                        <p:cond delay="indefinite"/>
                      </p:stCondLst>
                      <p:childTnLst>
                        <p:par>
                          <p:cTn id="169" fill="hold">
                            <p:stCondLst>
                              <p:cond delay="0"/>
                            </p:stCondLst>
                            <p:childTnLst>
                              <p:par>
                                <p:cTn id="170" presetID="10" presetClass="exit" presetSubtype="0" fill="hold" nodeType="clickEffect">
                                  <p:stCondLst>
                                    <p:cond delay="0"/>
                                  </p:stCondLst>
                                  <p:childTnLst>
                                    <p:animEffect transition="out" filter="fade">
                                      <p:cBhvr>
                                        <p:cTn id="171" dur="2000"/>
                                        <p:tgtEl>
                                          <p:spTgt spid="81"/>
                                        </p:tgtEl>
                                      </p:cBhvr>
                                    </p:animEffect>
                                    <p:set>
                                      <p:cBhvr>
                                        <p:cTn id="172" dur="1" fill="hold">
                                          <p:stCondLst>
                                            <p:cond delay="1999"/>
                                          </p:stCondLst>
                                        </p:cTn>
                                        <p:tgtEl>
                                          <p:spTgt spid="81"/>
                                        </p:tgtEl>
                                        <p:attrNameLst>
                                          <p:attrName>style.visibility</p:attrName>
                                        </p:attrNameLst>
                                      </p:cBhvr>
                                      <p:to>
                                        <p:strVal val="hidden"/>
                                      </p:to>
                                    </p:set>
                                  </p:childTnLst>
                                </p:cTn>
                              </p:par>
                            </p:childTnLst>
                          </p:cTn>
                        </p:par>
                      </p:childTnLst>
                    </p:cTn>
                  </p:par>
                  <p:par>
                    <p:cTn id="173" fill="hold">
                      <p:stCondLst>
                        <p:cond delay="indefinite"/>
                      </p:stCondLst>
                      <p:childTnLst>
                        <p:par>
                          <p:cTn id="174" fill="hold">
                            <p:stCondLst>
                              <p:cond delay="0"/>
                            </p:stCondLst>
                            <p:childTnLst>
                              <p:par>
                                <p:cTn id="175" presetID="10" presetClass="exit" presetSubtype="0" fill="hold" nodeType="clickEffect">
                                  <p:stCondLst>
                                    <p:cond delay="0"/>
                                  </p:stCondLst>
                                  <p:childTnLst>
                                    <p:animEffect transition="out" filter="fade">
                                      <p:cBhvr>
                                        <p:cTn id="176" dur="2000"/>
                                        <p:tgtEl>
                                          <p:spTgt spid="86"/>
                                        </p:tgtEl>
                                      </p:cBhvr>
                                    </p:animEffect>
                                    <p:set>
                                      <p:cBhvr>
                                        <p:cTn id="177" dur="1" fill="hold">
                                          <p:stCondLst>
                                            <p:cond delay="1999"/>
                                          </p:stCondLst>
                                        </p:cTn>
                                        <p:tgtEl>
                                          <p:spTgt spid="86"/>
                                        </p:tgtEl>
                                        <p:attrNameLst>
                                          <p:attrName>style.visibility</p:attrName>
                                        </p:attrNameLst>
                                      </p:cBhvr>
                                      <p:to>
                                        <p:strVal val="hidden"/>
                                      </p:to>
                                    </p:set>
                                  </p:childTnLst>
                                </p:cTn>
                              </p:par>
                            </p:childTnLst>
                          </p:cTn>
                        </p:par>
                      </p:childTnLst>
                    </p:cTn>
                  </p:par>
                  <p:par>
                    <p:cTn id="178" fill="hold">
                      <p:stCondLst>
                        <p:cond delay="indefinite"/>
                      </p:stCondLst>
                      <p:childTnLst>
                        <p:par>
                          <p:cTn id="179" fill="hold">
                            <p:stCondLst>
                              <p:cond delay="0"/>
                            </p:stCondLst>
                            <p:childTnLst>
                              <p:par>
                                <p:cTn id="180" presetID="10" presetClass="exit" presetSubtype="0" fill="hold" nodeType="clickEffect">
                                  <p:stCondLst>
                                    <p:cond delay="0"/>
                                  </p:stCondLst>
                                  <p:childTnLst>
                                    <p:animEffect transition="out" filter="fade">
                                      <p:cBhvr>
                                        <p:cTn id="181" dur="2000"/>
                                        <p:tgtEl>
                                          <p:spTgt spid="91"/>
                                        </p:tgtEl>
                                      </p:cBhvr>
                                    </p:animEffect>
                                    <p:set>
                                      <p:cBhvr>
                                        <p:cTn id="182" dur="1" fill="hold">
                                          <p:stCondLst>
                                            <p:cond delay="1999"/>
                                          </p:stCondLst>
                                        </p:cTn>
                                        <p:tgtEl>
                                          <p:spTgt spid="91"/>
                                        </p:tgtEl>
                                        <p:attrNameLst>
                                          <p:attrName>style.visibility</p:attrName>
                                        </p:attrNameLst>
                                      </p:cBhvr>
                                      <p:to>
                                        <p:strVal val="hidden"/>
                                      </p:to>
                                    </p:set>
                                  </p:childTnLst>
                                </p:cTn>
                              </p:par>
                            </p:childTnLst>
                          </p:cTn>
                        </p:par>
                      </p:childTnLst>
                    </p:cTn>
                  </p:par>
                  <p:par>
                    <p:cTn id="183" fill="hold">
                      <p:stCondLst>
                        <p:cond delay="indefinite"/>
                      </p:stCondLst>
                      <p:childTnLst>
                        <p:par>
                          <p:cTn id="184" fill="hold">
                            <p:stCondLst>
                              <p:cond delay="0"/>
                            </p:stCondLst>
                            <p:childTnLst>
                              <p:par>
                                <p:cTn id="185" presetID="10" presetClass="exit" presetSubtype="0" fill="hold" nodeType="clickEffect">
                                  <p:stCondLst>
                                    <p:cond delay="0"/>
                                  </p:stCondLst>
                                  <p:childTnLst>
                                    <p:animEffect transition="out" filter="fade">
                                      <p:cBhvr>
                                        <p:cTn id="186" dur="2000"/>
                                        <p:tgtEl>
                                          <p:spTgt spid="96"/>
                                        </p:tgtEl>
                                      </p:cBhvr>
                                    </p:animEffect>
                                    <p:set>
                                      <p:cBhvr>
                                        <p:cTn id="187" dur="1" fill="hold">
                                          <p:stCondLst>
                                            <p:cond delay="1999"/>
                                          </p:stCondLst>
                                        </p:cTn>
                                        <p:tgtEl>
                                          <p:spTgt spid="96"/>
                                        </p:tgtEl>
                                        <p:attrNameLst>
                                          <p:attrName>style.visibility</p:attrName>
                                        </p:attrNameLst>
                                      </p:cBhvr>
                                      <p:to>
                                        <p:strVal val="hidden"/>
                                      </p:to>
                                    </p:set>
                                  </p:childTnLst>
                                </p:cTn>
                              </p:par>
                            </p:childTnLst>
                          </p:cTn>
                        </p:par>
                      </p:childTnLst>
                    </p:cTn>
                  </p:par>
                  <p:par>
                    <p:cTn id="188" fill="hold">
                      <p:stCondLst>
                        <p:cond delay="indefinite"/>
                      </p:stCondLst>
                      <p:childTnLst>
                        <p:par>
                          <p:cTn id="189" fill="hold">
                            <p:stCondLst>
                              <p:cond delay="0"/>
                            </p:stCondLst>
                            <p:childTnLst>
                              <p:par>
                                <p:cTn id="190" presetID="10" presetClass="exit" presetSubtype="0" fill="hold" nodeType="clickEffect">
                                  <p:stCondLst>
                                    <p:cond delay="0"/>
                                  </p:stCondLst>
                                  <p:childTnLst>
                                    <p:animEffect transition="out" filter="fade">
                                      <p:cBhvr>
                                        <p:cTn id="191" dur="2000"/>
                                        <p:tgtEl>
                                          <p:spTgt spid="101"/>
                                        </p:tgtEl>
                                      </p:cBhvr>
                                    </p:animEffect>
                                    <p:set>
                                      <p:cBhvr>
                                        <p:cTn id="192" dur="1" fill="hold">
                                          <p:stCondLst>
                                            <p:cond delay="1999"/>
                                          </p:stCondLst>
                                        </p:cTn>
                                        <p:tgtEl>
                                          <p:spTgt spid="101"/>
                                        </p:tgtEl>
                                        <p:attrNameLst>
                                          <p:attrName>style.visibility</p:attrName>
                                        </p:attrNameLst>
                                      </p:cBhvr>
                                      <p:to>
                                        <p:strVal val="hidden"/>
                                      </p:to>
                                    </p:set>
                                  </p:childTnLst>
                                </p:cTn>
                              </p:par>
                            </p:childTnLst>
                          </p:cTn>
                        </p:par>
                      </p:childTnLst>
                    </p:cTn>
                  </p:par>
                  <p:par>
                    <p:cTn id="193" fill="hold">
                      <p:stCondLst>
                        <p:cond delay="indefinite"/>
                      </p:stCondLst>
                      <p:childTnLst>
                        <p:par>
                          <p:cTn id="194" fill="hold">
                            <p:stCondLst>
                              <p:cond delay="0"/>
                            </p:stCondLst>
                            <p:childTnLst>
                              <p:par>
                                <p:cTn id="195" presetID="10" presetClass="exit" presetSubtype="0" fill="hold" nodeType="clickEffect">
                                  <p:stCondLst>
                                    <p:cond delay="0"/>
                                  </p:stCondLst>
                                  <p:childTnLst>
                                    <p:animEffect transition="out" filter="fade">
                                      <p:cBhvr>
                                        <p:cTn id="196" dur="2000"/>
                                        <p:tgtEl>
                                          <p:spTgt spid="106"/>
                                        </p:tgtEl>
                                      </p:cBhvr>
                                    </p:animEffect>
                                    <p:set>
                                      <p:cBhvr>
                                        <p:cTn id="197" dur="1" fill="hold">
                                          <p:stCondLst>
                                            <p:cond delay="1999"/>
                                          </p:stCondLst>
                                        </p:cTn>
                                        <p:tgtEl>
                                          <p:spTgt spid="106"/>
                                        </p:tgtEl>
                                        <p:attrNameLst>
                                          <p:attrName>style.visibility</p:attrName>
                                        </p:attrNameLst>
                                      </p:cBhvr>
                                      <p:to>
                                        <p:strVal val="hidden"/>
                                      </p:to>
                                    </p:set>
                                  </p:childTnLst>
                                </p:cTn>
                              </p:par>
                            </p:childTnLst>
                          </p:cTn>
                        </p:par>
                      </p:childTnLst>
                    </p:cTn>
                  </p:par>
                  <p:par>
                    <p:cTn id="198" fill="hold">
                      <p:stCondLst>
                        <p:cond delay="indefinite"/>
                      </p:stCondLst>
                      <p:childTnLst>
                        <p:par>
                          <p:cTn id="199" fill="hold">
                            <p:stCondLst>
                              <p:cond delay="0"/>
                            </p:stCondLst>
                            <p:childTnLst>
                              <p:par>
                                <p:cTn id="200" presetID="10" presetClass="exit" presetSubtype="0" fill="hold" nodeType="clickEffect">
                                  <p:stCondLst>
                                    <p:cond delay="0"/>
                                  </p:stCondLst>
                                  <p:childTnLst>
                                    <p:animEffect transition="out" filter="fade">
                                      <p:cBhvr>
                                        <p:cTn id="201" dur="2000"/>
                                        <p:tgtEl>
                                          <p:spTgt spid="111"/>
                                        </p:tgtEl>
                                      </p:cBhvr>
                                    </p:animEffect>
                                    <p:set>
                                      <p:cBhvr>
                                        <p:cTn id="202" dur="1" fill="hold">
                                          <p:stCondLst>
                                            <p:cond delay="1999"/>
                                          </p:stCondLst>
                                        </p:cTn>
                                        <p:tgtEl>
                                          <p:spTgt spid="111"/>
                                        </p:tgtEl>
                                        <p:attrNameLst>
                                          <p:attrName>style.visibility</p:attrName>
                                        </p:attrNameLst>
                                      </p:cBhvr>
                                      <p:to>
                                        <p:strVal val="hidden"/>
                                      </p:to>
                                    </p:set>
                                  </p:childTnLst>
                                </p:cTn>
                              </p:par>
                            </p:childTnLst>
                          </p:cTn>
                        </p:par>
                      </p:childTnLst>
                    </p:cTn>
                  </p:par>
                  <p:par>
                    <p:cTn id="203" fill="hold">
                      <p:stCondLst>
                        <p:cond delay="indefinite"/>
                      </p:stCondLst>
                      <p:childTnLst>
                        <p:par>
                          <p:cTn id="204" fill="hold">
                            <p:stCondLst>
                              <p:cond delay="0"/>
                            </p:stCondLst>
                            <p:childTnLst>
                              <p:par>
                                <p:cTn id="205" presetID="10" presetClass="exit" presetSubtype="0" fill="hold" nodeType="clickEffect">
                                  <p:stCondLst>
                                    <p:cond delay="0"/>
                                  </p:stCondLst>
                                  <p:childTnLst>
                                    <p:animEffect transition="out" filter="fade">
                                      <p:cBhvr>
                                        <p:cTn id="206" dur="2000"/>
                                        <p:tgtEl>
                                          <p:spTgt spid="116"/>
                                        </p:tgtEl>
                                      </p:cBhvr>
                                    </p:animEffect>
                                    <p:set>
                                      <p:cBhvr>
                                        <p:cTn id="207" dur="1" fill="hold">
                                          <p:stCondLst>
                                            <p:cond delay="1999"/>
                                          </p:stCondLst>
                                        </p:cTn>
                                        <p:tgtEl>
                                          <p:spTgt spid="116"/>
                                        </p:tgtEl>
                                        <p:attrNameLst>
                                          <p:attrName>style.visibility</p:attrName>
                                        </p:attrNameLst>
                                      </p:cBhvr>
                                      <p:to>
                                        <p:strVal val="hidden"/>
                                      </p:to>
                                    </p:set>
                                  </p:childTnLst>
                                </p:cTn>
                              </p:par>
                            </p:childTnLst>
                          </p:cTn>
                        </p:par>
                      </p:childTnLst>
                    </p:cTn>
                  </p:par>
                  <p:par>
                    <p:cTn id="208" fill="hold">
                      <p:stCondLst>
                        <p:cond delay="indefinite"/>
                      </p:stCondLst>
                      <p:childTnLst>
                        <p:par>
                          <p:cTn id="209" fill="hold">
                            <p:stCondLst>
                              <p:cond delay="0"/>
                            </p:stCondLst>
                            <p:childTnLst>
                              <p:par>
                                <p:cTn id="210" presetID="10" presetClass="exit" presetSubtype="0" fill="hold" nodeType="clickEffect">
                                  <p:stCondLst>
                                    <p:cond delay="0"/>
                                  </p:stCondLst>
                                  <p:childTnLst>
                                    <p:animEffect transition="out" filter="fade">
                                      <p:cBhvr>
                                        <p:cTn id="211" dur="2000"/>
                                        <p:tgtEl>
                                          <p:spTgt spid="121"/>
                                        </p:tgtEl>
                                      </p:cBhvr>
                                    </p:animEffect>
                                    <p:set>
                                      <p:cBhvr>
                                        <p:cTn id="212" dur="1" fill="hold">
                                          <p:stCondLst>
                                            <p:cond delay="1999"/>
                                          </p:stCondLst>
                                        </p:cTn>
                                        <p:tgtEl>
                                          <p:spTgt spid="121"/>
                                        </p:tgtEl>
                                        <p:attrNameLst>
                                          <p:attrName>style.visibility</p:attrName>
                                        </p:attrNameLst>
                                      </p:cBhvr>
                                      <p:to>
                                        <p:strVal val="hidden"/>
                                      </p:to>
                                    </p:set>
                                  </p:childTnLst>
                                </p:cTn>
                              </p:par>
                            </p:childTnLst>
                          </p:cTn>
                        </p:par>
                      </p:childTnLst>
                    </p:cTn>
                  </p:par>
                  <p:par>
                    <p:cTn id="213" fill="hold">
                      <p:stCondLst>
                        <p:cond delay="indefinite"/>
                      </p:stCondLst>
                      <p:childTnLst>
                        <p:par>
                          <p:cTn id="214" fill="hold">
                            <p:stCondLst>
                              <p:cond delay="0"/>
                            </p:stCondLst>
                            <p:childTnLst>
                              <p:par>
                                <p:cTn id="215" presetID="10" presetClass="exit" presetSubtype="0" fill="hold" nodeType="clickEffect">
                                  <p:stCondLst>
                                    <p:cond delay="0"/>
                                  </p:stCondLst>
                                  <p:childTnLst>
                                    <p:animEffect transition="out" filter="fade">
                                      <p:cBhvr>
                                        <p:cTn id="216" dur="2000"/>
                                        <p:tgtEl>
                                          <p:spTgt spid="126"/>
                                        </p:tgtEl>
                                      </p:cBhvr>
                                    </p:animEffect>
                                    <p:set>
                                      <p:cBhvr>
                                        <p:cTn id="217" dur="1" fill="hold">
                                          <p:stCondLst>
                                            <p:cond delay="1999"/>
                                          </p:stCondLst>
                                        </p:cTn>
                                        <p:tgtEl>
                                          <p:spTgt spid="126"/>
                                        </p:tgtEl>
                                        <p:attrNameLst>
                                          <p:attrName>style.visibility</p:attrName>
                                        </p:attrNameLst>
                                      </p:cBhvr>
                                      <p:to>
                                        <p:strVal val="hidden"/>
                                      </p:to>
                                    </p:set>
                                  </p:childTnLst>
                                </p:cTn>
                              </p:par>
                            </p:childTnLst>
                          </p:cTn>
                        </p:par>
                      </p:childTnLst>
                    </p:cTn>
                  </p:par>
                  <p:par>
                    <p:cTn id="218" fill="hold">
                      <p:stCondLst>
                        <p:cond delay="indefinite"/>
                      </p:stCondLst>
                      <p:childTnLst>
                        <p:par>
                          <p:cTn id="219" fill="hold">
                            <p:stCondLst>
                              <p:cond delay="0"/>
                            </p:stCondLst>
                            <p:childTnLst>
                              <p:par>
                                <p:cTn id="220" presetID="10" presetClass="exit" presetSubtype="0" fill="hold" nodeType="clickEffect">
                                  <p:stCondLst>
                                    <p:cond delay="0"/>
                                  </p:stCondLst>
                                  <p:childTnLst>
                                    <p:animEffect transition="out" filter="fade">
                                      <p:cBhvr>
                                        <p:cTn id="221" dur="2000"/>
                                        <p:tgtEl>
                                          <p:spTgt spid="131"/>
                                        </p:tgtEl>
                                      </p:cBhvr>
                                    </p:animEffect>
                                    <p:set>
                                      <p:cBhvr>
                                        <p:cTn id="222" dur="1" fill="hold">
                                          <p:stCondLst>
                                            <p:cond delay="1999"/>
                                          </p:stCondLst>
                                        </p:cTn>
                                        <p:tgtEl>
                                          <p:spTgt spid="131"/>
                                        </p:tgtEl>
                                        <p:attrNameLst>
                                          <p:attrName>style.visibility</p:attrName>
                                        </p:attrNameLst>
                                      </p:cBhvr>
                                      <p:to>
                                        <p:strVal val="hidden"/>
                                      </p:to>
                                    </p:set>
                                  </p:childTnLst>
                                </p:cTn>
                              </p:par>
                            </p:childTnLst>
                          </p:cTn>
                        </p:par>
                      </p:childTnLst>
                    </p:cTn>
                  </p:par>
                  <p:par>
                    <p:cTn id="223" fill="hold">
                      <p:stCondLst>
                        <p:cond delay="indefinite"/>
                      </p:stCondLst>
                      <p:childTnLst>
                        <p:par>
                          <p:cTn id="224" fill="hold">
                            <p:stCondLst>
                              <p:cond delay="0"/>
                            </p:stCondLst>
                            <p:childTnLst>
                              <p:par>
                                <p:cTn id="225" presetID="10" presetClass="exit" presetSubtype="0" fill="hold" nodeType="clickEffect">
                                  <p:stCondLst>
                                    <p:cond delay="0"/>
                                  </p:stCondLst>
                                  <p:childTnLst>
                                    <p:animEffect transition="out" filter="fade">
                                      <p:cBhvr>
                                        <p:cTn id="226" dur="2000"/>
                                        <p:tgtEl>
                                          <p:spTgt spid="137"/>
                                        </p:tgtEl>
                                      </p:cBhvr>
                                    </p:animEffect>
                                    <p:set>
                                      <p:cBhvr>
                                        <p:cTn id="227" dur="1" fill="hold">
                                          <p:stCondLst>
                                            <p:cond delay="1999"/>
                                          </p:stCondLst>
                                        </p:cTn>
                                        <p:tgtEl>
                                          <p:spTgt spid="137"/>
                                        </p:tgtEl>
                                        <p:attrNameLst>
                                          <p:attrName>style.visibility</p:attrName>
                                        </p:attrNameLst>
                                      </p:cBhvr>
                                      <p:to>
                                        <p:strVal val="hidden"/>
                                      </p:to>
                                    </p:set>
                                  </p:childTnLst>
                                </p:cTn>
                              </p:par>
                            </p:childTnLst>
                          </p:cTn>
                        </p:par>
                      </p:childTnLst>
                    </p:cTn>
                  </p:par>
                  <p:par>
                    <p:cTn id="228" fill="hold">
                      <p:stCondLst>
                        <p:cond delay="indefinite"/>
                      </p:stCondLst>
                      <p:childTnLst>
                        <p:par>
                          <p:cTn id="229" fill="hold">
                            <p:stCondLst>
                              <p:cond delay="0"/>
                            </p:stCondLst>
                            <p:childTnLst>
                              <p:par>
                                <p:cTn id="230" presetID="10" presetClass="exit" presetSubtype="0" fill="hold" nodeType="clickEffect">
                                  <p:stCondLst>
                                    <p:cond delay="0"/>
                                  </p:stCondLst>
                                  <p:childTnLst>
                                    <p:animEffect transition="out" filter="fade">
                                      <p:cBhvr>
                                        <p:cTn id="231" dur="2000"/>
                                        <p:tgtEl>
                                          <p:spTgt spid="142"/>
                                        </p:tgtEl>
                                      </p:cBhvr>
                                    </p:animEffect>
                                    <p:set>
                                      <p:cBhvr>
                                        <p:cTn id="232" dur="1" fill="hold">
                                          <p:stCondLst>
                                            <p:cond delay="1999"/>
                                          </p:stCondLst>
                                        </p:cTn>
                                        <p:tgtEl>
                                          <p:spTgt spid="142"/>
                                        </p:tgtEl>
                                        <p:attrNameLst>
                                          <p:attrName>style.visibility</p:attrName>
                                        </p:attrNameLst>
                                      </p:cBhvr>
                                      <p:to>
                                        <p:strVal val="hidden"/>
                                      </p:to>
                                    </p:set>
                                  </p:childTnLst>
                                </p:cTn>
                              </p:par>
                            </p:childTnLst>
                          </p:cTn>
                        </p:par>
                      </p:childTnLst>
                    </p:cTn>
                  </p:par>
                  <p:par>
                    <p:cTn id="233" fill="hold">
                      <p:stCondLst>
                        <p:cond delay="indefinite"/>
                      </p:stCondLst>
                      <p:childTnLst>
                        <p:par>
                          <p:cTn id="234" fill="hold">
                            <p:stCondLst>
                              <p:cond delay="0"/>
                            </p:stCondLst>
                            <p:childTnLst>
                              <p:par>
                                <p:cTn id="235" presetID="10" presetClass="exit" presetSubtype="0" fill="hold" nodeType="clickEffect">
                                  <p:stCondLst>
                                    <p:cond delay="0"/>
                                  </p:stCondLst>
                                  <p:childTnLst>
                                    <p:animEffect transition="out" filter="fade">
                                      <p:cBhvr>
                                        <p:cTn id="236" dur="2000"/>
                                        <p:tgtEl>
                                          <p:spTgt spid="147"/>
                                        </p:tgtEl>
                                      </p:cBhvr>
                                    </p:animEffect>
                                    <p:set>
                                      <p:cBhvr>
                                        <p:cTn id="237" dur="1" fill="hold">
                                          <p:stCondLst>
                                            <p:cond delay="1999"/>
                                          </p:stCondLst>
                                        </p:cTn>
                                        <p:tgtEl>
                                          <p:spTgt spid="147"/>
                                        </p:tgtEl>
                                        <p:attrNameLst>
                                          <p:attrName>style.visibility</p:attrName>
                                        </p:attrNameLst>
                                      </p:cBhvr>
                                      <p:to>
                                        <p:strVal val="hidden"/>
                                      </p:to>
                                    </p:set>
                                  </p:childTnLst>
                                </p:cTn>
                              </p:par>
                            </p:childTnLst>
                          </p:cTn>
                        </p:par>
                      </p:childTnLst>
                    </p:cTn>
                  </p:par>
                  <p:par>
                    <p:cTn id="238" fill="hold">
                      <p:stCondLst>
                        <p:cond delay="indefinite"/>
                      </p:stCondLst>
                      <p:childTnLst>
                        <p:par>
                          <p:cTn id="239" fill="hold">
                            <p:stCondLst>
                              <p:cond delay="0"/>
                            </p:stCondLst>
                            <p:childTnLst>
                              <p:par>
                                <p:cTn id="240" presetID="10" presetClass="exit" presetSubtype="0" fill="hold" nodeType="clickEffect">
                                  <p:stCondLst>
                                    <p:cond delay="0"/>
                                  </p:stCondLst>
                                  <p:childTnLst>
                                    <p:animEffect transition="out" filter="fade">
                                      <p:cBhvr>
                                        <p:cTn id="241" dur="2000"/>
                                        <p:tgtEl>
                                          <p:spTgt spid="152"/>
                                        </p:tgtEl>
                                      </p:cBhvr>
                                    </p:animEffect>
                                    <p:set>
                                      <p:cBhvr>
                                        <p:cTn id="242" dur="1" fill="hold">
                                          <p:stCondLst>
                                            <p:cond delay="1999"/>
                                          </p:stCondLst>
                                        </p:cTn>
                                        <p:tgtEl>
                                          <p:spTgt spid="152"/>
                                        </p:tgtEl>
                                        <p:attrNameLst>
                                          <p:attrName>style.visibility</p:attrName>
                                        </p:attrNameLst>
                                      </p:cBhvr>
                                      <p:to>
                                        <p:strVal val="hidden"/>
                                      </p:to>
                                    </p:set>
                                  </p:childTnLst>
                                </p:cTn>
                              </p:par>
                            </p:childTnLst>
                          </p:cTn>
                        </p:par>
                      </p:childTnLst>
                    </p:cTn>
                  </p:par>
                  <p:par>
                    <p:cTn id="243" fill="hold">
                      <p:stCondLst>
                        <p:cond delay="indefinite"/>
                      </p:stCondLst>
                      <p:childTnLst>
                        <p:par>
                          <p:cTn id="244" fill="hold">
                            <p:stCondLst>
                              <p:cond delay="0"/>
                            </p:stCondLst>
                            <p:childTnLst>
                              <p:par>
                                <p:cTn id="245" presetID="10" presetClass="exit" presetSubtype="0" fill="hold" nodeType="clickEffect">
                                  <p:stCondLst>
                                    <p:cond delay="0"/>
                                  </p:stCondLst>
                                  <p:childTnLst>
                                    <p:animEffect transition="out" filter="fade">
                                      <p:cBhvr>
                                        <p:cTn id="246" dur="2000"/>
                                        <p:tgtEl>
                                          <p:spTgt spid="157"/>
                                        </p:tgtEl>
                                      </p:cBhvr>
                                    </p:animEffect>
                                    <p:set>
                                      <p:cBhvr>
                                        <p:cTn id="247" dur="1" fill="hold">
                                          <p:stCondLst>
                                            <p:cond delay="1999"/>
                                          </p:stCondLst>
                                        </p:cTn>
                                        <p:tgtEl>
                                          <p:spTgt spid="157"/>
                                        </p:tgtEl>
                                        <p:attrNameLst>
                                          <p:attrName>style.visibility</p:attrName>
                                        </p:attrNameLst>
                                      </p:cBhvr>
                                      <p:to>
                                        <p:strVal val="hidden"/>
                                      </p:to>
                                    </p:set>
                                  </p:childTnLst>
                                </p:cTn>
                              </p:par>
                            </p:childTnLst>
                          </p:cTn>
                        </p:par>
                      </p:childTnLst>
                    </p:cTn>
                  </p:par>
                  <p:par>
                    <p:cTn id="248" fill="hold">
                      <p:stCondLst>
                        <p:cond delay="indefinite"/>
                      </p:stCondLst>
                      <p:childTnLst>
                        <p:par>
                          <p:cTn id="249" fill="hold">
                            <p:stCondLst>
                              <p:cond delay="0"/>
                            </p:stCondLst>
                            <p:childTnLst>
                              <p:par>
                                <p:cTn id="250" presetID="10" presetClass="exit" presetSubtype="0" fill="hold" nodeType="clickEffect">
                                  <p:stCondLst>
                                    <p:cond delay="0"/>
                                  </p:stCondLst>
                                  <p:childTnLst>
                                    <p:animEffect transition="out" filter="fade">
                                      <p:cBhvr>
                                        <p:cTn id="251" dur="2000"/>
                                        <p:tgtEl>
                                          <p:spTgt spid="162"/>
                                        </p:tgtEl>
                                      </p:cBhvr>
                                    </p:animEffect>
                                    <p:set>
                                      <p:cBhvr>
                                        <p:cTn id="252" dur="1" fill="hold">
                                          <p:stCondLst>
                                            <p:cond delay="1999"/>
                                          </p:stCondLst>
                                        </p:cTn>
                                        <p:tgtEl>
                                          <p:spTgt spid="162"/>
                                        </p:tgtEl>
                                        <p:attrNameLst>
                                          <p:attrName>style.visibility</p:attrName>
                                        </p:attrNameLst>
                                      </p:cBhvr>
                                      <p:to>
                                        <p:strVal val="hidden"/>
                                      </p:to>
                                    </p:set>
                                  </p:childTnLst>
                                </p:cTn>
                              </p:par>
                            </p:childTnLst>
                          </p:cTn>
                        </p:par>
                      </p:childTnLst>
                    </p:cTn>
                  </p:par>
                  <p:par>
                    <p:cTn id="253" fill="hold">
                      <p:stCondLst>
                        <p:cond delay="indefinite"/>
                      </p:stCondLst>
                      <p:childTnLst>
                        <p:par>
                          <p:cTn id="254" fill="hold">
                            <p:stCondLst>
                              <p:cond delay="0"/>
                            </p:stCondLst>
                            <p:childTnLst>
                              <p:par>
                                <p:cTn id="255" presetID="10" presetClass="exit" presetSubtype="0" fill="hold" nodeType="clickEffect">
                                  <p:stCondLst>
                                    <p:cond delay="0"/>
                                  </p:stCondLst>
                                  <p:childTnLst>
                                    <p:animEffect transition="out" filter="fade">
                                      <p:cBhvr>
                                        <p:cTn id="256" dur="2000"/>
                                        <p:tgtEl>
                                          <p:spTgt spid="6"/>
                                        </p:tgtEl>
                                      </p:cBhvr>
                                    </p:animEffect>
                                    <p:set>
                                      <p:cBhvr>
                                        <p:cTn id="257" dur="1" fill="hold">
                                          <p:stCondLst>
                                            <p:cond delay="1999"/>
                                          </p:stCondLst>
                                        </p:cTn>
                                        <p:tgtEl>
                                          <p:spTgt spid="6"/>
                                        </p:tgtEl>
                                        <p:attrNameLst>
                                          <p:attrName>style.visibility</p:attrName>
                                        </p:attrNameLst>
                                      </p:cBhvr>
                                      <p:to>
                                        <p:strVal val="hidden"/>
                                      </p:to>
                                    </p:set>
                                  </p:childTnLst>
                                </p:cTn>
                              </p:par>
                            </p:childTnLst>
                          </p:cTn>
                        </p:par>
                      </p:childTnLst>
                    </p:cTn>
                  </p:par>
                  <p:par>
                    <p:cTn id="258" fill="hold">
                      <p:stCondLst>
                        <p:cond delay="indefinite"/>
                      </p:stCondLst>
                      <p:childTnLst>
                        <p:par>
                          <p:cTn id="259" fill="hold">
                            <p:stCondLst>
                              <p:cond delay="0"/>
                            </p:stCondLst>
                            <p:childTnLst>
                              <p:par>
                                <p:cTn id="260" presetID="10" presetClass="exit" presetSubtype="0" fill="hold" nodeType="clickEffect">
                                  <p:stCondLst>
                                    <p:cond delay="0"/>
                                  </p:stCondLst>
                                  <p:childTnLst>
                                    <p:animEffect transition="out" filter="fade">
                                      <p:cBhvr>
                                        <p:cTn id="261" dur="2000"/>
                                        <p:tgtEl>
                                          <p:spTgt spid="11"/>
                                        </p:tgtEl>
                                      </p:cBhvr>
                                    </p:animEffect>
                                    <p:set>
                                      <p:cBhvr>
                                        <p:cTn id="262" dur="1" fill="hold">
                                          <p:stCondLst>
                                            <p:cond delay="1999"/>
                                          </p:stCondLst>
                                        </p:cTn>
                                        <p:tgtEl>
                                          <p:spTgt spid="11"/>
                                        </p:tgtEl>
                                        <p:attrNameLst>
                                          <p:attrName>style.visibility</p:attrName>
                                        </p:attrNameLst>
                                      </p:cBhvr>
                                      <p:to>
                                        <p:strVal val="hidden"/>
                                      </p:to>
                                    </p:set>
                                  </p:childTnLst>
                                </p:cTn>
                              </p:par>
                            </p:childTnLst>
                          </p:cTn>
                        </p:par>
                      </p:childTnLst>
                    </p:cTn>
                  </p:par>
                  <p:par>
                    <p:cTn id="263" fill="hold">
                      <p:stCondLst>
                        <p:cond delay="indefinite"/>
                      </p:stCondLst>
                      <p:childTnLst>
                        <p:par>
                          <p:cTn id="264" fill="hold">
                            <p:stCondLst>
                              <p:cond delay="0"/>
                            </p:stCondLst>
                            <p:childTnLst>
                              <p:par>
                                <p:cTn id="265" presetID="10" presetClass="exit" presetSubtype="0" fill="hold" nodeType="clickEffect">
                                  <p:stCondLst>
                                    <p:cond delay="0"/>
                                  </p:stCondLst>
                                  <p:childTnLst>
                                    <p:animEffect transition="out" filter="fade">
                                      <p:cBhvr>
                                        <p:cTn id="266" dur="2000"/>
                                        <p:tgtEl>
                                          <p:spTgt spid="16"/>
                                        </p:tgtEl>
                                      </p:cBhvr>
                                    </p:animEffect>
                                    <p:set>
                                      <p:cBhvr>
                                        <p:cTn id="267" dur="1" fill="hold">
                                          <p:stCondLst>
                                            <p:cond delay="1999"/>
                                          </p:stCondLst>
                                        </p:cTn>
                                        <p:tgtEl>
                                          <p:spTgt spid="16"/>
                                        </p:tgtEl>
                                        <p:attrNameLst>
                                          <p:attrName>style.visibility</p:attrName>
                                        </p:attrNameLst>
                                      </p:cBhvr>
                                      <p:to>
                                        <p:strVal val="hidden"/>
                                      </p:to>
                                    </p:set>
                                  </p:childTnLst>
                                </p:cTn>
                              </p:par>
                            </p:childTnLst>
                          </p:cTn>
                        </p:par>
                      </p:childTnLst>
                    </p:cTn>
                  </p:par>
                  <p:par>
                    <p:cTn id="268" fill="hold">
                      <p:stCondLst>
                        <p:cond delay="indefinite"/>
                      </p:stCondLst>
                      <p:childTnLst>
                        <p:par>
                          <p:cTn id="269" fill="hold">
                            <p:stCondLst>
                              <p:cond delay="0"/>
                            </p:stCondLst>
                            <p:childTnLst>
                              <p:par>
                                <p:cTn id="270" presetID="10" presetClass="exit" presetSubtype="0" fill="hold" nodeType="clickEffect">
                                  <p:stCondLst>
                                    <p:cond delay="0"/>
                                  </p:stCondLst>
                                  <p:childTnLst>
                                    <p:animEffect transition="out" filter="fade">
                                      <p:cBhvr>
                                        <p:cTn id="271" dur="2000"/>
                                        <p:tgtEl>
                                          <p:spTgt spid="21"/>
                                        </p:tgtEl>
                                      </p:cBhvr>
                                    </p:animEffect>
                                    <p:set>
                                      <p:cBhvr>
                                        <p:cTn id="272" dur="1" fill="hold">
                                          <p:stCondLst>
                                            <p:cond delay="1999"/>
                                          </p:stCondLst>
                                        </p:cTn>
                                        <p:tgtEl>
                                          <p:spTgt spid="21"/>
                                        </p:tgtEl>
                                        <p:attrNameLst>
                                          <p:attrName>style.visibility</p:attrName>
                                        </p:attrNameLst>
                                      </p:cBhvr>
                                      <p:to>
                                        <p:strVal val="hidden"/>
                                      </p:to>
                                    </p:set>
                                  </p:childTnLst>
                                </p:cTn>
                              </p:par>
                            </p:childTnLst>
                          </p:cTn>
                        </p:par>
                      </p:childTnLst>
                    </p:cTn>
                  </p:par>
                  <p:par>
                    <p:cTn id="273" fill="hold">
                      <p:stCondLst>
                        <p:cond delay="indefinite"/>
                      </p:stCondLst>
                      <p:childTnLst>
                        <p:par>
                          <p:cTn id="274" fill="hold">
                            <p:stCondLst>
                              <p:cond delay="0"/>
                            </p:stCondLst>
                            <p:childTnLst>
                              <p:par>
                                <p:cTn id="275" presetID="10" presetClass="exit" presetSubtype="0" fill="hold" nodeType="clickEffect">
                                  <p:stCondLst>
                                    <p:cond delay="0"/>
                                  </p:stCondLst>
                                  <p:childTnLst>
                                    <p:animEffect transition="out" filter="fade">
                                      <p:cBhvr>
                                        <p:cTn id="276" dur="2000"/>
                                        <p:tgtEl>
                                          <p:spTgt spid="26"/>
                                        </p:tgtEl>
                                      </p:cBhvr>
                                    </p:animEffect>
                                    <p:set>
                                      <p:cBhvr>
                                        <p:cTn id="277" dur="1" fill="hold">
                                          <p:stCondLst>
                                            <p:cond delay="1999"/>
                                          </p:stCondLst>
                                        </p:cTn>
                                        <p:tgtEl>
                                          <p:spTgt spid="26"/>
                                        </p:tgtEl>
                                        <p:attrNameLst>
                                          <p:attrName>style.visibility</p:attrName>
                                        </p:attrNameLst>
                                      </p:cBhvr>
                                      <p:to>
                                        <p:strVal val="hidden"/>
                                      </p:to>
                                    </p:set>
                                  </p:childTnLst>
                                </p:cTn>
                              </p:par>
                            </p:childTnLst>
                          </p:cTn>
                        </p:par>
                      </p:childTnLst>
                    </p:cTn>
                  </p:par>
                  <p:par>
                    <p:cTn id="278" fill="hold">
                      <p:stCondLst>
                        <p:cond delay="indefinite"/>
                      </p:stCondLst>
                      <p:childTnLst>
                        <p:par>
                          <p:cTn id="279" fill="hold">
                            <p:stCondLst>
                              <p:cond delay="0"/>
                            </p:stCondLst>
                            <p:childTnLst>
                              <p:par>
                                <p:cTn id="280" presetID="10" presetClass="exit" presetSubtype="0" fill="hold" nodeType="clickEffect">
                                  <p:stCondLst>
                                    <p:cond delay="0"/>
                                  </p:stCondLst>
                                  <p:childTnLst>
                                    <p:animEffect transition="out" filter="fade">
                                      <p:cBhvr>
                                        <p:cTn id="281" dur="2000"/>
                                        <p:tgtEl>
                                          <p:spTgt spid="31"/>
                                        </p:tgtEl>
                                      </p:cBhvr>
                                    </p:animEffect>
                                    <p:set>
                                      <p:cBhvr>
                                        <p:cTn id="282" dur="1" fill="hold">
                                          <p:stCondLst>
                                            <p:cond delay="19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8"/>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250825" y="260350"/>
            <a:ext cx="8642350" cy="6337300"/>
          </a:xfrm>
          <a:prstGeom prst="roundRect">
            <a:avLst>
              <a:gd name="adj" fmla="val 3745"/>
            </a:avLst>
          </a:prstGeom>
          <a:ln/>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GB"/>
          </a:p>
        </p:txBody>
      </p:sp>
      <p:sp>
        <p:nvSpPr>
          <p:cNvPr id="2" name="AutoShape 4">
            <a:hlinkClick r:id="" action="ppaction://hlinkshowjump?jump=nextslide" highlightClick="1"/>
          </p:cNvPr>
          <p:cNvSpPr>
            <a:spLocks noChangeArrowheads="1"/>
          </p:cNvSpPr>
          <p:nvPr/>
        </p:nvSpPr>
        <p:spPr bwMode="auto">
          <a:xfrm>
            <a:off x="8244408" y="6093296"/>
            <a:ext cx="503436" cy="432569"/>
          </a:xfrm>
          <a:prstGeom prst="actionButtonForwardNext">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n-GB"/>
          </a:p>
        </p:txBody>
      </p:sp>
      <p:sp>
        <p:nvSpPr>
          <p:cNvPr id="3" name="Action Button: Home 2">
            <a:hlinkClick r:id="rId3" action="ppaction://hlinksldjump" highlightClick="1"/>
          </p:cNvPr>
          <p:cNvSpPr/>
          <p:nvPr/>
        </p:nvSpPr>
        <p:spPr>
          <a:xfrm>
            <a:off x="7668344" y="6093296"/>
            <a:ext cx="432048" cy="432048"/>
          </a:xfrm>
          <a:prstGeom prst="actionButtonHom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GB"/>
          </a:p>
        </p:txBody>
      </p:sp>
      <p:grpSp>
        <p:nvGrpSpPr>
          <p:cNvPr id="6" name="Group 5"/>
          <p:cNvGrpSpPr>
            <a:grpSpLocks/>
          </p:cNvGrpSpPr>
          <p:nvPr/>
        </p:nvGrpSpPr>
        <p:grpSpPr bwMode="auto">
          <a:xfrm>
            <a:off x="1042988" y="2924175"/>
            <a:ext cx="3273425" cy="3562350"/>
            <a:chOff x="3131840" y="4149080"/>
            <a:chExt cx="2048260" cy="2481077"/>
          </a:xfrm>
        </p:grpSpPr>
        <p:pic>
          <p:nvPicPr>
            <p:cNvPr id="6217" name="Picture 6"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8" name="TextBox 7"/>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he</a:t>
              </a:r>
              <a:endParaRPr lang="en-GB" sz="2400" dirty="0">
                <a:solidFill>
                  <a:srgbClr val="002060"/>
                </a:solidFill>
                <a:latin typeface="Comic Sans MS" pitchFamily="66" charset="0"/>
              </a:endParaRPr>
            </a:p>
          </p:txBody>
        </p:sp>
        <p:sp>
          <p:nvSpPr>
            <p:cNvPr id="9" name="Oval 8"/>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0" name="Oval 9"/>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1" name="Group 10"/>
          <p:cNvGrpSpPr>
            <a:grpSpLocks/>
          </p:cNvGrpSpPr>
          <p:nvPr/>
        </p:nvGrpSpPr>
        <p:grpSpPr bwMode="auto">
          <a:xfrm>
            <a:off x="1042988" y="2924175"/>
            <a:ext cx="3273425" cy="3562350"/>
            <a:chOff x="3131840" y="4149080"/>
            <a:chExt cx="2048260" cy="2481077"/>
          </a:xfrm>
        </p:grpSpPr>
        <p:pic>
          <p:nvPicPr>
            <p:cNvPr id="6213" name="Picture 1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3" name="TextBox 12"/>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she</a:t>
              </a:r>
              <a:endParaRPr lang="en-GB" sz="2400" dirty="0">
                <a:solidFill>
                  <a:srgbClr val="002060"/>
                </a:solidFill>
                <a:latin typeface="Comic Sans MS" pitchFamily="66" charset="0"/>
              </a:endParaRPr>
            </a:p>
          </p:txBody>
        </p:sp>
        <p:sp>
          <p:nvSpPr>
            <p:cNvPr id="14" name="Oval 13"/>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5" name="Oval 14"/>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6" name="Group 15"/>
          <p:cNvGrpSpPr>
            <a:grpSpLocks/>
          </p:cNvGrpSpPr>
          <p:nvPr/>
        </p:nvGrpSpPr>
        <p:grpSpPr bwMode="auto">
          <a:xfrm>
            <a:off x="971550" y="2924175"/>
            <a:ext cx="3271838" cy="3562350"/>
            <a:chOff x="3131840" y="4149080"/>
            <a:chExt cx="2048260" cy="2481077"/>
          </a:xfrm>
        </p:grpSpPr>
        <p:pic>
          <p:nvPicPr>
            <p:cNvPr id="6209" name="Picture 16"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8" name="TextBox 17"/>
            <p:cNvSpPr txBox="1"/>
            <p:nvPr/>
          </p:nvSpPr>
          <p:spPr>
            <a:xfrm rot="21206125">
              <a:off x="3535330" y="5350921"/>
              <a:ext cx="135954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we</a:t>
              </a:r>
              <a:endParaRPr lang="en-GB" sz="2400" dirty="0">
                <a:solidFill>
                  <a:srgbClr val="002060"/>
                </a:solidFill>
                <a:latin typeface="Comic Sans MS" pitchFamily="66" charset="0"/>
              </a:endParaRPr>
            </a:p>
          </p:txBody>
        </p:sp>
        <p:sp>
          <p:nvSpPr>
            <p:cNvPr id="19" name="Oval 18"/>
            <p:cNvSpPr/>
            <p:nvPr/>
          </p:nvSpPr>
          <p:spPr>
            <a:xfrm>
              <a:off x="3420047" y="5516769"/>
              <a:ext cx="215659"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20" name="Oval 19"/>
            <p:cNvSpPr/>
            <p:nvPr/>
          </p:nvSpPr>
          <p:spPr>
            <a:xfrm>
              <a:off x="4715987" y="5301167"/>
              <a:ext cx="215659"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21" name="Group 20"/>
          <p:cNvGrpSpPr>
            <a:grpSpLocks/>
          </p:cNvGrpSpPr>
          <p:nvPr/>
        </p:nvGrpSpPr>
        <p:grpSpPr bwMode="auto">
          <a:xfrm>
            <a:off x="1011238" y="2924175"/>
            <a:ext cx="3273425" cy="3562350"/>
            <a:chOff x="3131840" y="4149080"/>
            <a:chExt cx="2048260" cy="2481077"/>
          </a:xfrm>
        </p:grpSpPr>
        <p:pic>
          <p:nvPicPr>
            <p:cNvPr id="6205" name="Picture 2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23" name="TextBox 22"/>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me</a:t>
              </a:r>
              <a:endParaRPr lang="en-GB" sz="2400" dirty="0">
                <a:solidFill>
                  <a:srgbClr val="002060"/>
                </a:solidFill>
                <a:latin typeface="Comic Sans MS" pitchFamily="66" charset="0"/>
              </a:endParaRPr>
            </a:p>
          </p:txBody>
        </p:sp>
        <p:sp>
          <p:nvSpPr>
            <p:cNvPr id="24" name="Oval 23"/>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25" name="Oval 24"/>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26" name="Group 25"/>
          <p:cNvGrpSpPr>
            <a:grpSpLocks/>
          </p:cNvGrpSpPr>
          <p:nvPr/>
        </p:nvGrpSpPr>
        <p:grpSpPr bwMode="auto">
          <a:xfrm>
            <a:off x="1011238" y="2924175"/>
            <a:ext cx="3273425" cy="3562350"/>
            <a:chOff x="3312124" y="4149080"/>
            <a:chExt cx="2048260" cy="2481077"/>
          </a:xfrm>
        </p:grpSpPr>
        <p:pic>
          <p:nvPicPr>
            <p:cNvPr id="6201" name="Picture 26" descr="bunny 2.png"/>
            <p:cNvPicPr>
              <a:picLocks noChangeAspect="1"/>
            </p:cNvPicPr>
            <p:nvPr/>
          </p:nvPicPr>
          <p:blipFill>
            <a:blip r:embed="rId4" cstate="print"/>
            <a:srcRect/>
            <a:stretch>
              <a:fillRect/>
            </a:stretch>
          </p:blipFill>
          <p:spPr bwMode="auto">
            <a:xfrm>
              <a:off x="3312124" y="4149080"/>
              <a:ext cx="2048260" cy="2481077"/>
            </a:xfrm>
            <a:prstGeom prst="rect">
              <a:avLst/>
            </a:prstGeom>
            <a:noFill/>
            <a:ln w="9525">
              <a:noFill/>
              <a:miter lim="800000"/>
              <a:headEnd/>
              <a:tailEnd/>
            </a:ln>
          </p:spPr>
        </p:pic>
        <p:sp>
          <p:nvSpPr>
            <p:cNvPr id="28" name="TextBox 27"/>
            <p:cNvSpPr txBox="1"/>
            <p:nvPr/>
          </p:nvSpPr>
          <p:spPr>
            <a:xfrm rot="21206125">
              <a:off x="3693565"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be</a:t>
              </a:r>
              <a:endParaRPr lang="en-GB" sz="2400" dirty="0">
                <a:solidFill>
                  <a:srgbClr val="002060"/>
                </a:solidFill>
                <a:latin typeface="Comic Sans MS" pitchFamily="66" charset="0"/>
              </a:endParaRPr>
            </a:p>
          </p:txBody>
        </p:sp>
        <p:sp>
          <p:nvSpPr>
            <p:cNvPr id="29" name="Oval 28"/>
            <p:cNvSpPr/>
            <p:nvPr/>
          </p:nvSpPr>
          <p:spPr>
            <a:xfrm>
              <a:off x="3577345" y="5516769"/>
              <a:ext cx="216547"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30" name="Oval 29"/>
            <p:cNvSpPr/>
            <p:nvPr/>
          </p:nvSpPr>
          <p:spPr>
            <a:xfrm>
              <a:off x="4873649" y="5301167"/>
              <a:ext cx="216547"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31" name="Group 30"/>
          <p:cNvGrpSpPr>
            <a:grpSpLocks/>
          </p:cNvGrpSpPr>
          <p:nvPr/>
        </p:nvGrpSpPr>
        <p:grpSpPr bwMode="auto">
          <a:xfrm>
            <a:off x="1084263" y="2924175"/>
            <a:ext cx="3271837" cy="3562350"/>
            <a:chOff x="3221982" y="4149080"/>
            <a:chExt cx="2048260" cy="2481077"/>
          </a:xfrm>
        </p:grpSpPr>
        <p:pic>
          <p:nvPicPr>
            <p:cNvPr id="6197" name="Picture 31" descr="bunny 2.png"/>
            <p:cNvPicPr>
              <a:picLocks noChangeAspect="1"/>
            </p:cNvPicPr>
            <p:nvPr/>
          </p:nvPicPr>
          <p:blipFill>
            <a:blip r:embed="rId4" cstate="print"/>
            <a:srcRect/>
            <a:stretch>
              <a:fillRect/>
            </a:stretch>
          </p:blipFill>
          <p:spPr bwMode="auto">
            <a:xfrm>
              <a:off x="3221982" y="4149080"/>
              <a:ext cx="2048260" cy="2481077"/>
            </a:xfrm>
            <a:prstGeom prst="rect">
              <a:avLst/>
            </a:prstGeom>
            <a:noFill/>
            <a:ln w="9525">
              <a:noFill/>
              <a:miter lim="800000"/>
              <a:headEnd/>
              <a:tailEnd/>
            </a:ln>
          </p:spPr>
        </p:pic>
        <p:sp>
          <p:nvSpPr>
            <p:cNvPr id="33" name="TextBox 32"/>
            <p:cNvSpPr txBox="1"/>
            <p:nvPr/>
          </p:nvSpPr>
          <p:spPr>
            <a:xfrm rot="21206125">
              <a:off x="3595658" y="5350921"/>
              <a:ext cx="1358550"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was</a:t>
              </a:r>
              <a:endParaRPr lang="en-GB" sz="2400" dirty="0">
                <a:solidFill>
                  <a:srgbClr val="002060"/>
                </a:solidFill>
                <a:latin typeface="Comic Sans MS" pitchFamily="66" charset="0"/>
              </a:endParaRPr>
            </a:p>
          </p:txBody>
        </p:sp>
        <p:sp>
          <p:nvSpPr>
            <p:cNvPr id="34" name="Oval 33"/>
            <p:cNvSpPr/>
            <p:nvPr/>
          </p:nvSpPr>
          <p:spPr>
            <a:xfrm>
              <a:off x="3467455" y="5516769"/>
              <a:ext cx="215659"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35" name="Oval 34"/>
            <p:cNvSpPr/>
            <p:nvPr/>
          </p:nvSpPr>
          <p:spPr>
            <a:xfrm>
              <a:off x="4763394" y="5301167"/>
              <a:ext cx="216652"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pic>
        <p:nvPicPr>
          <p:cNvPr id="38" name="Picture 37" descr="wand 2.png"/>
          <p:cNvPicPr>
            <a:picLocks noChangeAspect="1"/>
          </p:cNvPicPr>
          <p:nvPr/>
        </p:nvPicPr>
        <p:blipFill>
          <a:blip r:embed="rId5" cstate="print"/>
          <a:srcRect/>
          <a:stretch>
            <a:fillRect/>
          </a:stretch>
        </p:blipFill>
        <p:spPr bwMode="auto">
          <a:xfrm>
            <a:off x="7494588" y="908050"/>
            <a:ext cx="1649412" cy="3783013"/>
          </a:xfrm>
          <a:prstGeom prst="rect">
            <a:avLst/>
          </a:prstGeom>
          <a:noFill/>
          <a:ln w="9525">
            <a:noFill/>
            <a:miter lim="800000"/>
            <a:headEnd/>
            <a:tailEnd/>
          </a:ln>
        </p:spPr>
      </p:pic>
      <p:sp>
        <p:nvSpPr>
          <p:cNvPr id="39" name="Rounded Rectangle 38"/>
          <p:cNvSpPr/>
          <p:nvPr/>
        </p:nvSpPr>
        <p:spPr>
          <a:xfrm>
            <a:off x="395536" y="404664"/>
            <a:ext cx="2448272" cy="720080"/>
          </a:xfrm>
          <a:prstGeom prst="roundRect">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r>
              <a:rPr lang="en-GB" sz="3200" dirty="0">
                <a:latin typeface="Comic Sans MS" pitchFamily="66" charset="0"/>
              </a:rPr>
              <a:t>Phase 3</a:t>
            </a:r>
          </a:p>
        </p:txBody>
      </p:sp>
      <p:grpSp>
        <p:nvGrpSpPr>
          <p:cNvPr id="36" name="Group 40"/>
          <p:cNvGrpSpPr>
            <a:grpSpLocks/>
          </p:cNvGrpSpPr>
          <p:nvPr/>
        </p:nvGrpSpPr>
        <p:grpSpPr bwMode="auto">
          <a:xfrm>
            <a:off x="1042988" y="2924175"/>
            <a:ext cx="3273425" cy="3562350"/>
            <a:chOff x="3221982" y="4149080"/>
            <a:chExt cx="2048260" cy="2481077"/>
          </a:xfrm>
        </p:grpSpPr>
        <p:pic>
          <p:nvPicPr>
            <p:cNvPr id="6193" name="Picture 41" descr="bunny 2.png"/>
            <p:cNvPicPr>
              <a:picLocks noChangeAspect="1"/>
            </p:cNvPicPr>
            <p:nvPr/>
          </p:nvPicPr>
          <p:blipFill>
            <a:blip r:embed="rId4" cstate="print"/>
            <a:srcRect/>
            <a:stretch>
              <a:fillRect/>
            </a:stretch>
          </p:blipFill>
          <p:spPr bwMode="auto">
            <a:xfrm>
              <a:off x="3221982" y="4149080"/>
              <a:ext cx="2048260" cy="2481077"/>
            </a:xfrm>
            <a:prstGeom prst="rect">
              <a:avLst/>
            </a:prstGeom>
            <a:noFill/>
            <a:ln w="9525">
              <a:noFill/>
              <a:miter lim="800000"/>
              <a:headEnd/>
              <a:tailEnd/>
            </a:ln>
          </p:spPr>
        </p:pic>
        <p:sp>
          <p:nvSpPr>
            <p:cNvPr id="43" name="TextBox 42"/>
            <p:cNvSpPr txBox="1"/>
            <p:nvPr/>
          </p:nvSpPr>
          <p:spPr>
            <a:xfrm rot="21206125">
              <a:off x="3595477"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you</a:t>
              </a:r>
              <a:endParaRPr lang="en-GB" sz="2400" dirty="0">
                <a:solidFill>
                  <a:srgbClr val="002060"/>
                </a:solidFill>
                <a:latin typeface="Comic Sans MS" pitchFamily="66" charset="0"/>
              </a:endParaRPr>
            </a:p>
          </p:txBody>
        </p:sp>
        <p:sp>
          <p:nvSpPr>
            <p:cNvPr id="44" name="Oval 43"/>
            <p:cNvSpPr/>
            <p:nvPr/>
          </p:nvSpPr>
          <p:spPr>
            <a:xfrm>
              <a:off x="3467336" y="5516769"/>
              <a:ext cx="216547"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45" name="Oval 44"/>
            <p:cNvSpPr/>
            <p:nvPr/>
          </p:nvSpPr>
          <p:spPr>
            <a:xfrm>
              <a:off x="4763640"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37" name="Group 45"/>
          <p:cNvGrpSpPr>
            <a:grpSpLocks/>
          </p:cNvGrpSpPr>
          <p:nvPr/>
        </p:nvGrpSpPr>
        <p:grpSpPr bwMode="auto">
          <a:xfrm>
            <a:off x="1042988" y="2924175"/>
            <a:ext cx="3273425" cy="3562350"/>
            <a:chOff x="3221982" y="4149080"/>
            <a:chExt cx="2048260" cy="2481077"/>
          </a:xfrm>
        </p:grpSpPr>
        <p:pic>
          <p:nvPicPr>
            <p:cNvPr id="6189" name="Picture 46" descr="bunny 2.png"/>
            <p:cNvPicPr>
              <a:picLocks noChangeAspect="1"/>
            </p:cNvPicPr>
            <p:nvPr/>
          </p:nvPicPr>
          <p:blipFill>
            <a:blip r:embed="rId4" cstate="print"/>
            <a:srcRect/>
            <a:stretch>
              <a:fillRect/>
            </a:stretch>
          </p:blipFill>
          <p:spPr bwMode="auto">
            <a:xfrm>
              <a:off x="3221982" y="4149080"/>
              <a:ext cx="2048260" cy="2481077"/>
            </a:xfrm>
            <a:prstGeom prst="rect">
              <a:avLst/>
            </a:prstGeom>
            <a:noFill/>
            <a:ln w="9525">
              <a:noFill/>
              <a:miter lim="800000"/>
              <a:headEnd/>
              <a:tailEnd/>
            </a:ln>
          </p:spPr>
        </p:pic>
        <p:sp>
          <p:nvSpPr>
            <p:cNvPr id="48" name="TextBox 47"/>
            <p:cNvSpPr txBox="1"/>
            <p:nvPr/>
          </p:nvSpPr>
          <p:spPr>
            <a:xfrm rot="21206125">
              <a:off x="3595477"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they</a:t>
              </a:r>
              <a:endParaRPr lang="en-GB" sz="2400" dirty="0">
                <a:solidFill>
                  <a:srgbClr val="002060"/>
                </a:solidFill>
                <a:latin typeface="Comic Sans MS" pitchFamily="66" charset="0"/>
              </a:endParaRPr>
            </a:p>
          </p:txBody>
        </p:sp>
        <p:sp>
          <p:nvSpPr>
            <p:cNvPr id="49" name="Oval 48"/>
            <p:cNvSpPr/>
            <p:nvPr/>
          </p:nvSpPr>
          <p:spPr>
            <a:xfrm>
              <a:off x="3467336" y="5516769"/>
              <a:ext cx="216547"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50" name="Oval 49"/>
            <p:cNvSpPr/>
            <p:nvPr/>
          </p:nvSpPr>
          <p:spPr>
            <a:xfrm>
              <a:off x="4763640"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40" name="Group 50"/>
          <p:cNvGrpSpPr>
            <a:grpSpLocks/>
          </p:cNvGrpSpPr>
          <p:nvPr/>
        </p:nvGrpSpPr>
        <p:grpSpPr bwMode="auto">
          <a:xfrm>
            <a:off x="1042988" y="2924175"/>
            <a:ext cx="3273425" cy="3562350"/>
            <a:chOff x="3221982" y="4149080"/>
            <a:chExt cx="2048260" cy="2481077"/>
          </a:xfrm>
        </p:grpSpPr>
        <p:pic>
          <p:nvPicPr>
            <p:cNvPr id="6185" name="Picture 51" descr="bunny 2.png"/>
            <p:cNvPicPr>
              <a:picLocks noChangeAspect="1"/>
            </p:cNvPicPr>
            <p:nvPr/>
          </p:nvPicPr>
          <p:blipFill>
            <a:blip r:embed="rId4" cstate="print"/>
            <a:srcRect/>
            <a:stretch>
              <a:fillRect/>
            </a:stretch>
          </p:blipFill>
          <p:spPr bwMode="auto">
            <a:xfrm>
              <a:off x="3221982" y="4149080"/>
              <a:ext cx="2048260" cy="2481077"/>
            </a:xfrm>
            <a:prstGeom prst="rect">
              <a:avLst/>
            </a:prstGeom>
            <a:noFill/>
            <a:ln w="9525">
              <a:noFill/>
              <a:miter lim="800000"/>
              <a:headEnd/>
              <a:tailEnd/>
            </a:ln>
          </p:spPr>
        </p:pic>
        <p:sp>
          <p:nvSpPr>
            <p:cNvPr id="53" name="TextBox 52"/>
            <p:cNvSpPr txBox="1"/>
            <p:nvPr/>
          </p:nvSpPr>
          <p:spPr>
            <a:xfrm rot="21206125">
              <a:off x="3595477"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all</a:t>
              </a:r>
              <a:endParaRPr lang="en-GB" sz="2400" dirty="0">
                <a:solidFill>
                  <a:srgbClr val="002060"/>
                </a:solidFill>
                <a:latin typeface="Comic Sans MS" pitchFamily="66" charset="0"/>
              </a:endParaRPr>
            </a:p>
          </p:txBody>
        </p:sp>
        <p:sp>
          <p:nvSpPr>
            <p:cNvPr id="54" name="Oval 53"/>
            <p:cNvSpPr/>
            <p:nvPr/>
          </p:nvSpPr>
          <p:spPr>
            <a:xfrm>
              <a:off x="3467336" y="5516769"/>
              <a:ext cx="216547"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55" name="Oval 54"/>
            <p:cNvSpPr/>
            <p:nvPr/>
          </p:nvSpPr>
          <p:spPr>
            <a:xfrm>
              <a:off x="4763640"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41" name="Group 55"/>
          <p:cNvGrpSpPr>
            <a:grpSpLocks/>
          </p:cNvGrpSpPr>
          <p:nvPr/>
        </p:nvGrpSpPr>
        <p:grpSpPr bwMode="auto">
          <a:xfrm>
            <a:off x="1042988" y="2924175"/>
            <a:ext cx="3273425" cy="3562350"/>
            <a:chOff x="3221982" y="4149080"/>
            <a:chExt cx="2048260" cy="2481077"/>
          </a:xfrm>
        </p:grpSpPr>
        <p:pic>
          <p:nvPicPr>
            <p:cNvPr id="6181" name="Picture 56" descr="bunny 2.png"/>
            <p:cNvPicPr>
              <a:picLocks noChangeAspect="1"/>
            </p:cNvPicPr>
            <p:nvPr/>
          </p:nvPicPr>
          <p:blipFill>
            <a:blip r:embed="rId4" cstate="print"/>
            <a:srcRect/>
            <a:stretch>
              <a:fillRect/>
            </a:stretch>
          </p:blipFill>
          <p:spPr bwMode="auto">
            <a:xfrm>
              <a:off x="3221982" y="4149080"/>
              <a:ext cx="2048260" cy="2481077"/>
            </a:xfrm>
            <a:prstGeom prst="rect">
              <a:avLst/>
            </a:prstGeom>
            <a:noFill/>
            <a:ln w="9525">
              <a:noFill/>
              <a:miter lim="800000"/>
              <a:headEnd/>
              <a:tailEnd/>
            </a:ln>
          </p:spPr>
        </p:pic>
        <p:sp>
          <p:nvSpPr>
            <p:cNvPr id="58" name="TextBox 57"/>
            <p:cNvSpPr txBox="1"/>
            <p:nvPr/>
          </p:nvSpPr>
          <p:spPr>
            <a:xfrm rot="21206125">
              <a:off x="3595477"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are</a:t>
              </a:r>
              <a:endParaRPr lang="en-GB" sz="2400" dirty="0">
                <a:solidFill>
                  <a:srgbClr val="002060"/>
                </a:solidFill>
                <a:latin typeface="Comic Sans MS" pitchFamily="66" charset="0"/>
              </a:endParaRPr>
            </a:p>
          </p:txBody>
        </p:sp>
        <p:sp>
          <p:nvSpPr>
            <p:cNvPr id="59" name="Oval 58"/>
            <p:cNvSpPr/>
            <p:nvPr/>
          </p:nvSpPr>
          <p:spPr>
            <a:xfrm>
              <a:off x="3467336" y="5516769"/>
              <a:ext cx="216547"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60" name="Oval 59"/>
            <p:cNvSpPr/>
            <p:nvPr/>
          </p:nvSpPr>
          <p:spPr>
            <a:xfrm>
              <a:off x="4763640"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46" name="Group 60"/>
          <p:cNvGrpSpPr>
            <a:grpSpLocks/>
          </p:cNvGrpSpPr>
          <p:nvPr/>
        </p:nvGrpSpPr>
        <p:grpSpPr bwMode="auto">
          <a:xfrm>
            <a:off x="1042988" y="2892425"/>
            <a:ext cx="3273425" cy="3560763"/>
            <a:chOff x="3221982" y="4149080"/>
            <a:chExt cx="2048260" cy="2481077"/>
          </a:xfrm>
        </p:grpSpPr>
        <p:pic>
          <p:nvPicPr>
            <p:cNvPr id="6177" name="Picture 61" descr="bunny 2.png"/>
            <p:cNvPicPr>
              <a:picLocks noChangeAspect="1"/>
            </p:cNvPicPr>
            <p:nvPr/>
          </p:nvPicPr>
          <p:blipFill>
            <a:blip r:embed="rId4" cstate="print"/>
            <a:srcRect/>
            <a:stretch>
              <a:fillRect/>
            </a:stretch>
          </p:blipFill>
          <p:spPr bwMode="auto">
            <a:xfrm>
              <a:off x="3221982" y="4149080"/>
              <a:ext cx="2048260" cy="2481077"/>
            </a:xfrm>
            <a:prstGeom prst="rect">
              <a:avLst/>
            </a:prstGeom>
            <a:noFill/>
            <a:ln w="9525">
              <a:noFill/>
              <a:miter lim="800000"/>
              <a:headEnd/>
              <a:tailEnd/>
            </a:ln>
          </p:spPr>
        </p:pic>
        <p:sp>
          <p:nvSpPr>
            <p:cNvPr id="63" name="TextBox 62"/>
            <p:cNvSpPr txBox="1"/>
            <p:nvPr/>
          </p:nvSpPr>
          <p:spPr>
            <a:xfrm rot="21206125">
              <a:off x="3595477" y="5351457"/>
              <a:ext cx="1358884" cy="772087"/>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my</a:t>
              </a:r>
              <a:endParaRPr lang="en-GB" sz="2400" dirty="0">
                <a:solidFill>
                  <a:srgbClr val="002060"/>
                </a:solidFill>
                <a:latin typeface="Comic Sans MS" pitchFamily="66" charset="0"/>
              </a:endParaRPr>
            </a:p>
          </p:txBody>
        </p:sp>
        <p:sp>
          <p:nvSpPr>
            <p:cNvPr id="64" name="Oval 63"/>
            <p:cNvSpPr/>
            <p:nvPr/>
          </p:nvSpPr>
          <p:spPr>
            <a:xfrm>
              <a:off x="3467336" y="5517378"/>
              <a:ext cx="216547" cy="359496"/>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65" name="Oval 64"/>
            <p:cNvSpPr/>
            <p:nvPr/>
          </p:nvSpPr>
          <p:spPr>
            <a:xfrm>
              <a:off x="4763640" y="5301680"/>
              <a:ext cx="215554" cy="359497"/>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51" name="Group 65"/>
          <p:cNvGrpSpPr>
            <a:grpSpLocks/>
          </p:cNvGrpSpPr>
          <p:nvPr/>
        </p:nvGrpSpPr>
        <p:grpSpPr bwMode="auto">
          <a:xfrm>
            <a:off x="1011238" y="2924175"/>
            <a:ext cx="3273425" cy="3562350"/>
            <a:chOff x="3221982" y="4149080"/>
            <a:chExt cx="2048260" cy="2481077"/>
          </a:xfrm>
        </p:grpSpPr>
        <p:pic>
          <p:nvPicPr>
            <p:cNvPr id="6173" name="Picture 66" descr="bunny 2.png"/>
            <p:cNvPicPr>
              <a:picLocks noChangeAspect="1"/>
            </p:cNvPicPr>
            <p:nvPr/>
          </p:nvPicPr>
          <p:blipFill>
            <a:blip r:embed="rId4" cstate="print"/>
            <a:srcRect/>
            <a:stretch>
              <a:fillRect/>
            </a:stretch>
          </p:blipFill>
          <p:spPr bwMode="auto">
            <a:xfrm>
              <a:off x="3221982" y="4149080"/>
              <a:ext cx="2048260" cy="2481077"/>
            </a:xfrm>
            <a:prstGeom prst="rect">
              <a:avLst/>
            </a:prstGeom>
            <a:noFill/>
            <a:ln w="9525">
              <a:noFill/>
              <a:miter lim="800000"/>
              <a:headEnd/>
              <a:tailEnd/>
            </a:ln>
          </p:spPr>
        </p:pic>
        <p:sp>
          <p:nvSpPr>
            <p:cNvPr id="68" name="TextBox 67"/>
            <p:cNvSpPr txBox="1"/>
            <p:nvPr/>
          </p:nvSpPr>
          <p:spPr>
            <a:xfrm rot="21206125">
              <a:off x="3595477"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her</a:t>
              </a:r>
              <a:endParaRPr lang="en-GB" sz="2400" dirty="0">
                <a:solidFill>
                  <a:srgbClr val="002060"/>
                </a:solidFill>
                <a:latin typeface="Comic Sans MS" pitchFamily="66" charset="0"/>
              </a:endParaRPr>
            </a:p>
          </p:txBody>
        </p:sp>
        <p:sp>
          <p:nvSpPr>
            <p:cNvPr id="69" name="Oval 68"/>
            <p:cNvSpPr/>
            <p:nvPr/>
          </p:nvSpPr>
          <p:spPr>
            <a:xfrm>
              <a:off x="3467336" y="5516769"/>
              <a:ext cx="216547"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70" name="Oval 69"/>
            <p:cNvSpPr/>
            <p:nvPr/>
          </p:nvSpPr>
          <p:spPr>
            <a:xfrm>
              <a:off x="4763640"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sp>
        <p:nvSpPr>
          <p:cNvPr id="71" name="Rounded Rectangle 70"/>
          <p:cNvSpPr/>
          <p:nvPr/>
        </p:nvSpPr>
        <p:spPr>
          <a:xfrm>
            <a:off x="5724128" y="404664"/>
            <a:ext cx="2448272" cy="720080"/>
          </a:xfrm>
          <a:prstGeom prst="roundRect">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r>
              <a:rPr lang="en-GB" sz="3200" dirty="0" smtClean="0">
                <a:latin typeface="Comic Sans MS" pitchFamily="66" charset="0"/>
              </a:rPr>
              <a:t>24 </a:t>
            </a:r>
            <a:r>
              <a:rPr lang="en-GB" sz="3200" dirty="0">
                <a:latin typeface="Comic Sans MS" pitchFamily="66" charset="0"/>
              </a:rPr>
              <a:t>words</a:t>
            </a:r>
          </a:p>
        </p:txBody>
      </p:sp>
      <p:grpSp>
        <p:nvGrpSpPr>
          <p:cNvPr id="72" name="Group 71"/>
          <p:cNvGrpSpPr>
            <a:grpSpLocks/>
          </p:cNvGrpSpPr>
          <p:nvPr/>
        </p:nvGrpSpPr>
        <p:grpSpPr bwMode="auto">
          <a:xfrm>
            <a:off x="1043608" y="2924944"/>
            <a:ext cx="3273425" cy="3562350"/>
            <a:chOff x="3131840" y="4149080"/>
            <a:chExt cx="2048260" cy="2481077"/>
          </a:xfrm>
        </p:grpSpPr>
        <p:pic>
          <p:nvPicPr>
            <p:cNvPr id="73"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74" name="TextBox 73"/>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will</a:t>
              </a:r>
              <a:endParaRPr lang="en-GB" sz="2400" dirty="0">
                <a:solidFill>
                  <a:srgbClr val="002060"/>
                </a:solidFill>
                <a:latin typeface="Comic Sans MS" pitchFamily="66" charset="0"/>
              </a:endParaRPr>
            </a:p>
          </p:txBody>
        </p:sp>
        <p:sp>
          <p:nvSpPr>
            <p:cNvPr id="75" name="Oval 74"/>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76" name="Oval 75"/>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77" name="Group 76"/>
          <p:cNvGrpSpPr>
            <a:grpSpLocks/>
          </p:cNvGrpSpPr>
          <p:nvPr/>
        </p:nvGrpSpPr>
        <p:grpSpPr bwMode="auto">
          <a:xfrm>
            <a:off x="971600" y="2924944"/>
            <a:ext cx="3273425" cy="3562350"/>
            <a:chOff x="3131840" y="4149080"/>
            <a:chExt cx="2048260" cy="2481077"/>
          </a:xfrm>
        </p:grpSpPr>
        <p:pic>
          <p:nvPicPr>
            <p:cNvPr id="78"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79" name="TextBox 78"/>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that</a:t>
              </a:r>
              <a:endParaRPr lang="en-GB" sz="2400" dirty="0">
                <a:solidFill>
                  <a:srgbClr val="002060"/>
                </a:solidFill>
                <a:latin typeface="Comic Sans MS" pitchFamily="66" charset="0"/>
              </a:endParaRPr>
            </a:p>
          </p:txBody>
        </p:sp>
        <p:sp>
          <p:nvSpPr>
            <p:cNvPr id="80" name="Oval 79"/>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81" name="Oval 80"/>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82" name="Group 81"/>
          <p:cNvGrpSpPr>
            <a:grpSpLocks/>
          </p:cNvGrpSpPr>
          <p:nvPr/>
        </p:nvGrpSpPr>
        <p:grpSpPr bwMode="auto">
          <a:xfrm>
            <a:off x="971600" y="2924944"/>
            <a:ext cx="3273425" cy="3562350"/>
            <a:chOff x="3131840" y="4149080"/>
            <a:chExt cx="2048260" cy="2481077"/>
          </a:xfrm>
        </p:grpSpPr>
        <p:pic>
          <p:nvPicPr>
            <p:cNvPr id="83"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84" name="TextBox 83"/>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this</a:t>
              </a:r>
              <a:endParaRPr lang="en-GB" sz="2400" dirty="0">
                <a:solidFill>
                  <a:srgbClr val="002060"/>
                </a:solidFill>
                <a:latin typeface="Comic Sans MS" pitchFamily="66" charset="0"/>
              </a:endParaRPr>
            </a:p>
          </p:txBody>
        </p:sp>
        <p:sp>
          <p:nvSpPr>
            <p:cNvPr id="85" name="Oval 84"/>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86" name="Oval 85"/>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87" name="Group 86"/>
          <p:cNvGrpSpPr>
            <a:grpSpLocks/>
          </p:cNvGrpSpPr>
          <p:nvPr/>
        </p:nvGrpSpPr>
        <p:grpSpPr bwMode="auto">
          <a:xfrm>
            <a:off x="971600" y="2924944"/>
            <a:ext cx="3273425" cy="3562350"/>
            <a:chOff x="3131840" y="4149080"/>
            <a:chExt cx="2048260" cy="2481077"/>
          </a:xfrm>
        </p:grpSpPr>
        <p:pic>
          <p:nvPicPr>
            <p:cNvPr id="88"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89" name="TextBox 88"/>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then</a:t>
              </a:r>
              <a:endParaRPr lang="en-GB" sz="2400" dirty="0">
                <a:solidFill>
                  <a:srgbClr val="002060"/>
                </a:solidFill>
                <a:latin typeface="Comic Sans MS" pitchFamily="66" charset="0"/>
              </a:endParaRPr>
            </a:p>
          </p:txBody>
        </p:sp>
        <p:sp>
          <p:nvSpPr>
            <p:cNvPr id="90" name="Oval 89"/>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91" name="Oval 90"/>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92" name="Group 91"/>
          <p:cNvGrpSpPr>
            <a:grpSpLocks/>
          </p:cNvGrpSpPr>
          <p:nvPr/>
        </p:nvGrpSpPr>
        <p:grpSpPr bwMode="auto">
          <a:xfrm>
            <a:off x="971600" y="2924944"/>
            <a:ext cx="3273425" cy="3562350"/>
            <a:chOff x="3131840" y="4149080"/>
            <a:chExt cx="2048260" cy="2481077"/>
          </a:xfrm>
        </p:grpSpPr>
        <p:pic>
          <p:nvPicPr>
            <p:cNvPr id="93"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94" name="TextBox 93"/>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with</a:t>
              </a:r>
              <a:endParaRPr lang="en-GB" sz="2400" dirty="0">
                <a:solidFill>
                  <a:srgbClr val="002060"/>
                </a:solidFill>
                <a:latin typeface="Comic Sans MS" pitchFamily="66" charset="0"/>
              </a:endParaRPr>
            </a:p>
          </p:txBody>
        </p:sp>
        <p:sp>
          <p:nvSpPr>
            <p:cNvPr id="95" name="Oval 94"/>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96" name="Oval 95"/>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97" name="Group 96"/>
          <p:cNvGrpSpPr>
            <a:grpSpLocks/>
          </p:cNvGrpSpPr>
          <p:nvPr/>
        </p:nvGrpSpPr>
        <p:grpSpPr bwMode="auto">
          <a:xfrm>
            <a:off x="971600" y="2924944"/>
            <a:ext cx="3273425" cy="3562350"/>
            <a:chOff x="3131840" y="4149080"/>
            <a:chExt cx="2048260" cy="2481077"/>
          </a:xfrm>
        </p:grpSpPr>
        <p:pic>
          <p:nvPicPr>
            <p:cNvPr id="98"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99" name="TextBox 98"/>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see</a:t>
              </a:r>
              <a:endParaRPr lang="en-GB" sz="2400" dirty="0">
                <a:solidFill>
                  <a:srgbClr val="002060"/>
                </a:solidFill>
                <a:latin typeface="Comic Sans MS" pitchFamily="66" charset="0"/>
              </a:endParaRPr>
            </a:p>
          </p:txBody>
        </p:sp>
        <p:sp>
          <p:nvSpPr>
            <p:cNvPr id="100" name="Oval 99"/>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01" name="Oval 100"/>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02" name="Group 101"/>
          <p:cNvGrpSpPr>
            <a:grpSpLocks/>
          </p:cNvGrpSpPr>
          <p:nvPr/>
        </p:nvGrpSpPr>
        <p:grpSpPr bwMode="auto">
          <a:xfrm>
            <a:off x="971600" y="2890986"/>
            <a:ext cx="3273425" cy="3562350"/>
            <a:chOff x="3131840" y="4149080"/>
            <a:chExt cx="2048260" cy="2481077"/>
          </a:xfrm>
        </p:grpSpPr>
        <p:pic>
          <p:nvPicPr>
            <p:cNvPr id="103"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04" name="TextBox 103"/>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for</a:t>
              </a:r>
              <a:endParaRPr lang="en-GB" sz="2400" dirty="0">
                <a:solidFill>
                  <a:srgbClr val="002060"/>
                </a:solidFill>
                <a:latin typeface="Comic Sans MS" pitchFamily="66" charset="0"/>
              </a:endParaRPr>
            </a:p>
          </p:txBody>
        </p:sp>
        <p:sp>
          <p:nvSpPr>
            <p:cNvPr id="105" name="Oval 104"/>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06" name="Oval 105"/>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07" name="Group 106"/>
          <p:cNvGrpSpPr>
            <a:grpSpLocks/>
          </p:cNvGrpSpPr>
          <p:nvPr/>
        </p:nvGrpSpPr>
        <p:grpSpPr bwMode="auto">
          <a:xfrm>
            <a:off x="971600" y="2890986"/>
            <a:ext cx="3273425" cy="3562350"/>
            <a:chOff x="3131840" y="4149080"/>
            <a:chExt cx="2048260" cy="2481077"/>
          </a:xfrm>
        </p:grpSpPr>
        <p:pic>
          <p:nvPicPr>
            <p:cNvPr id="108"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09" name="TextBox 108"/>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now</a:t>
              </a:r>
              <a:endParaRPr lang="en-GB" sz="2400" dirty="0">
                <a:solidFill>
                  <a:srgbClr val="002060"/>
                </a:solidFill>
                <a:latin typeface="Comic Sans MS" pitchFamily="66" charset="0"/>
              </a:endParaRPr>
            </a:p>
          </p:txBody>
        </p:sp>
        <p:sp>
          <p:nvSpPr>
            <p:cNvPr id="110" name="Oval 109"/>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11" name="Oval 110"/>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12" name="Group 111"/>
          <p:cNvGrpSpPr>
            <a:grpSpLocks/>
          </p:cNvGrpSpPr>
          <p:nvPr/>
        </p:nvGrpSpPr>
        <p:grpSpPr bwMode="auto">
          <a:xfrm>
            <a:off x="971600" y="2852936"/>
            <a:ext cx="3273425" cy="3562350"/>
            <a:chOff x="3131840" y="4149080"/>
            <a:chExt cx="2048260" cy="2481077"/>
          </a:xfrm>
        </p:grpSpPr>
        <p:pic>
          <p:nvPicPr>
            <p:cNvPr id="113"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14" name="TextBox 113"/>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down</a:t>
              </a:r>
              <a:endParaRPr lang="en-GB" sz="2400" dirty="0">
                <a:solidFill>
                  <a:srgbClr val="002060"/>
                </a:solidFill>
                <a:latin typeface="Comic Sans MS" pitchFamily="66" charset="0"/>
              </a:endParaRPr>
            </a:p>
          </p:txBody>
        </p:sp>
        <p:sp>
          <p:nvSpPr>
            <p:cNvPr id="115" name="Oval 114"/>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16" name="Oval 115"/>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17" name="Group 116"/>
          <p:cNvGrpSpPr>
            <a:grpSpLocks/>
          </p:cNvGrpSpPr>
          <p:nvPr/>
        </p:nvGrpSpPr>
        <p:grpSpPr bwMode="auto">
          <a:xfrm>
            <a:off x="971600" y="2852936"/>
            <a:ext cx="3273425" cy="3562350"/>
            <a:chOff x="3131840" y="4149080"/>
            <a:chExt cx="2048260" cy="2481077"/>
          </a:xfrm>
        </p:grpSpPr>
        <p:pic>
          <p:nvPicPr>
            <p:cNvPr id="118"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19" name="TextBox 118"/>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look</a:t>
              </a:r>
              <a:endParaRPr lang="en-GB" sz="2400" dirty="0">
                <a:solidFill>
                  <a:srgbClr val="002060"/>
                </a:solidFill>
                <a:latin typeface="Comic Sans MS" pitchFamily="66" charset="0"/>
              </a:endParaRPr>
            </a:p>
          </p:txBody>
        </p:sp>
        <p:sp>
          <p:nvSpPr>
            <p:cNvPr id="120" name="Oval 119"/>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21" name="Oval 120"/>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22" name="Group 121"/>
          <p:cNvGrpSpPr>
            <a:grpSpLocks/>
          </p:cNvGrpSpPr>
          <p:nvPr/>
        </p:nvGrpSpPr>
        <p:grpSpPr bwMode="auto">
          <a:xfrm>
            <a:off x="971600" y="2890986"/>
            <a:ext cx="3273425" cy="3562350"/>
            <a:chOff x="3131840" y="4149080"/>
            <a:chExt cx="2048260" cy="2481077"/>
          </a:xfrm>
        </p:grpSpPr>
        <p:pic>
          <p:nvPicPr>
            <p:cNvPr id="123"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24" name="TextBox 123"/>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too</a:t>
              </a:r>
              <a:endParaRPr lang="en-GB" sz="2400" dirty="0">
                <a:solidFill>
                  <a:srgbClr val="002060"/>
                </a:solidFill>
                <a:latin typeface="Comic Sans MS" pitchFamily="66" charset="0"/>
              </a:endParaRPr>
            </a:p>
          </p:txBody>
        </p:sp>
        <p:sp>
          <p:nvSpPr>
            <p:cNvPr id="125" name="Oval 124"/>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26" name="Oval 125"/>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pic>
        <p:nvPicPr>
          <p:cNvPr id="4" name="Picture 3" descr="black.png"/>
          <p:cNvPicPr>
            <a:picLocks noChangeAspect="1"/>
          </p:cNvPicPr>
          <p:nvPr/>
        </p:nvPicPr>
        <p:blipFill>
          <a:blip r:embed="rId6" cstate="print"/>
          <a:srcRect/>
          <a:stretch>
            <a:fillRect/>
          </a:stretch>
        </p:blipFill>
        <p:spPr bwMode="auto">
          <a:xfrm>
            <a:off x="323528" y="2708920"/>
            <a:ext cx="4773613" cy="3706812"/>
          </a:xfrm>
          <a:prstGeom prst="rect">
            <a:avLst/>
          </a:prstGeom>
          <a:noFill/>
          <a:ln w="9525">
            <a:noFill/>
            <a:miter lim="800000"/>
            <a:headEnd/>
            <a:tailEnd/>
          </a:ln>
        </p:spPr>
      </p:pic>
    </p:spTree>
  </p:cSld>
  <p:clrMapOvr>
    <a:masterClrMapping/>
  </p:clrMapOvr>
  <p:transition spd="med" advClick="0">
    <p:wedge/>
  </p:transition>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6" dur="2000" fill="hold"/>
                                        <p:tgtEl>
                                          <p:spTgt spid="72"/>
                                        </p:tgtEl>
                                        <p:attrNameLst>
                                          <p:attrName>ppt_x</p:attrName>
                                          <p:attrName>ppt_y</p:attrName>
                                        </p:attrNameLst>
                                      </p:cBhvr>
                                      <p:rCtr x="20800" y="-10800"/>
                                    </p:animMotion>
                                  </p:childTnLst>
                                </p:cTn>
                              </p:par>
                            </p:childTnLst>
                          </p:cTn>
                        </p:par>
                      </p:childTnLst>
                    </p:cTn>
                  </p:par>
                  <p:par>
                    <p:cTn id="7" fill="hold">
                      <p:stCondLst>
                        <p:cond delay="indefinite"/>
                      </p:stCondLst>
                      <p:childTnLst>
                        <p:par>
                          <p:cTn id="8" fill="hold">
                            <p:stCondLst>
                              <p:cond delay="0"/>
                            </p:stCondLst>
                            <p:childTnLst>
                              <p:par>
                                <p:cTn id="9"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10" dur="2000" fill="hold"/>
                                        <p:tgtEl>
                                          <p:spTgt spid="77"/>
                                        </p:tgtEl>
                                        <p:attrNameLst>
                                          <p:attrName>ppt_x</p:attrName>
                                          <p:attrName>ppt_y</p:attrName>
                                        </p:attrNameLst>
                                      </p:cBhvr>
                                      <p:rCtr x="20800" y="-10800"/>
                                    </p:animMotion>
                                  </p:childTnLst>
                                </p:cTn>
                              </p:par>
                            </p:childTnLst>
                          </p:cTn>
                        </p:par>
                      </p:childTnLst>
                    </p:cTn>
                  </p:par>
                  <p:par>
                    <p:cTn id="11" fill="hold">
                      <p:stCondLst>
                        <p:cond delay="indefinite"/>
                      </p:stCondLst>
                      <p:childTnLst>
                        <p:par>
                          <p:cTn id="12" fill="hold">
                            <p:stCondLst>
                              <p:cond delay="0"/>
                            </p:stCondLst>
                            <p:childTnLst>
                              <p:par>
                                <p:cTn id="13"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14" dur="2000" fill="hold"/>
                                        <p:tgtEl>
                                          <p:spTgt spid="82"/>
                                        </p:tgtEl>
                                        <p:attrNameLst>
                                          <p:attrName>ppt_x</p:attrName>
                                          <p:attrName>ppt_y</p:attrName>
                                        </p:attrNameLst>
                                      </p:cBhvr>
                                      <p:rCtr x="20800" y="-10800"/>
                                    </p:animMotion>
                                  </p:childTnLst>
                                </p:cTn>
                              </p:par>
                            </p:childTnLst>
                          </p:cTn>
                        </p:par>
                      </p:childTnLst>
                    </p:cTn>
                  </p:par>
                  <p:par>
                    <p:cTn id="15" fill="hold">
                      <p:stCondLst>
                        <p:cond delay="indefinite"/>
                      </p:stCondLst>
                      <p:childTnLst>
                        <p:par>
                          <p:cTn id="16" fill="hold">
                            <p:stCondLst>
                              <p:cond delay="0"/>
                            </p:stCondLst>
                            <p:childTnLst>
                              <p:par>
                                <p:cTn id="17"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18" dur="2000" fill="hold"/>
                                        <p:tgtEl>
                                          <p:spTgt spid="87"/>
                                        </p:tgtEl>
                                        <p:attrNameLst>
                                          <p:attrName>ppt_x</p:attrName>
                                          <p:attrName>ppt_y</p:attrName>
                                        </p:attrNameLst>
                                      </p:cBhvr>
                                      <p:rCtr x="20800" y="-10800"/>
                                    </p:animMotion>
                                  </p:childTnLst>
                                </p:cTn>
                              </p:par>
                            </p:childTnLst>
                          </p:cTn>
                        </p:par>
                      </p:childTnLst>
                    </p:cTn>
                  </p:par>
                  <p:par>
                    <p:cTn id="19" fill="hold">
                      <p:stCondLst>
                        <p:cond delay="indefinite"/>
                      </p:stCondLst>
                      <p:childTnLst>
                        <p:par>
                          <p:cTn id="20" fill="hold">
                            <p:stCondLst>
                              <p:cond delay="0"/>
                            </p:stCondLst>
                            <p:childTnLst>
                              <p:par>
                                <p:cTn id="21"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22" dur="2000" fill="hold"/>
                                        <p:tgtEl>
                                          <p:spTgt spid="92"/>
                                        </p:tgtEl>
                                        <p:attrNameLst>
                                          <p:attrName>ppt_x</p:attrName>
                                          <p:attrName>ppt_y</p:attrName>
                                        </p:attrNameLst>
                                      </p:cBhvr>
                                      <p:rCtr x="20800" y="-10800"/>
                                    </p:animMotion>
                                  </p:childTnLst>
                                </p:cTn>
                              </p:par>
                            </p:childTnLst>
                          </p:cTn>
                        </p:par>
                      </p:childTnLst>
                    </p:cTn>
                  </p:par>
                  <p:par>
                    <p:cTn id="23" fill="hold">
                      <p:stCondLst>
                        <p:cond delay="indefinite"/>
                      </p:stCondLst>
                      <p:childTnLst>
                        <p:par>
                          <p:cTn id="24" fill="hold">
                            <p:stCondLst>
                              <p:cond delay="0"/>
                            </p:stCondLst>
                            <p:childTnLst>
                              <p:par>
                                <p:cTn id="25"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26" dur="2000" fill="hold"/>
                                        <p:tgtEl>
                                          <p:spTgt spid="97"/>
                                        </p:tgtEl>
                                        <p:attrNameLst>
                                          <p:attrName>ppt_x</p:attrName>
                                          <p:attrName>ppt_y</p:attrName>
                                        </p:attrNameLst>
                                      </p:cBhvr>
                                      <p:rCtr x="20800" y="-10800"/>
                                    </p:animMotion>
                                  </p:childTnLst>
                                </p:cTn>
                              </p:par>
                            </p:childTnLst>
                          </p:cTn>
                        </p:par>
                      </p:childTnLst>
                    </p:cTn>
                  </p:par>
                  <p:par>
                    <p:cTn id="27" fill="hold">
                      <p:stCondLst>
                        <p:cond delay="indefinite"/>
                      </p:stCondLst>
                      <p:childTnLst>
                        <p:par>
                          <p:cTn id="28" fill="hold">
                            <p:stCondLst>
                              <p:cond delay="0"/>
                            </p:stCondLst>
                            <p:childTnLst>
                              <p:par>
                                <p:cTn id="29"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30" dur="2000" fill="hold"/>
                                        <p:tgtEl>
                                          <p:spTgt spid="102"/>
                                        </p:tgtEl>
                                        <p:attrNameLst>
                                          <p:attrName>ppt_x</p:attrName>
                                          <p:attrName>ppt_y</p:attrName>
                                        </p:attrNameLst>
                                      </p:cBhvr>
                                      <p:rCtr x="20800" y="-10800"/>
                                    </p:animMotion>
                                  </p:childTnLst>
                                </p:cTn>
                              </p:par>
                            </p:childTnLst>
                          </p:cTn>
                        </p:par>
                      </p:childTnLst>
                    </p:cTn>
                  </p:par>
                  <p:par>
                    <p:cTn id="31" fill="hold">
                      <p:stCondLst>
                        <p:cond delay="indefinite"/>
                      </p:stCondLst>
                      <p:childTnLst>
                        <p:par>
                          <p:cTn id="32" fill="hold">
                            <p:stCondLst>
                              <p:cond delay="0"/>
                            </p:stCondLst>
                            <p:childTnLst>
                              <p:par>
                                <p:cTn id="33"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34" dur="2000" fill="hold"/>
                                        <p:tgtEl>
                                          <p:spTgt spid="107"/>
                                        </p:tgtEl>
                                        <p:attrNameLst>
                                          <p:attrName>ppt_x</p:attrName>
                                          <p:attrName>ppt_y</p:attrName>
                                        </p:attrNameLst>
                                      </p:cBhvr>
                                      <p:rCtr x="20800" y="-10800"/>
                                    </p:animMotion>
                                  </p:childTnLst>
                                </p:cTn>
                              </p:par>
                            </p:childTnLst>
                          </p:cTn>
                        </p:par>
                      </p:childTnLst>
                    </p:cTn>
                  </p:par>
                  <p:par>
                    <p:cTn id="35" fill="hold">
                      <p:stCondLst>
                        <p:cond delay="indefinite"/>
                      </p:stCondLst>
                      <p:childTnLst>
                        <p:par>
                          <p:cTn id="36" fill="hold">
                            <p:stCondLst>
                              <p:cond delay="0"/>
                            </p:stCondLst>
                            <p:childTnLst>
                              <p:par>
                                <p:cTn id="37"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38" dur="2000" fill="hold"/>
                                        <p:tgtEl>
                                          <p:spTgt spid="112"/>
                                        </p:tgtEl>
                                        <p:attrNameLst>
                                          <p:attrName>ppt_x</p:attrName>
                                          <p:attrName>ppt_y</p:attrName>
                                        </p:attrNameLst>
                                      </p:cBhvr>
                                      <p:rCtr x="20800" y="-10800"/>
                                    </p:animMotion>
                                  </p:childTnLst>
                                </p:cTn>
                              </p:par>
                            </p:childTnLst>
                          </p:cTn>
                        </p:par>
                      </p:childTnLst>
                    </p:cTn>
                  </p:par>
                  <p:par>
                    <p:cTn id="39" fill="hold">
                      <p:stCondLst>
                        <p:cond delay="indefinite"/>
                      </p:stCondLst>
                      <p:childTnLst>
                        <p:par>
                          <p:cTn id="40" fill="hold">
                            <p:stCondLst>
                              <p:cond delay="0"/>
                            </p:stCondLst>
                            <p:childTnLst>
                              <p:par>
                                <p:cTn id="41"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42" dur="2000" fill="hold"/>
                                        <p:tgtEl>
                                          <p:spTgt spid="117"/>
                                        </p:tgtEl>
                                        <p:attrNameLst>
                                          <p:attrName>ppt_x</p:attrName>
                                          <p:attrName>ppt_y</p:attrName>
                                        </p:attrNameLst>
                                      </p:cBhvr>
                                      <p:rCtr x="20800" y="-10800"/>
                                    </p:animMotion>
                                  </p:childTnLst>
                                </p:cTn>
                              </p:par>
                            </p:childTnLst>
                          </p:cTn>
                        </p:par>
                      </p:childTnLst>
                    </p:cTn>
                  </p:par>
                  <p:par>
                    <p:cTn id="43" fill="hold">
                      <p:stCondLst>
                        <p:cond delay="indefinite"/>
                      </p:stCondLst>
                      <p:childTnLst>
                        <p:par>
                          <p:cTn id="44" fill="hold">
                            <p:stCondLst>
                              <p:cond delay="0"/>
                            </p:stCondLst>
                            <p:childTnLst>
                              <p:par>
                                <p:cTn id="45"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46" dur="2000" fill="hold"/>
                                        <p:tgtEl>
                                          <p:spTgt spid="122"/>
                                        </p:tgtEl>
                                        <p:attrNameLst>
                                          <p:attrName>ppt_x</p:attrName>
                                          <p:attrName>ppt_y</p:attrName>
                                        </p:attrNameLst>
                                      </p:cBhvr>
                                      <p:rCtr x="20800" y="-10800"/>
                                    </p:animMotion>
                                  </p:childTnLst>
                                </p:cTn>
                              </p:par>
                            </p:childTnLst>
                          </p:cTn>
                        </p:par>
                      </p:childTnLst>
                    </p:cTn>
                  </p:par>
                  <p:par>
                    <p:cTn id="47" fill="hold">
                      <p:stCondLst>
                        <p:cond delay="indefinite"/>
                      </p:stCondLst>
                      <p:childTnLst>
                        <p:par>
                          <p:cTn id="48" fill="hold">
                            <p:stCondLst>
                              <p:cond delay="0"/>
                            </p:stCondLst>
                            <p:childTnLst>
                              <p:par>
                                <p:cTn id="49"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50" dur="2000" fill="hold"/>
                                        <p:tgtEl>
                                          <p:spTgt spid="6"/>
                                        </p:tgtEl>
                                        <p:attrNameLst>
                                          <p:attrName>ppt_x</p:attrName>
                                          <p:attrName>ppt_y</p:attrName>
                                        </p:attrNameLst>
                                      </p:cBhvr>
                                      <p:rCtr x="20800" y="-10800"/>
                                    </p:animMotion>
                                  </p:childTnLst>
                                </p:cTn>
                              </p:par>
                            </p:childTnLst>
                          </p:cTn>
                        </p:par>
                      </p:childTnLst>
                    </p:cTn>
                  </p:par>
                  <p:par>
                    <p:cTn id="51" fill="hold">
                      <p:stCondLst>
                        <p:cond delay="indefinite"/>
                      </p:stCondLst>
                      <p:childTnLst>
                        <p:par>
                          <p:cTn id="52" fill="hold">
                            <p:stCondLst>
                              <p:cond delay="0"/>
                            </p:stCondLst>
                            <p:childTnLst>
                              <p:par>
                                <p:cTn id="53"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54" dur="2000" fill="hold"/>
                                        <p:tgtEl>
                                          <p:spTgt spid="11"/>
                                        </p:tgtEl>
                                        <p:attrNameLst>
                                          <p:attrName>ppt_x</p:attrName>
                                          <p:attrName>ppt_y</p:attrName>
                                        </p:attrNameLst>
                                      </p:cBhvr>
                                      <p:rCtr x="20800" y="-10800"/>
                                    </p:animMotion>
                                  </p:childTnLst>
                                </p:cTn>
                              </p:par>
                            </p:childTnLst>
                          </p:cTn>
                        </p:par>
                      </p:childTnLst>
                    </p:cTn>
                  </p:par>
                  <p:par>
                    <p:cTn id="55" fill="hold">
                      <p:stCondLst>
                        <p:cond delay="indefinite"/>
                      </p:stCondLst>
                      <p:childTnLst>
                        <p:par>
                          <p:cTn id="56" fill="hold">
                            <p:stCondLst>
                              <p:cond delay="0"/>
                            </p:stCondLst>
                            <p:childTnLst>
                              <p:par>
                                <p:cTn id="57"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58" dur="2000" fill="hold"/>
                                        <p:tgtEl>
                                          <p:spTgt spid="16"/>
                                        </p:tgtEl>
                                        <p:attrNameLst>
                                          <p:attrName>ppt_x</p:attrName>
                                          <p:attrName>ppt_y</p:attrName>
                                        </p:attrNameLst>
                                      </p:cBhvr>
                                      <p:rCtr x="20800" y="-10800"/>
                                    </p:animMotion>
                                  </p:childTnLst>
                                </p:cTn>
                              </p:par>
                            </p:childTnLst>
                          </p:cTn>
                        </p:par>
                      </p:childTnLst>
                    </p:cTn>
                  </p:par>
                  <p:par>
                    <p:cTn id="59" fill="hold">
                      <p:stCondLst>
                        <p:cond delay="indefinite"/>
                      </p:stCondLst>
                      <p:childTnLst>
                        <p:par>
                          <p:cTn id="60" fill="hold">
                            <p:stCondLst>
                              <p:cond delay="0"/>
                            </p:stCondLst>
                            <p:childTnLst>
                              <p:par>
                                <p:cTn id="61"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62" dur="2000" fill="hold"/>
                                        <p:tgtEl>
                                          <p:spTgt spid="21"/>
                                        </p:tgtEl>
                                        <p:attrNameLst>
                                          <p:attrName>ppt_x</p:attrName>
                                          <p:attrName>ppt_y</p:attrName>
                                        </p:attrNameLst>
                                      </p:cBhvr>
                                      <p:rCtr x="20800" y="-10800"/>
                                    </p:animMotion>
                                  </p:childTnLst>
                                </p:cTn>
                              </p:par>
                            </p:childTnLst>
                          </p:cTn>
                        </p:par>
                      </p:childTnLst>
                    </p:cTn>
                  </p:par>
                  <p:par>
                    <p:cTn id="63" fill="hold">
                      <p:stCondLst>
                        <p:cond delay="indefinite"/>
                      </p:stCondLst>
                      <p:childTnLst>
                        <p:par>
                          <p:cTn id="64" fill="hold">
                            <p:stCondLst>
                              <p:cond delay="0"/>
                            </p:stCondLst>
                            <p:childTnLst>
                              <p:par>
                                <p:cTn id="65"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66" dur="2000" fill="hold"/>
                                        <p:tgtEl>
                                          <p:spTgt spid="26"/>
                                        </p:tgtEl>
                                        <p:attrNameLst>
                                          <p:attrName>ppt_x</p:attrName>
                                          <p:attrName>ppt_y</p:attrName>
                                        </p:attrNameLst>
                                      </p:cBhvr>
                                      <p:rCtr x="20800" y="-10800"/>
                                    </p:animMotion>
                                  </p:childTnLst>
                                </p:cTn>
                              </p:par>
                            </p:childTnLst>
                          </p:cTn>
                        </p:par>
                      </p:childTnLst>
                    </p:cTn>
                  </p:par>
                  <p:par>
                    <p:cTn id="67" fill="hold">
                      <p:stCondLst>
                        <p:cond delay="indefinite"/>
                      </p:stCondLst>
                      <p:childTnLst>
                        <p:par>
                          <p:cTn id="68" fill="hold">
                            <p:stCondLst>
                              <p:cond delay="0"/>
                            </p:stCondLst>
                            <p:childTnLst>
                              <p:par>
                                <p:cTn id="69"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70" dur="2000" fill="hold"/>
                                        <p:tgtEl>
                                          <p:spTgt spid="31"/>
                                        </p:tgtEl>
                                        <p:attrNameLst>
                                          <p:attrName>ppt_x</p:attrName>
                                          <p:attrName>ppt_y</p:attrName>
                                        </p:attrNameLst>
                                      </p:cBhvr>
                                      <p:rCtr x="20800" y="-10800"/>
                                    </p:animMotion>
                                  </p:childTnLst>
                                </p:cTn>
                              </p:par>
                            </p:childTnLst>
                          </p:cTn>
                        </p:par>
                      </p:childTnLst>
                    </p:cTn>
                  </p:par>
                  <p:par>
                    <p:cTn id="71" fill="hold">
                      <p:stCondLst>
                        <p:cond delay="indefinite"/>
                      </p:stCondLst>
                      <p:childTnLst>
                        <p:par>
                          <p:cTn id="72" fill="hold">
                            <p:stCondLst>
                              <p:cond delay="0"/>
                            </p:stCondLst>
                            <p:childTnLst>
                              <p:par>
                                <p:cTn id="73"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74" dur="2000" fill="hold"/>
                                        <p:tgtEl>
                                          <p:spTgt spid="36"/>
                                        </p:tgtEl>
                                        <p:attrNameLst>
                                          <p:attrName>ppt_x</p:attrName>
                                          <p:attrName>ppt_y</p:attrName>
                                        </p:attrNameLst>
                                      </p:cBhvr>
                                      <p:rCtr x="20800" y="-10800"/>
                                    </p:animMotion>
                                  </p:childTnLst>
                                </p:cTn>
                              </p:par>
                            </p:childTnLst>
                          </p:cTn>
                        </p:par>
                      </p:childTnLst>
                    </p:cTn>
                  </p:par>
                  <p:par>
                    <p:cTn id="75" fill="hold">
                      <p:stCondLst>
                        <p:cond delay="indefinite"/>
                      </p:stCondLst>
                      <p:childTnLst>
                        <p:par>
                          <p:cTn id="76" fill="hold">
                            <p:stCondLst>
                              <p:cond delay="0"/>
                            </p:stCondLst>
                            <p:childTnLst>
                              <p:par>
                                <p:cTn id="77"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78" dur="2000" fill="hold"/>
                                        <p:tgtEl>
                                          <p:spTgt spid="37"/>
                                        </p:tgtEl>
                                        <p:attrNameLst>
                                          <p:attrName>ppt_x</p:attrName>
                                          <p:attrName>ppt_y</p:attrName>
                                        </p:attrNameLst>
                                      </p:cBhvr>
                                      <p:rCtr x="20800" y="-10800"/>
                                    </p:animMotion>
                                  </p:childTnLst>
                                </p:cTn>
                              </p:par>
                            </p:childTnLst>
                          </p:cTn>
                        </p:par>
                      </p:childTnLst>
                    </p:cTn>
                  </p:par>
                  <p:par>
                    <p:cTn id="79" fill="hold">
                      <p:stCondLst>
                        <p:cond delay="indefinite"/>
                      </p:stCondLst>
                      <p:childTnLst>
                        <p:par>
                          <p:cTn id="80" fill="hold">
                            <p:stCondLst>
                              <p:cond delay="0"/>
                            </p:stCondLst>
                            <p:childTnLst>
                              <p:par>
                                <p:cTn id="81"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82" dur="2000" fill="hold"/>
                                        <p:tgtEl>
                                          <p:spTgt spid="40"/>
                                        </p:tgtEl>
                                        <p:attrNameLst>
                                          <p:attrName>ppt_x</p:attrName>
                                          <p:attrName>ppt_y</p:attrName>
                                        </p:attrNameLst>
                                      </p:cBhvr>
                                      <p:rCtr x="20800" y="-10800"/>
                                    </p:animMotion>
                                  </p:childTnLst>
                                </p:cTn>
                              </p:par>
                            </p:childTnLst>
                          </p:cTn>
                        </p:par>
                      </p:childTnLst>
                    </p:cTn>
                  </p:par>
                  <p:par>
                    <p:cTn id="83" fill="hold">
                      <p:stCondLst>
                        <p:cond delay="indefinite"/>
                      </p:stCondLst>
                      <p:childTnLst>
                        <p:par>
                          <p:cTn id="84" fill="hold">
                            <p:stCondLst>
                              <p:cond delay="0"/>
                            </p:stCondLst>
                            <p:childTnLst>
                              <p:par>
                                <p:cTn id="85"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86" dur="2000" fill="hold"/>
                                        <p:tgtEl>
                                          <p:spTgt spid="41"/>
                                        </p:tgtEl>
                                        <p:attrNameLst>
                                          <p:attrName>ppt_x</p:attrName>
                                          <p:attrName>ppt_y</p:attrName>
                                        </p:attrNameLst>
                                      </p:cBhvr>
                                      <p:rCtr x="20800" y="-10800"/>
                                    </p:animMotion>
                                  </p:childTnLst>
                                </p:cTn>
                              </p:par>
                            </p:childTnLst>
                          </p:cTn>
                        </p:par>
                      </p:childTnLst>
                    </p:cTn>
                  </p:par>
                  <p:par>
                    <p:cTn id="87" fill="hold">
                      <p:stCondLst>
                        <p:cond delay="indefinite"/>
                      </p:stCondLst>
                      <p:childTnLst>
                        <p:par>
                          <p:cTn id="88" fill="hold">
                            <p:stCondLst>
                              <p:cond delay="0"/>
                            </p:stCondLst>
                            <p:childTnLst>
                              <p:par>
                                <p:cTn id="89"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90" dur="2000" fill="hold"/>
                                        <p:tgtEl>
                                          <p:spTgt spid="46"/>
                                        </p:tgtEl>
                                        <p:attrNameLst>
                                          <p:attrName>ppt_x</p:attrName>
                                          <p:attrName>ppt_y</p:attrName>
                                        </p:attrNameLst>
                                      </p:cBhvr>
                                      <p:rCtr x="20800" y="-10800"/>
                                    </p:animMotion>
                                  </p:childTnLst>
                                </p:cTn>
                              </p:par>
                            </p:childTnLst>
                          </p:cTn>
                        </p:par>
                      </p:childTnLst>
                    </p:cTn>
                  </p:par>
                  <p:par>
                    <p:cTn id="91" fill="hold">
                      <p:stCondLst>
                        <p:cond delay="indefinite"/>
                      </p:stCondLst>
                      <p:childTnLst>
                        <p:par>
                          <p:cTn id="92" fill="hold">
                            <p:stCondLst>
                              <p:cond delay="0"/>
                            </p:stCondLst>
                            <p:childTnLst>
                              <p:par>
                                <p:cTn id="93"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94" dur="2000" fill="hold"/>
                                        <p:tgtEl>
                                          <p:spTgt spid="51"/>
                                        </p:tgtEl>
                                        <p:attrNameLst>
                                          <p:attrName>ppt_x</p:attrName>
                                          <p:attrName>ppt_y</p:attrName>
                                        </p:attrNameLst>
                                      </p:cBhvr>
                                      <p:rCtr x="20800" y="-10800"/>
                                    </p:animMotion>
                                  </p:childTnLst>
                                </p:cTn>
                              </p:par>
                            </p:childTnLst>
                          </p:cTn>
                        </p:par>
                      </p:childTnLst>
                    </p:cTn>
                  </p:par>
                </p:childTnLst>
              </p:cTn>
              <p:nextCondLst>
                <p:cond evt="onClick" delay="0">
                  <p:tgtEl>
                    <p:spTgt spid="4"/>
                  </p:tgtEl>
                </p:cond>
              </p:nextCondLst>
            </p:seq>
            <p:seq concurrent="1" nextAc="seek">
              <p:cTn id="95" restart="whenNotActive" fill="hold" evtFilter="cancelBubble" nodeType="interactiveSeq">
                <p:stCondLst>
                  <p:cond evt="onClick" delay="0">
                    <p:tgtEl>
                      <p:spTgt spid="38"/>
                    </p:tgtEl>
                  </p:cond>
                </p:stCondLst>
                <p:endSync evt="end" delay="0">
                  <p:rtn val="all"/>
                </p:endSync>
                <p:childTnLst>
                  <p:par>
                    <p:cTn id="96" fill="hold">
                      <p:stCondLst>
                        <p:cond delay="0"/>
                      </p:stCondLst>
                      <p:childTnLst>
                        <p:par>
                          <p:cTn id="97" fill="hold">
                            <p:stCondLst>
                              <p:cond delay="0"/>
                            </p:stCondLst>
                            <p:childTnLst>
                              <p:par>
                                <p:cTn id="98" presetID="10" presetClass="exit" presetSubtype="0" fill="hold" nodeType="clickEffect">
                                  <p:stCondLst>
                                    <p:cond delay="0"/>
                                  </p:stCondLst>
                                  <p:childTnLst>
                                    <p:animEffect transition="out" filter="fade">
                                      <p:cBhvr>
                                        <p:cTn id="99" dur="2000"/>
                                        <p:tgtEl>
                                          <p:spTgt spid="72"/>
                                        </p:tgtEl>
                                      </p:cBhvr>
                                    </p:animEffect>
                                    <p:set>
                                      <p:cBhvr>
                                        <p:cTn id="100" dur="1" fill="hold">
                                          <p:stCondLst>
                                            <p:cond delay="1999"/>
                                          </p:stCondLst>
                                        </p:cTn>
                                        <p:tgtEl>
                                          <p:spTgt spid="72"/>
                                        </p:tgtEl>
                                        <p:attrNameLst>
                                          <p:attrName>style.visibility</p:attrName>
                                        </p:attrNameLst>
                                      </p:cBhvr>
                                      <p:to>
                                        <p:strVal val="hidden"/>
                                      </p:to>
                                    </p:set>
                                  </p:childTnLst>
                                </p:cTn>
                              </p:par>
                            </p:childTnLst>
                          </p:cTn>
                        </p:par>
                      </p:childTnLst>
                    </p:cTn>
                  </p:par>
                  <p:par>
                    <p:cTn id="101" fill="hold">
                      <p:stCondLst>
                        <p:cond delay="indefinite"/>
                      </p:stCondLst>
                      <p:childTnLst>
                        <p:par>
                          <p:cTn id="102" fill="hold">
                            <p:stCondLst>
                              <p:cond delay="0"/>
                            </p:stCondLst>
                            <p:childTnLst>
                              <p:par>
                                <p:cTn id="103" presetID="10" presetClass="exit" presetSubtype="0" fill="hold" nodeType="clickEffect">
                                  <p:stCondLst>
                                    <p:cond delay="0"/>
                                  </p:stCondLst>
                                  <p:childTnLst>
                                    <p:animEffect transition="out" filter="fade">
                                      <p:cBhvr>
                                        <p:cTn id="104" dur="2000"/>
                                        <p:tgtEl>
                                          <p:spTgt spid="77"/>
                                        </p:tgtEl>
                                      </p:cBhvr>
                                    </p:animEffect>
                                    <p:set>
                                      <p:cBhvr>
                                        <p:cTn id="105" dur="1" fill="hold">
                                          <p:stCondLst>
                                            <p:cond delay="1999"/>
                                          </p:stCondLst>
                                        </p:cTn>
                                        <p:tgtEl>
                                          <p:spTgt spid="77"/>
                                        </p:tgtEl>
                                        <p:attrNameLst>
                                          <p:attrName>style.visibility</p:attrName>
                                        </p:attrNameLst>
                                      </p:cBhvr>
                                      <p:to>
                                        <p:strVal val="hidden"/>
                                      </p:to>
                                    </p:set>
                                  </p:childTnLst>
                                </p:cTn>
                              </p:par>
                            </p:childTnLst>
                          </p:cTn>
                        </p:par>
                      </p:childTnLst>
                    </p:cTn>
                  </p:par>
                  <p:par>
                    <p:cTn id="106" fill="hold">
                      <p:stCondLst>
                        <p:cond delay="indefinite"/>
                      </p:stCondLst>
                      <p:childTnLst>
                        <p:par>
                          <p:cTn id="107" fill="hold">
                            <p:stCondLst>
                              <p:cond delay="0"/>
                            </p:stCondLst>
                            <p:childTnLst>
                              <p:par>
                                <p:cTn id="108" presetID="10" presetClass="exit" presetSubtype="0" fill="hold" nodeType="clickEffect">
                                  <p:stCondLst>
                                    <p:cond delay="0"/>
                                  </p:stCondLst>
                                  <p:childTnLst>
                                    <p:animEffect transition="out" filter="fade">
                                      <p:cBhvr>
                                        <p:cTn id="109" dur="2000"/>
                                        <p:tgtEl>
                                          <p:spTgt spid="82"/>
                                        </p:tgtEl>
                                      </p:cBhvr>
                                    </p:animEffect>
                                    <p:set>
                                      <p:cBhvr>
                                        <p:cTn id="110" dur="1" fill="hold">
                                          <p:stCondLst>
                                            <p:cond delay="1999"/>
                                          </p:stCondLst>
                                        </p:cTn>
                                        <p:tgtEl>
                                          <p:spTgt spid="82"/>
                                        </p:tgtEl>
                                        <p:attrNameLst>
                                          <p:attrName>style.visibility</p:attrName>
                                        </p:attrNameLst>
                                      </p:cBhvr>
                                      <p:to>
                                        <p:strVal val="hidden"/>
                                      </p:to>
                                    </p:set>
                                  </p:childTnLst>
                                </p:cTn>
                              </p:par>
                            </p:childTnLst>
                          </p:cTn>
                        </p:par>
                      </p:childTnLst>
                    </p:cTn>
                  </p:par>
                  <p:par>
                    <p:cTn id="111" fill="hold">
                      <p:stCondLst>
                        <p:cond delay="indefinite"/>
                      </p:stCondLst>
                      <p:childTnLst>
                        <p:par>
                          <p:cTn id="112" fill="hold">
                            <p:stCondLst>
                              <p:cond delay="0"/>
                            </p:stCondLst>
                            <p:childTnLst>
                              <p:par>
                                <p:cTn id="113" presetID="10" presetClass="exit" presetSubtype="0" fill="hold" nodeType="clickEffect">
                                  <p:stCondLst>
                                    <p:cond delay="0"/>
                                  </p:stCondLst>
                                  <p:childTnLst>
                                    <p:animEffect transition="out" filter="fade">
                                      <p:cBhvr>
                                        <p:cTn id="114" dur="2000"/>
                                        <p:tgtEl>
                                          <p:spTgt spid="87"/>
                                        </p:tgtEl>
                                      </p:cBhvr>
                                    </p:animEffect>
                                    <p:set>
                                      <p:cBhvr>
                                        <p:cTn id="115" dur="1" fill="hold">
                                          <p:stCondLst>
                                            <p:cond delay="1999"/>
                                          </p:stCondLst>
                                        </p:cTn>
                                        <p:tgtEl>
                                          <p:spTgt spid="87"/>
                                        </p:tgtEl>
                                        <p:attrNameLst>
                                          <p:attrName>style.visibility</p:attrName>
                                        </p:attrNameLst>
                                      </p:cBhvr>
                                      <p:to>
                                        <p:strVal val="hidden"/>
                                      </p:to>
                                    </p:set>
                                  </p:childTnLst>
                                </p:cTn>
                              </p:par>
                            </p:childTnLst>
                          </p:cTn>
                        </p:par>
                      </p:childTnLst>
                    </p:cTn>
                  </p:par>
                  <p:par>
                    <p:cTn id="116" fill="hold">
                      <p:stCondLst>
                        <p:cond delay="indefinite"/>
                      </p:stCondLst>
                      <p:childTnLst>
                        <p:par>
                          <p:cTn id="117" fill="hold">
                            <p:stCondLst>
                              <p:cond delay="0"/>
                            </p:stCondLst>
                            <p:childTnLst>
                              <p:par>
                                <p:cTn id="118" presetID="10" presetClass="exit" presetSubtype="0" fill="hold" nodeType="clickEffect">
                                  <p:stCondLst>
                                    <p:cond delay="0"/>
                                  </p:stCondLst>
                                  <p:childTnLst>
                                    <p:animEffect transition="out" filter="fade">
                                      <p:cBhvr>
                                        <p:cTn id="119" dur="2000"/>
                                        <p:tgtEl>
                                          <p:spTgt spid="92"/>
                                        </p:tgtEl>
                                      </p:cBhvr>
                                    </p:animEffect>
                                    <p:set>
                                      <p:cBhvr>
                                        <p:cTn id="120" dur="1" fill="hold">
                                          <p:stCondLst>
                                            <p:cond delay="1999"/>
                                          </p:stCondLst>
                                        </p:cTn>
                                        <p:tgtEl>
                                          <p:spTgt spid="92"/>
                                        </p:tgtEl>
                                        <p:attrNameLst>
                                          <p:attrName>style.visibility</p:attrName>
                                        </p:attrNameLst>
                                      </p:cBhvr>
                                      <p:to>
                                        <p:strVal val="hidden"/>
                                      </p:to>
                                    </p:set>
                                  </p:childTnLst>
                                </p:cTn>
                              </p:par>
                            </p:childTnLst>
                          </p:cTn>
                        </p:par>
                      </p:childTnLst>
                    </p:cTn>
                  </p:par>
                  <p:par>
                    <p:cTn id="121" fill="hold">
                      <p:stCondLst>
                        <p:cond delay="indefinite"/>
                      </p:stCondLst>
                      <p:childTnLst>
                        <p:par>
                          <p:cTn id="122" fill="hold">
                            <p:stCondLst>
                              <p:cond delay="0"/>
                            </p:stCondLst>
                            <p:childTnLst>
                              <p:par>
                                <p:cTn id="123" presetID="10" presetClass="exit" presetSubtype="0" fill="hold" nodeType="clickEffect">
                                  <p:stCondLst>
                                    <p:cond delay="0"/>
                                  </p:stCondLst>
                                  <p:childTnLst>
                                    <p:animEffect transition="out" filter="fade">
                                      <p:cBhvr>
                                        <p:cTn id="124" dur="2000"/>
                                        <p:tgtEl>
                                          <p:spTgt spid="97"/>
                                        </p:tgtEl>
                                      </p:cBhvr>
                                    </p:animEffect>
                                    <p:set>
                                      <p:cBhvr>
                                        <p:cTn id="125" dur="1" fill="hold">
                                          <p:stCondLst>
                                            <p:cond delay="1999"/>
                                          </p:stCondLst>
                                        </p:cTn>
                                        <p:tgtEl>
                                          <p:spTgt spid="97"/>
                                        </p:tgtEl>
                                        <p:attrNameLst>
                                          <p:attrName>style.visibility</p:attrName>
                                        </p:attrNameLst>
                                      </p:cBhvr>
                                      <p:to>
                                        <p:strVal val="hidden"/>
                                      </p:to>
                                    </p:set>
                                  </p:childTnLst>
                                </p:cTn>
                              </p:par>
                            </p:childTnLst>
                          </p:cTn>
                        </p:par>
                      </p:childTnLst>
                    </p:cTn>
                  </p:par>
                  <p:par>
                    <p:cTn id="126" fill="hold">
                      <p:stCondLst>
                        <p:cond delay="indefinite"/>
                      </p:stCondLst>
                      <p:childTnLst>
                        <p:par>
                          <p:cTn id="127" fill="hold">
                            <p:stCondLst>
                              <p:cond delay="0"/>
                            </p:stCondLst>
                            <p:childTnLst>
                              <p:par>
                                <p:cTn id="128" presetID="10" presetClass="exit" presetSubtype="0" fill="hold" nodeType="clickEffect">
                                  <p:stCondLst>
                                    <p:cond delay="0"/>
                                  </p:stCondLst>
                                  <p:childTnLst>
                                    <p:animEffect transition="out" filter="fade">
                                      <p:cBhvr>
                                        <p:cTn id="129" dur="2000"/>
                                        <p:tgtEl>
                                          <p:spTgt spid="102"/>
                                        </p:tgtEl>
                                      </p:cBhvr>
                                    </p:animEffect>
                                    <p:set>
                                      <p:cBhvr>
                                        <p:cTn id="130" dur="1" fill="hold">
                                          <p:stCondLst>
                                            <p:cond delay="1999"/>
                                          </p:stCondLst>
                                        </p:cTn>
                                        <p:tgtEl>
                                          <p:spTgt spid="102"/>
                                        </p:tgtEl>
                                        <p:attrNameLst>
                                          <p:attrName>style.visibility</p:attrName>
                                        </p:attrNameLst>
                                      </p:cBhvr>
                                      <p:to>
                                        <p:strVal val="hidden"/>
                                      </p:to>
                                    </p:set>
                                  </p:childTnLst>
                                </p:cTn>
                              </p:par>
                            </p:childTnLst>
                          </p:cTn>
                        </p:par>
                      </p:childTnLst>
                    </p:cTn>
                  </p:par>
                  <p:par>
                    <p:cTn id="131" fill="hold">
                      <p:stCondLst>
                        <p:cond delay="indefinite"/>
                      </p:stCondLst>
                      <p:childTnLst>
                        <p:par>
                          <p:cTn id="132" fill="hold">
                            <p:stCondLst>
                              <p:cond delay="0"/>
                            </p:stCondLst>
                            <p:childTnLst>
                              <p:par>
                                <p:cTn id="133" presetID="10" presetClass="exit" presetSubtype="0" fill="hold" nodeType="clickEffect">
                                  <p:stCondLst>
                                    <p:cond delay="0"/>
                                  </p:stCondLst>
                                  <p:childTnLst>
                                    <p:animEffect transition="out" filter="fade">
                                      <p:cBhvr>
                                        <p:cTn id="134" dur="2000"/>
                                        <p:tgtEl>
                                          <p:spTgt spid="107"/>
                                        </p:tgtEl>
                                      </p:cBhvr>
                                    </p:animEffect>
                                    <p:set>
                                      <p:cBhvr>
                                        <p:cTn id="135" dur="1" fill="hold">
                                          <p:stCondLst>
                                            <p:cond delay="1999"/>
                                          </p:stCondLst>
                                        </p:cTn>
                                        <p:tgtEl>
                                          <p:spTgt spid="107"/>
                                        </p:tgtEl>
                                        <p:attrNameLst>
                                          <p:attrName>style.visibility</p:attrName>
                                        </p:attrNameLst>
                                      </p:cBhvr>
                                      <p:to>
                                        <p:strVal val="hidden"/>
                                      </p:to>
                                    </p:set>
                                  </p:childTnLst>
                                </p:cTn>
                              </p:par>
                            </p:childTnLst>
                          </p:cTn>
                        </p:par>
                      </p:childTnLst>
                    </p:cTn>
                  </p:par>
                  <p:par>
                    <p:cTn id="136" fill="hold">
                      <p:stCondLst>
                        <p:cond delay="indefinite"/>
                      </p:stCondLst>
                      <p:childTnLst>
                        <p:par>
                          <p:cTn id="137" fill="hold">
                            <p:stCondLst>
                              <p:cond delay="0"/>
                            </p:stCondLst>
                            <p:childTnLst>
                              <p:par>
                                <p:cTn id="138" presetID="10" presetClass="exit" presetSubtype="0" fill="hold" nodeType="clickEffect">
                                  <p:stCondLst>
                                    <p:cond delay="0"/>
                                  </p:stCondLst>
                                  <p:childTnLst>
                                    <p:animEffect transition="out" filter="fade">
                                      <p:cBhvr>
                                        <p:cTn id="139" dur="2000"/>
                                        <p:tgtEl>
                                          <p:spTgt spid="112"/>
                                        </p:tgtEl>
                                      </p:cBhvr>
                                    </p:animEffect>
                                    <p:set>
                                      <p:cBhvr>
                                        <p:cTn id="140" dur="1" fill="hold">
                                          <p:stCondLst>
                                            <p:cond delay="1999"/>
                                          </p:stCondLst>
                                        </p:cTn>
                                        <p:tgtEl>
                                          <p:spTgt spid="112"/>
                                        </p:tgtEl>
                                        <p:attrNameLst>
                                          <p:attrName>style.visibility</p:attrName>
                                        </p:attrNameLst>
                                      </p:cBhvr>
                                      <p:to>
                                        <p:strVal val="hidden"/>
                                      </p:to>
                                    </p:set>
                                  </p:childTnLst>
                                </p:cTn>
                              </p:par>
                            </p:childTnLst>
                          </p:cTn>
                        </p:par>
                      </p:childTnLst>
                    </p:cTn>
                  </p:par>
                  <p:par>
                    <p:cTn id="141" fill="hold">
                      <p:stCondLst>
                        <p:cond delay="indefinite"/>
                      </p:stCondLst>
                      <p:childTnLst>
                        <p:par>
                          <p:cTn id="142" fill="hold">
                            <p:stCondLst>
                              <p:cond delay="0"/>
                            </p:stCondLst>
                            <p:childTnLst>
                              <p:par>
                                <p:cTn id="143" presetID="10" presetClass="exit" presetSubtype="0" fill="hold" nodeType="clickEffect">
                                  <p:stCondLst>
                                    <p:cond delay="0"/>
                                  </p:stCondLst>
                                  <p:childTnLst>
                                    <p:animEffect transition="out" filter="fade">
                                      <p:cBhvr>
                                        <p:cTn id="144" dur="2000"/>
                                        <p:tgtEl>
                                          <p:spTgt spid="117"/>
                                        </p:tgtEl>
                                      </p:cBhvr>
                                    </p:animEffect>
                                    <p:set>
                                      <p:cBhvr>
                                        <p:cTn id="145" dur="1" fill="hold">
                                          <p:stCondLst>
                                            <p:cond delay="1999"/>
                                          </p:stCondLst>
                                        </p:cTn>
                                        <p:tgtEl>
                                          <p:spTgt spid="117"/>
                                        </p:tgtEl>
                                        <p:attrNameLst>
                                          <p:attrName>style.visibility</p:attrName>
                                        </p:attrNameLst>
                                      </p:cBhvr>
                                      <p:to>
                                        <p:strVal val="hidden"/>
                                      </p:to>
                                    </p:set>
                                  </p:childTnLst>
                                </p:cTn>
                              </p:par>
                            </p:childTnLst>
                          </p:cTn>
                        </p:par>
                      </p:childTnLst>
                    </p:cTn>
                  </p:par>
                  <p:par>
                    <p:cTn id="146" fill="hold">
                      <p:stCondLst>
                        <p:cond delay="indefinite"/>
                      </p:stCondLst>
                      <p:childTnLst>
                        <p:par>
                          <p:cTn id="147" fill="hold">
                            <p:stCondLst>
                              <p:cond delay="0"/>
                            </p:stCondLst>
                            <p:childTnLst>
                              <p:par>
                                <p:cTn id="148" presetID="10" presetClass="exit" presetSubtype="0" fill="hold" nodeType="clickEffect">
                                  <p:stCondLst>
                                    <p:cond delay="0"/>
                                  </p:stCondLst>
                                  <p:childTnLst>
                                    <p:animEffect transition="out" filter="fade">
                                      <p:cBhvr>
                                        <p:cTn id="149" dur="2000"/>
                                        <p:tgtEl>
                                          <p:spTgt spid="122"/>
                                        </p:tgtEl>
                                      </p:cBhvr>
                                    </p:animEffect>
                                    <p:set>
                                      <p:cBhvr>
                                        <p:cTn id="150" dur="1" fill="hold">
                                          <p:stCondLst>
                                            <p:cond delay="1999"/>
                                          </p:stCondLst>
                                        </p:cTn>
                                        <p:tgtEl>
                                          <p:spTgt spid="122"/>
                                        </p:tgtEl>
                                        <p:attrNameLst>
                                          <p:attrName>style.visibility</p:attrName>
                                        </p:attrNameLst>
                                      </p:cBhvr>
                                      <p:to>
                                        <p:strVal val="hidden"/>
                                      </p:to>
                                    </p:set>
                                  </p:childTnLst>
                                </p:cTn>
                              </p:par>
                            </p:childTnLst>
                          </p:cTn>
                        </p:par>
                      </p:childTnLst>
                    </p:cTn>
                  </p:par>
                  <p:par>
                    <p:cTn id="151" fill="hold">
                      <p:stCondLst>
                        <p:cond delay="indefinite"/>
                      </p:stCondLst>
                      <p:childTnLst>
                        <p:par>
                          <p:cTn id="152" fill="hold">
                            <p:stCondLst>
                              <p:cond delay="0"/>
                            </p:stCondLst>
                            <p:childTnLst>
                              <p:par>
                                <p:cTn id="153" presetID="10" presetClass="exit" presetSubtype="0" fill="hold" nodeType="clickEffect">
                                  <p:stCondLst>
                                    <p:cond delay="0"/>
                                  </p:stCondLst>
                                  <p:childTnLst>
                                    <p:animEffect transition="out" filter="fade">
                                      <p:cBhvr>
                                        <p:cTn id="154" dur="2000"/>
                                        <p:tgtEl>
                                          <p:spTgt spid="6"/>
                                        </p:tgtEl>
                                      </p:cBhvr>
                                    </p:animEffect>
                                    <p:set>
                                      <p:cBhvr>
                                        <p:cTn id="155" dur="1" fill="hold">
                                          <p:stCondLst>
                                            <p:cond delay="1999"/>
                                          </p:stCondLst>
                                        </p:cTn>
                                        <p:tgtEl>
                                          <p:spTgt spid="6"/>
                                        </p:tgtEl>
                                        <p:attrNameLst>
                                          <p:attrName>style.visibility</p:attrName>
                                        </p:attrNameLst>
                                      </p:cBhvr>
                                      <p:to>
                                        <p:strVal val="hidden"/>
                                      </p:to>
                                    </p:set>
                                  </p:childTnLst>
                                </p:cTn>
                              </p:par>
                            </p:childTnLst>
                          </p:cTn>
                        </p:par>
                      </p:childTnLst>
                    </p:cTn>
                  </p:par>
                  <p:par>
                    <p:cTn id="156" fill="hold">
                      <p:stCondLst>
                        <p:cond delay="indefinite"/>
                      </p:stCondLst>
                      <p:childTnLst>
                        <p:par>
                          <p:cTn id="157" fill="hold">
                            <p:stCondLst>
                              <p:cond delay="0"/>
                            </p:stCondLst>
                            <p:childTnLst>
                              <p:par>
                                <p:cTn id="158" presetID="10" presetClass="exit" presetSubtype="0" fill="hold" nodeType="clickEffect">
                                  <p:stCondLst>
                                    <p:cond delay="0"/>
                                  </p:stCondLst>
                                  <p:childTnLst>
                                    <p:animEffect transition="out" filter="fade">
                                      <p:cBhvr>
                                        <p:cTn id="159" dur="2000"/>
                                        <p:tgtEl>
                                          <p:spTgt spid="11"/>
                                        </p:tgtEl>
                                      </p:cBhvr>
                                    </p:animEffect>
                                    <p:set>
                                      <p:cBhvr>
                                        <p:cTn id="160" dur="1" fill="hold">
                                          <p:stCondLst>
                                            <p:cond delay="1999"/>
                                          </p:stCondLst>
                                        </p:cTn>
                                        <p:tgtEl>
                                          <p:spTgt spid="11"/>
                                        </p:tgtEl>
                                        <p:attrNameLst>
                                          <p:attrName>style.visibility</p:attrName>
                                        </p:attrNameLst>
                                      </p:cBhvr>
                                      <p:to>
                                        <p:strVal val="hidden"/>
                                      </p:to>
                                    </p:set>
                                  </p:childTnLst>
                                </p:cTn>
                              </p:par>
                            </p:childTnLst>
                          </p:cTn>
                        </p:par>
                      </p:childTnLst>
                    </p:cTn>
                  </p:par>
                  <p:par>
                    <p:cTn id="161" fill="hold">
                      <p:stCondLst>
                        <p:cond delay="indefinite"/>
                      </p:stCondLst>
                      <p:childTnLst>
                        <p:par>
                          <p:cTn id="162" fill="hold">
                            <p:stCondLst>
                              <p:cond delay="0"/>
                            </p:stCondLst>
                            <p:childTnLst>
                              <p:par>
                                <p:cTn id="163" presetID="10" presetClass="exit" presetSubtype="0" fill="hold" nodeType="clickEffect">
                                  <p:stCondLst>
                                    <p:cond delay="0"/>
                                  </p:stCondLst>
                                  <p:childTnLst>
                                    <p:animEffect transition="out" filter="fade">
                                      <p:cBhvr>
                                        <p:cTn id="164" dur="2000"/>
                                        <p:tgtEl>
                                          <p:spTgt spid="16"/>
                                        </p:tgtEl>
                                      </p:cBhvr>
                                    </p:animEffect>
                                    <p:set>
                                      <p:cBhvr>
                                        <p:cTn id="165" dur="1" fill="hold">
                                          <p:stCondLst>
                                            <p:cond delay="1999"/>
                                          </p:stCondLst>
                                        </p:cTn>
                                        <p:tgtEl>
                                          <p:spTgt spid="16"/>
                                        </p:tgtEl>
                                        <p:attrNameLst>
                                          <p:attrName>style.visibility</p:attrName>
                                        </p:attrNameLst>
                                      </p:cBhvr>
                                      <p:to>
                                        <p:strVal val="hidden"/>
                                      </p:to>
                                    </p:set>
                                  </p:childTnLst>
                                </p:cTn>
                              </p:par>
                            </p:childTnLst>
                          </p:cTn>
                        </p:par>
                      </p:childTnLst>
                    </p:cTn>
                  </p:par>
                  <p:par>
                    <p:cTn id="166" fill="hold">
                      <p:stCondLst>
                        <p:cond delay="indefinite"/>
                      </p:stCondLst>
                      <p:childTnLst>
                        <p:par>
                          <p:cTn id="167" fill="hold">
                            <p:stCondLst>
                              <p:cond delay="0"/>
                            </p:stCondLst>
                            <p:childTnLst>
                              <p:par>
                                <p:cTn id="168" presetID="10" presetClass="exit" presetSubtype="0" fill="hold" nodeType="clickEffect">
                                  <p:stCondLst>
                                    <p:cond delay="0"/>
                                  </p:stCondLst>
                                  <p:childTnLst>
                                    <p:animEffect transition="out" filter="fade">
                                      <p:cBhvr>
                                        <p:cTn id="169" dur="2000"/>
                                        <p:tgtEl>
                                          <p:spTgt spid="21"/>
                                        </p:tgtEl>
                                      </p:cBhvr>
                                    </p:animEffect>
                                    <p:set>
                                      <p:cBhvr>
                                        <p:cTn id="170" dur="1" fill="hold">
                                          <p:stCondLst>
                                            <p:cond delay="1999"/>
                                          </p:stCondLst>
                                        </p:cTn>
                                        <p:tgtEl>
                                          <p:spTgt spid="21"/>
                                        </p:tgtEl>
                                        <p:attrNameLst>
                                          <p:attrName>style.visibility</p:attrName>
                                        </p:attrNameLst>
                                      </p:cBhvr>
                                      <p:to>
                                        <p:strVal val="hidden"/>
                                      </p:to>
                                    </p:set>
                                  </p:childTnLst>
                                </p:cTn>
                              </p:par>
                            </p:childTnLst>
                          </p:cTn>
                        </p:par>
                      </p:childTnLst>
                    </p:cTn>
                  </p:par>
                  <p:par>
                    <p:cTn id="171" fill="hold">
                      <p:stCondLst>
                        <p:cond delay="indefinite"/>
                      </p:stCondLst>
                      <p:childTnLst>
                        <p:par>
                          <p:cTn id="172" fill="hold">
                            <p:stCondLst>
                              <p:cond delay="0"/>
                            </p:stCondLst>
                            <p:childTnLst>
                              <p:par>
                                <p:cTn id="173" presetID="10" presetClass="exit" presetSubtype="0" fill="hold" nodeType="clickEffect">
                                  <p:stCondLst>
                                    <p:cond delay="0"/>
                                  </p:stCondLst>
                                  <p:childTnLst>
                                    <p:animEffect transition="out" filter="fade">
                                      <p:cBhvr>
                                        <p:cTn id="174" dur="2000"/>
                                        <p:tgtEl>
                                          <p:spTgt spid="26"/>
                                        </p:tgtEl>
                                      </p:cBhvr>
                                    </p:animEffect>
                                    <p:set>
                                      <p:cBhvr>
                                        <p:cTn id="175" dur="1" fill="hold">
                                          <p:stCondLst>
                                            <p:cond delay="1999"/>
                                          </p:stCondLst>
                                        </p:cTn>
                                        <p:tgtEl>
                                          <p:spTgt spid="26"/>
                                        </p:tgtEl>
                                        <p:attrNameLst>
                                          <p:attrName>style.visibility</p:attrName>
                                        </p:attrNameLst>
                                      </p:cBhvr>
                                      <p:to>
                                        <p:strVal val="hidden"/>
                                      </p:to>
                                    </p:set>
                                  </p:childTnLst>
                                </p:cTn>
                              </p:par>
                            </p:childTnLst>
                          </p:cTn>
                        </p:par>
                      </p:childTnLst>
                    </p:cTn>
                  </p:par>
                  <p:par>
                    <p:cTn id="176" fill="hold">
                      <p:stCondLst>
                        <p:cond delay="indefinite"/>
                      </p:stCondLst>
                      <p:childTnLst>
                        <p:par>
                          <p:cTn id="177" fill="hold">
                            <p:stCondLst>
                              <p:cond delay="0"/>
                            </p:stCondLst>
                            <p:childTnLst>
                              <p:par>
                                <p:cTn id="178" presetID="10" presetClass="exit" presetSubtype="0" fill="hold" nodeType="clickEffect">
                                  <p:stCondLst>
                                    <p:cond delay="0"/>
                                  </p:stCondLst>
                                  <p:childTnLst>
                                    <p:animEffect transition="out" filter="fade">
                                      <p:cBhvr>
                                        <p:cTn id="179" dur="2000"/>
                                        <p:tgtEl>
                                          <p:spTgt spid="31"/>
                                        </p:tgtEl>
                                      </p:cBhvr>
                                    </p:animEffect>
                                    <p:set>
                                      <p:cBhvr>
                                        <p:cTn id="180" dur="1" fill="hold">
                                          <p:stCondLst>
                                            <p:cond delay="1999"/>
                                          </p:stCondLst>
                                        </p:cTn>
                                        <p:tgtEl>
                                          <p:spTgt spid="31"/>
                                        </p:tgtEl>
                                        <p:attrNameLst>
                                          <p:attrName>style.visibility</p:attrName>
                                        </p:attrNameLst>
                                      </p:cBhvr>
                                      <p:to>
                                        <p:strVal val="hidden"/>
                                      </p:to>
                                    </p:set>
                                  </p:childTnLst>
                                </p:cTn>
                              </p:par>
                            </p:childTnLst>
                          </p:cTn>
                        </p:par>
                      </p:childTnLst>
                    </p:cTn>
                  </p:par>
                  <p:par>
                    <p:cTn id="181" fill="hold">
                      <p:stCondLst>
                        <p:cond delay="indefinite"/>
                      </p:stCondLst>
                      <p:childTnLst>
                        <p:par>
                          <p:cTn id="182" fill="hold">
                            <p:stCondLst>
                              <p:cond delay="0"/>
                            </p:stCondLst>
                            <p:childTnLst>
                              <p:par>
                                <p:cTn id="183" presetID="10" presetClass="exit" presetSubtype="0" fill="hold" nodeType="clickEffect">
                                  <p:stCondLst>
                                    <p:cond delay="0"/>
                                  </p:stCondLst>
                                  <p:childTnLst>
                                    <p:animEffect transition="out" filter="fade">
                                      <p:cBhvr>
                                        <p:cTn id="184" dur="2000"/>
                                        <p:tgtEl>
                                          <p:spTgt spid="36"/>
                                        </p:tgtEl>
                                      </p:cBhvr>
                                    </p:animEffect>
                                    <p:set>
                                      <p:cBhvr>
                                        <p:cTn id="185" dur="1" fill="hold">
                                          <p:stCondLst>
                                            <p:cond delay="1999"/>
                                          </p:stCondLst>
                                        </p:cTn>
                                        <p:tgtEl>
                                          <p:spTgt spid="36"/>
                                        </p:tgtEl>
                                        <p:attrNameLst>
                                          <p:attrName>style.visibility</p:attrName>
                                        </p:attrNameLst>
                                      </p:cBhvr>
                                      <p:to>
                                        <p:strVal val="hidden"/>
                                      </p:to>
                                    </p:set>
                                  </p:childTnLst>
                                </p:cTn>
                              </p:par>
                            </p:childTnLst>
                          </p:cTn>
                        </p:par>
                      </p:childTnLst>
                    </p:cTn>
                  </p:par>
                  <p:par>
                    <p:cTn id="186" fill="hold">
                      <p:stCondLst>
                        <p:cond delay="indefinite"/>
                      </p:stCondLst>
                      <p:childTnLst>
                        <p:par>
                          <p:cTn id="187" fill="hold">
                            <p:stCondLst>
                              <p:cond delay="0"/>
                            </p:stCondLst>
                            <p:childTnLst>
                              <p:par>
                                <p:cTn id="188" presetID="10" presetClass="exit" presetSubtype="0" fill="hold" nodeType="clickEffect">
                                  <p:stCondLst>
                                    <p:cond delay="0"/>
                                  </p:stCondLst>
                                  <p:childTnLst>
                                    <p:animEffect transition="out" filter="fade">
                                      <p:cBhvr>
                                        <p:cTn id="189" dur="2000"/>
                                        <p:tgtEl>
                                          <p:spTgt spid="37"/>
                                        </p:tgtEl>
                                      </p:cBhvr>
                                    </p:animEffect>
                                    <p:set>
                                      <p:cBhvr>
                                        <p:cTn id="190" dur="1" fill="hold">
                                          <p:stCondLst>
                                            <p:cond delay="1999"/>
                                          </p:stCondLst>
                                        </p:cTn>
                                        <p:tgtEl>
                                          <p:spTgt spid="37"/>
                                        </p:tgtEl>
                                        <p:attrNameLst>
                                          <p:attrName>style.visibility</p:attrName>
                                        </p:attrNameLst>
                                      </p:cBhvr>
                                      <p:to>
                                        <p:strVal val="hidden"/>
                                      </p:to>
                                    </p:set>
                                  </p:childTnLst>
                                </p:cTn>
                              </p:par>
                            </p:childTnLst>
                          </p:cTn>
                        </p:par>
                      </p:childTnLst>
                    </p:cTn>
                  </p:par>
                  <p:par>
                    <p:cTn id="191" fill="hold">
                      <p:stCondLst>
                        <p:cond delay="indefinite"/>
                      </p:stCondLst>
                      <p:childTnLst>
                        <p:par>
                          <p:cTn id="192" fill="hold">
                            <p:stCondLst>
                              <p:cond delay="0"/>
                            </p:stCondLst>
                            <p:childTnLst>
                              <p:par>
                                <p:cTn id="193" presetID="10" presetClass="exit" presetSubtype="0" fill="hold" nodeType="clickEffect">
                                  <p:stCondLst>
                                    <p:cond delay="0"/>
                                  </p:stCondLst>
                                  <p:childTnLst>
                                    <p:animEffect transition="out" filter="fade">
                                      <p:cBhvr>
                                        <p:cTn id="194" dur="2000"/>
                                        <p:tgtEl>
                                          <p:spTgt spid="40"/>
                                        </p:tgtEl>
                                      </p:cBhvr>
                                    </p:animEffect>
                                    <p:set>
                                      <p:cBhvr>
                                        <p:cTn id="195" dur="1" fill="hold">
                                          <p:stCondLst>
                                            <p:cond delay="1999"/>
                                          </p:stCondLst>
                                        </p:cTn>
                                        <p:tgtEl>
                                          <p:spTgt spid="40"/>
                                        </p:tgtEl>
                                        <p:attrNameLst>
                                          <p:attrName>style.visibility</p:attrName>
                                        </p:attrNameLst>
                                      </p:cBhvr>
                                      <p:to>
                                        <p:strVal val="hidden"/>
                                      </p:to>
                                    </p:set>
                                  </p:childTnLst>
                                </p:cTn>
                              </p:par>
                            </p:childTnLst>
                          </p:cTn>
                        </p:par>
                      </p:childTnLst>
                    </p:cTn>
                  </p:par>
                  <p:par>
                    <p:cTn id="196" fill="hold">
                      <p:stCondLst>
                        <p:cond delay="indefinite"/>
                      </p:stCondLst>
                      <p:childTnLst>
                        <p:par>
                          <p:cTn id="197" fill="hold">
                            <p:stCondLst>
                              <p:cond delay="0"/>
                            </p:stCondLst>
                            <p:childTnLst>
                              <p:par>
                                <p:cTn id="198" presetID="10" presetClass="exit" presetSubtype="0" fill="hold" nodeType="clickEffect">
                                  <p:stCondLst>
                                    <p:cond delay="0"/>
                                  </p:stCondLst>
                                  <p:childTnLst>
                                    <p:animEffect transition="out" filter="fade">
                                      <p:cBhvr>
                                        <p:cTn id="199" dur="2000"/>
                                        <p:tgtEl>
                                          <p:spTgt spid="41"/>
                                        </p:tgtEl>
                                      </p:cBhvr>
                                    </p:animEffect>
                                    <p:set>
                                      <p:cBhvr>
                                        <p:cTn id="200" dur="1" fill="hold">
                                          <p:stCondLst>
                                            <p:cond delay="1999"/>
                                          </p:stCondLst>
                                        </p:cTn>
                                        <p:tgtEl>
                                          <p:spTgt spid="41"/>
                                        </p:tgtEl>
                                        <p:attrNameLst>
                                          <p:attrName>style.visibility</p:attrName>
                                        </p:attrNameLst>
                                      </p:cBhvr>
                                      <p:to>
                                        <p:strVal val="hidden"/>
                                      </p:to>
                                    </p:set>
                                  </p:childTnLst>
                                </p:cTn>
                              </p:par>
                            </p:childTnLst>
                          </p:cTn>
                        </p:par>
                      </p:childTnLst>
                    </p:cTn>
                  </p:par>
                  <p:par>
                    <p:cTn id="201" fill="hold">
                      <p:stCondLst>
                        <p:cond delay="indefinite"/>
                      </p:stCondLst>
                      <p:childTnLst>
                        <p:par>
                          <p:cTn id="202" fill="hold">
                            <p:stCondLst>
                              <p:cond delay="0"/>
                            </p:stCondLst>
                            <p:childTnLst>
                              <p:par>
                                <p:cTn id="203" presetID="10" presetClass="exit" presetSubtype="0" fill="hold" nodeType="clickEffect">
                                  <p:stCondLst>
                                    <p:cond delay="0"/>
                                  </p:stCondLst>
                                  <p:childTnLst>
                                    <p:animEffect transition="out" filter="fade">
                                      <p:cBhvr>
                                        <p:cTn id="204" dur="2000"/>
                                        <p:tgtEl>
                                          <p:spTgt spid="46"/>
                                        </p:tgtEl>
                                      </p:cBhvr>
                                    </p:animEffect>
                                    <p:set>
                                      <p:cBhvr>
                                        <p:cTn id="205" dur="1" fill="hold">
                                          <p:stCondLst>
                                            <p:cond delay="1999"/>
                                          </p:stCondLst>
                                        </p:cTn>
                                        <p:tgtEl>
                                          <p:spTgt spid="46"/>
                                        </p:tgtEl>
                                        <p:attrNameLst>
                                          <p:attrName>style.visibility</p:attrName>
                                        </p:attrNameLst>
                                      </p:cBhvr>
                                      <p:to>
                                        <p:strVal val="hidden"/>
                                      </p:to>
                                    </p:set>
                                  </p:childTnLst>
                                </p:cTn>
                              </p:par>
                            </p:childTnLst>
                          </p:cTn>
                        </p:par>
                      </p:childTnLst>
                    </p:cTn>
                  </p:par>
                  <p:par>
                    <p:cTn id="206" fill="hold">
                      <p:stCondLst>
                        <p:cond delay="indefinite"/>
                      </p:stCondLst>
                      <p:childTnLst>
                        <p:par>
                          <p:cTn id="207" fill="hold">
                            <p:stCondLst>
                              <p:cond delay="0"/>
                            </p:stCondLst>
                            <p:childTnLst>
                              <p:par>
                                <p:cTn id="208" presetID="10" presetClass="exit" presetSubtype="0" fill="hold" nodeType="clickEffect">
                                  <p:stCondLst>
                                    <p:cond delay="0"/>
                                  </p:stCondLst>
                                  <p:childTnLst>
                                    <p:animEffect transition="out" filter="fade">
                                      <p:cBhvr>
                                        <p:cTn id="209" dur="2000"/>
                                        <p:tgtEl>
                                          <p:spTgt spid="51"/>
                                        </p:tgtEl>
                                      </p:cBhvr>
                                    </p:animEffect>
                                    <p:set>
                                      <p:cBhvr>
                                        <p:cTn id="210" dur="1" fill="hold">
                                          <p:stCondLst>
                                            <p:cond delay="1999"/>
                                          </p:stCondLst>
                                        </p:cTn>
                                        <p:tgtEl>
                                          <p:spTgt spid="51"/>
                                        </p:tgtEl>
                                        <p:attrNameLst>
                                          <p:attrName>style.visibility</p:attrName>
                                        </p:attrNameLst>
                                      </p:cBhvr>
                                      <p:to>
                                        <p:strVal val="hidden"/>
                                      </p:to>
                                    </p:set>
                                  </p:childTnLst>
                                </p:cTn>
                              </p:par>
                            </p:childTnLst>
                          </p:cTn>
                        </p:par>
                      </p:childTnLst>
                    </p:cTn>
                  </p:par>
                </p:childTnLst>
              </p:cTn>
              <p:nextCondLst>
                <p:cond evt="onClick" delay="0">
                  <p:tgtEl>
                    <p:spTgt spid="38"/>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250825" y="260350"/>
            <a:ext cx="8642350" cy="6337300"/>
          </a:xfrm>
          <a:prstGeom prst="roundRect">
            <a:avLst>
              <a:gd name="adj" fmla="val 3745"/>
            </a:avLst>
          </a:prstGeom>
          <a:ln/>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GB"/>
          </a:p>
        </p:txBody>
      </p:sp>
      <p:sp>
        <p:nvSpPr>
          <p:cNvPr id="2" name="AutoShape 4">
            <a:hlinkClick r:id="" action="ppaction://hlinkshowjump?jump=nextslide" highlightClick="1"/>
          </p:cNvPr>
          <p:cNvSpPr>
            <a:spLocks noChangeArrowheads="1"/>
          </p:cNvSpPr>
          <p:nvPr/>
        </p:nvSpPr>
        <p:spPr bwMode="auto">
          <a:xfrm>
            <a:off x="8244408" y="6093296"/>
            <a:ext cx="503436" cy="432569"/>
          </a:xfrm>
          <a:prstGeom prst="actionButtonForwardNext">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n-GB"/>
          </a:p>
        </p:txBody>
      </p:sp>
      <p:sp>
        <p:nvSpPr>
          <p:cNvPr id="3" name="Action Button: Home 2">
            <a:hlinkClick r:id="rId3" action="ppaction://hlinksldjump" highlightClick="1"/>
          </p:cNvPr>
          <p:cNvSpPr/>
          <p:nvPr/>
        </p:nvSpPr>
        <p:spPr>
          <a:xfrm>
            <a:off x="7668344" y="6093296"/>
            <a:ext cx="432048" cy="432048"/>
          </a:xfrm>
          <a:prstGeom prst="actionButtonHom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GB"/>
          </a:p>
        </p:txBody>
      </p:sp>
      <p:grpSp>
        <p:nvGrpSpPr>
          <p:cNvPr id="6" name="Group 5"/>
          <p:cNvGrpSpPr>
            <a:grpSpLocks/>
          </p:cNvGrpSpPr>
          <p:nvPr/>
        </p:nvGrpSpPr>
        <p:grpSpPr bwMode="auto">
          <a:xfrm>
            <a:off x="1042988" y="2924175"/>
            <a:ext cx="3273425" cy="3562350"/>
            <a:chOff x="3131840" y="4149080"/>
            <a:chExt cx="2048260" cy="2481077"/>
          </a:xfrm>
        </p:grpSpPr>
        <p:pic>
          <p:nvPicPr>
            <p:cNvPr id="7251" name="Picture 6"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8" name="TextBox 7"/>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said</a:t>
              </a:r>
              <a:endParaRPr lang="en-GB" sz="2400" dirty="0">
                <a:solidFill>
                  <a:srgbClr val="002060"/>
                </a:solidFill>
                <a:latin typeface="Comic Sans MS" pitchFamily="66" charset="0"/>
              </a:endParaRPr>
            </a:p>
          </p:txBody>
        </p:sp>
        <p:sp>
          <p:nvSpPr>
            <p:cNvPr id="9" name="Oval 8"/>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0" name="Oval 9"/>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1" name="Group 10"/>
          <p:cNvGrpSpPr>
            <a:grpSpLocks/>
          </p:cNvGrpSpPr>
          <p:nvPr/>
        </p:nvGrpSpPr>
        <p:grpSpPr bwMode="auto">
          <a:xfrm>
            <a:off x="1084263" y="2924175"/>
            <a:ext cx="3271837" cy="3562350"/>
            <a:chOff x="3131840" y="4149080"/>
            <a:chExt cx="2048260" cy="2481077"/>
          </a:xfrm>
        </p:grpSpPr>
        <p:pic>
          <p:nvPicPr>
            <p:cNvPr id="7247" name="Picture 1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3" name="TextBox 12"/>
            <p:cNvSpPr txBox="1"/>
            <p:nvPr/>
          </p:nvSpPr>
          <p:spPr>
            <a:xfrm rot="21206125">
              <a:off x="3535330" y="5350921"/>
              <a:ext cx="135954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have</a:t>
              </a:r>
              <a:endParaRPr lang="en-GB" sz="2400" dirty="0">
                <a:solidFill>
                  <a:srgbClr val="002060"/>
                </a:solidFill>
                <a:latin typeface="Comic Sans MS" pitchFamily="66" charset="0"/>
              </a:endParaRPr>
            </a:p>
          </p:txBody>
        </p:sp>
        <p:sp>
          <p:nvSpPr>
            <p:cNvPr id="14" name="Oval 13"/>
            <p:cNvSpPr/>
            <p:nvPr/>
          </p:nvSpPr>
          <p:spPr>
            <a:xfrm>
              <a:off x="3420047" y="5516769"/>
              <a:ext cx="215658"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5" name="Oval 14"/>
            <p:cNvSpPr/>
            <p:nvPr/>
          </p:nvSpPr>
          <p:spPr>
            <a:xfrm>
              <a:off x="4715987" y="5301167"/>
              <a:ext cx="215658"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6" name="Group 15"/>
          <p:cNvGrpSpPr>
            <a:grpSpLocks/>
          </p:cNvGrpSpPr>
          <p:nvPr/>
        </p:nvGrpSpPr>
        <p:grpSpPr bwMode="auto">
          <a:xfrm>
            <a:off x="1116013" y="2924175"/>
            <a:ext cx="3271837" cy="3562350"/>
            <a:chOff x="3131840" y="4149080"/>
            <a:chExt cx="2048260" cy="2481077"/>
          </a:xfrm>
        </p:grpSpPr>
        <p:pic>
          <p:nvPicPr>
            <p:cNvPr id="7243" name="Picture 16"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8" name="TextBox 17"/>
            <p:cNvSpPr txBox="1"/>
            <p:nvPr/>
          </p:nvSpPr>
          <p:spPr>
            <a:xfrm rot="21206125">
              <a:off x="3535330" y="5350921"/>
              <a:ext cx="135954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like</a:t>
              </a:r>
              <a:endParaRPr lang="en-GB" sz="2400" dirty="0">
                <a:solidFill>
                  <a:srgbClr val="002060"/>
                </a:solidFill>
                <a:latin typeface="Comic Sans MS" pitchFamily="66" charset="0"/>
              </a:endParaRPr>
            </a:p>
          </p:txBody>
        </p:sp>
        <p:sp>
          <p:nvSpPr>
            <p:cNvPr id="19" name="Oval 18"/>
            <p:cNvSpPr/>
            <p:nvPr/>
          </p:nvSpPr>
          <p:spPr>
            <a:xfrm>
              <a:off x="3420047" y="5516769"/>
              <a:ext cx="215658"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20" name="Oval 19"/>
            <p:cNvSpPr/>
            <p:nvPr/>
          </p:nvSpPr>
          <p:spPr>
            <a:xfrm>
              <a:off x="4715987" y="5301167"/>
              <a:ext cx="215658"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21" name="Group 20"/>
          <p:cNvGrpSpPr>
            <a:grpSpLocks/>
          </p:cNvGrpSpPr>
          <p:nvPr/>
        </p:nvGrpSpPr>
        <p:grpSpPr bwMode="auto">
          <a:xfrm>
            <a:off x="1011238" y="2924175"/>
            <a:ext cx="3273425" cy="3562350"/>
            <a:chOff x="3131840" y="4149080"/>
            <a:chExt cx="2048260" cy="2481077"/>
          </a:xfrm>
        </p:grpSpPr>
        <p:pic>
          <p:nvPicPr>
            <p:cNvPr id="7239" name="Picture 2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23" name="TextBox 22"/>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so</a:t>
              </a:r>
              <a:endParaRPr lang="en-GB" sz="2400" dirty="0">
                <a:solidFill>
                  <a:srgbClr val="002060"/>
                </a:solidFill>
                <a:latin typeface="Comic Sans MS" pitchFamily="66" charset="0"/>
              </a:endParaRPr>
            </a:p>
          </p:txBody>
        </p:sp>
        <p:sp>
          <p:nvSpPr>
            <p:cNvPr id="24" name="Oval 23"/>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25" name="Oval 24"/>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26" name="Group 25"/>
          <p:cNvGrpSpPr>
            <a:grpSpLocks/>
          </p:cNvGrpSpPr>
          <p:nvPr/>
        </p:nvGrpSpPr>
        <p:grpSpPr bwMode="auto">
          <a:xfrm>
            <a:off x="1042988" y="2924175"/>
            <a:ext cx="3273425" cy="3562350"/>
            <a:chOff x="3131840" y="4149080"/>
            <a:chExt cx="2048260" cy="2481077"/>
          </a:xfrm>
        </p:grpSpPr>
        <p:pic>
          <p:nvPicPr>
            <p:cNvPr id="7235" name="Picture 26"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28" name="TextBox 27"/>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do</a:t>
              </a:r>
              <a:endParaRPr lang="en-GB" sz="2400" dirty="0">
                <a:solidFill>
                  <a:srgbClr val="002060"/>
                </a:solidFill>
                <a:latin typeface="Comic Sans MS" pitchFamily="66" charset="0"/>
              </a:endParaRPr>
            </a:p>
          </p:txBody>
        </p:sp>
        <p:sp>
          <p:nvSpPr>
            <p:cNvPr id="29" name="Oval 28"/>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30" name="Oval 29"/>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31" name="Group 30"/>
          <p:cNvGrpSpPr>
            <a:grpSpLocks/>
          </p:cNvGrpSpPr>
          <p:nvPr/>
        </p:nvGrpSpPr>
        <p:grpSpPr bwMode="auto">
          <a:xfrm>
            <a:off x="1084263" y="2924175"/>
            <a:ext cx="3271837" cy="3562350"/>
            <a:chOff x="3131840" y="4149080"/>
            <a:chExt cx="2048260" cy="2481077"/>
          </a:xfrm>
        </p:grpSpPr>
        <p:pic>
          <p:nvPicPr>
            <p:cNvPr id="7231"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33" name="TextBox 32"/>
            <p:cNvSpPr txBox="1"/>
            <p:nvPr/>
          </p:nvSpPr>
          <p:spPr>
            <a:xfrm rot="21206125">
              <a:off x="3535330" y="5350921"/>
              <a:ext cx="135954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some</a:t>
              </a:r>
              <a:endParaRPr lang="en-GB" sz="2400" dirty="0">
                <a:solidFill>
                  <a:srgbClr val="002060"/>
                </a:solidFill>
                <a:latin typeface="Comic Sans MS" pitchFamily="66" charset="0"/>
              </a:endParaRPr>
            </a:p>
          </p:txBody>
        </p:sp>
        <p:sp>
          <p:nvSpPr>
            <p:cNvPr id="34" name="Oval 33"/>
            <p:cNvSpPr/>
            <p:nvPr/>
          </p:nvSpPr>
          <p:spPr>
            <a:xfrm>
              <a:off x="3420047" y="5516769"/>
              <a:ext cx="215658"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35" name="Oval 34"/>
            <p:cNvSpPr/>
            <p:nvPr/>
          </p:nvSpPr>
          <p:spPr>
            <a:xfrm>
              <a:off x="4715987" y="5301167"/>
              <a:ext cx="215658"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pic>
        <p:nvPicPr>
          <p:cNvPr id="38" name="Picture 37" descr="wand 2.png"/>
          <p:cNvPicPr>
            <a:picLocks noChangeAspect="1"/>
          </p:cNvPicPr>
          <p:nvPr/>
        </p:nvPicPr>
        <p:blipFill>
          <a:blip r:embed="rId5" cstate="print"/>
          <a:srcRect/>
          <a:stretch>
            <a:fillRect/>
          </a:stretch>
        </p:blipFill>
        <p:spPr bwMode="auto">
          <a:xfrm>
            <a:off x="7494588" y="908050"/>
            <a:ext cx="1649412" cy="3783013"/>
          </a:xfrm>
          <a:prstGeom prst="rect">
            <a:avLst/>
          </a:prstGeom>
          <a:noFill/>
          <a:ln w="9525">
            <a:noFill/>
            <a:miter lim="800000"/>
            <a:headEnd/>
            <a:tailEnd/>
          </a:ln>
        </p:spPr>
      </p:pic>
      <p:sp>
        <p:nvSpPr>
          <p:cNvPr id="39" name="Rounded Rectangle 38"/>
          <p:cNvSpPr/>
          <p:nvPr/>
        </p:nvSpPr>
        <p:spPr>
          <a:xfrm>
            <a:off x="395536" y="404664"/>
            <a:ext cx="2448272" cy="720080"/>
          </a:xfrm>
          <a:prstGeom prst="roundRect">
            <a:avLst/>
          </a:prstGeom>
          <a:solidFill>
            <a:srgbClr val="00B050"/>
          </a:solidFill>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en-GB" sz="3200" dirty="0">
                <a:latin typeface="Comic Sans MS" pitchFamily="66" charset="0"/>
              </a:rPr>
              <a:t>Phase 4</a:t>
            </a:r>
          </a:p>
        </p:txBody>
      </p:sp>
      <p:sp>
        <p:nvSpPr>
          <p:cNvPr id="40" name="Rounded Rectangle 39"/>
          <p:cNvSpPr/>
          <p:nvPr/>
        </p:nvSpPr>
        <p:spPr>
          <a:xfrm>
            <a:off x="5724128" y="404664"/>
            <a:ext cx="2448272" cy="720080"/>
          </a:xfrm>
          <a:prstGeom prst="roundRect">
            <a:avLst/>
          </a:prstGeom>
          <a:solidFill>
            <a:srgbClr val="00B050"/>
          </a:solidFill>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en-GB" sz="3200" dirty="0" smtClean="0">
                <a:latin typeface="Comic Sans MS" pitchFamily="66" charset="0"/>
              </a:rPr>
              <a:t>20 words</a:t>
            </a:r>
            <a:endParaRPr lang="en-GB" sz="3200" dirty="0">
              <a:latin typeface="Comic Sans MS" pitchFamily="66" charset="0"/>
            </a:endParaRPr>
          </a:p>
        </p:txBody>
      </p:sp>
      <p:grpSp>
        <p:nvGrpSpPr>
          <p:cNvPr id="36" name="Group 41"/>
          <p:cNvGrpSpPr>
            <a:grpSpLocks/>
          </p:cNvGrpSpPr>
          <p:nvPr/>
        </p:nvGrpSpPr>
        <p:grpSpPr bwMode="auto">
          <a:xfrm>
            <a:off x="1042988" y="2924175"/>
            <a:ext cx="3273425" cy="3562350"/>
            <a:chOff x="3131840" y="4149080"/>
            <a:chExt cx="2048260" cy="2481077"/>
          </a:xfrm>
        </p:grpSpPr>
        <p:pic>
          <p:nvPicPr>
            <p:cNvPr id="7227" name="Picture 42"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44" name="TextBox 43"/>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come</a:t>
              </a:r>
              <a:endParaRPr lang="en-GB" sz="2400" dirty="0">
                <a:solidFill>
                  <a:srgbClr val="002060"/>
                </a:solidFill>
                <a:latin typeface="Comic Sans MS" pitchFamily="66" charset="0"/>
              </a:endParaRPr>
            </a:p>
          </p:txBody>
        </p:sp>
        <p:sp>
          <p:nvSpPr>
            <p:cNvPr id="45" name="Oval 44"/>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46" name="Oval 45"/>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37" name="Group 46"/>
          <p:cNvGrpSpPr>
            <a:grpSpLocks/>
          </p:cNvGrpSpPr>
          <p:nvPr/>
        </p:nvGrpSpPr>
        <p:grpSpPr bwMode="auto">
          <a:xfrm>
            <a:off x="1084263" y="2924175"/>
            <a:ext cx="3271837" cy="3562350"/>
            <a:chOff x="3131840" y="4149080"/>
            <a:chExt cx="2048260" cy="2481077"/>
          </a:xfrm>
        </p:grpSpPr>
        <p:pic>
          <p:nvPicPr>
            <p:cNvPr id="7223" name="Picture 47"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49" name="TextBox 48"/>
            <p:cNvSpPr txBox="1"/>
            <p:nvPr/>
          </p:nvSpPr>
          <p:spPr>
            <a:xfrm rot="21206125">
              <a:off x="3535330" y="5350921"/>
              <a:ext cx="135954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were</a:t>
              </a:r>
              <a:endParaRPr lang="en-GB" sz="2400" dirty="0">
                <a:solidFill>
                  <a:srgbClr val="002060"/>
                </a:solidFill>
                <a:latin typeface="Comic Sans MS" pitchFamily="66" charset="0"/>
              </a:endParaRPr>
            </a:p>
          </p:txBody>
        </p:sp>
        <p:sp>
          <p:nvSpPr>
            <p:cNvPr id="50" name="Oval 49"/>
            <p:cNvSpPr/>
            <p:nvPr/>
          </p:nvSpPr>
          <p:spPr>
            <a:xfrm>
              <a:off x="3420047" y="5516769"/>
              <a:ext cx="215658"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51" name="Oval 50"/>
            <p:cNvSpPr/>
            <p:nvPr/>
          </p:nvSpPr>
          <p:spPr>
            <a:xfrm>
              <a:off x="4715987" y="5301167"/>
              <a:ext cx="215658"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41" name="Group 51"/>
          <p:cNvGrpSpPr>
            <a:grpSpLocks/>
          </p:cNvGrpSpPr>
          <p:nvPr/>
        </p:nvGrpSpPr>
        <p:grpSpPr bwMode="auto">
          <a:xfrm>
            <a:off x="1042988" y="2924175"/>
            <a:ext cx="3273425" cy="3562350"/>
            <a:chOff x="3131840" y="4149080"/>
            <a:chExt cx="2048260" cy="2481077"/>
          </a:xfrm>
        </p:grpSpPr>
        <p:pic>
          <p:nvPicPr>
            <p:cNvPr id="7219" name="Picture 52"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54" name="TextBox 53"/>
            <p:cNvSpPr txBox="1"/>
            <p:nvPr/>
          </p:nvSpPr>
          <p:spPr>
            <a:xfrm rot="21206125">
              <a:off x="3536128" y="5415809"/>
              <a:ext cx="1358884" cy="643073"/>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5400" dirty="0">
                  <a:solidFill>
                    <a:srgbClr val="002060"/>
                  </a:solidFill>
                  <a:latin typeface="Comic Sans MS" pitchFamily="66" charset="0"/>
                </a:rPr>
                <a:t>there</a:t>
              </a:r>
              <a:endParaRPr lang="en-GB" dirty="0">
                <a:solidFill>
                  <a:srgbClr val="002060"/>
                </a:solidFill>
                <a:latin typeface="Comic Sans MS" pitchFamily="66" charset="0"/>
              </a:endParaRPr>
            </a:p>
          </p:txBody>
        </p:sp>
        <p:sp>
          <p:nvSpPr>
            <p:cNvPr id="55" name="Oval 54"/>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56" name="Oval 55"/>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42" name="Group 56"/>
          <p:cNvGrpSpPr>
            <a:grpSpLocks/>
          </p:cNvGrpSpPr>
          <p:nvPr/>
        </p:nvGrpSpPr>
        <p:grpSpPr bwMode="auto">
          <a:xfrm>
            <a:off x="1115616" y="2892425"/>
            <a:ext cx="3273425" cy="3560763"/>
            <a:chOff x="3131840" y="4149080"/>
            <a:chExt cx="2048260" cy="2481077"/>
          </a:xfrm>
        </p:grpSpPr>
        <p:pic>
          <p:nvPicPr>
            <p:cNvPr id="7215" name="Picture 57"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59" name="TextBox 58"/>
            <p:cNvSpPr txBox="1"/>
            <p:nvPr/>
          </p:nvSpPr>
          <p:spPr>
            <a:xfrm rot="21206125">
              <a:off x="3536128" y="5351457"/>
              <a:ext cx="1358884" cy="772087"/>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little</a:t>
              </a:r>
              <a:endParaRPr lang="en-GB" sz="2400" dirty="0">
                <a:solidFill>
                  <a:srgbClr val="002060"/>
                </a:solidFill>
                <a:latin typeface="Comic Sans MS" pitchFamily="66" charset="0"/>
              </a:endParaRPr>
            </a:p>
          </p:txBody>
        </p:sp>
        <p:sp>
          <p:nvSpPr>
            <p:cNvPr id="60" name="Oval 59"/>
            <p:cNvSpPr/>
            <p:nvPr/>
          </p:nvSpPr>
          <p:spPr>
            <a:xfrm>
              <a:off x="3419908" y="5517378"/>
              <a:ext cx="215554" cy="359496"/>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61" name="Oval 60"/>
            <p:cNvSpPr/>
            <p:nvPr/>
          </p:nvSpPr>
          <p:spPr>
            <a:xfrm>
              <a:off x="4716212" y="5301680"/>
              <a:ext cx="215554" cy="359497"/>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47" name="Group 61"/>
          <p:cNvGrpSpPr>
            <a:grpSpLocks/>
          </p:cNvGrpSpPr>
          <p:nvPr/>
        </p:nvGrpSpPr>
        <p:grpSpPr bwMode="auto">
          <a:xfrm>
            <a:off x="1082551" y="2924175"/>
            <a:ext cx="3273425" cy="3562350"/>
            <a:chOff x="3131840" y="4149080"/>
            <a:chExt cx="2048260" cy="2481077"/>
          </a:xfrm>
        </p:grpSpPr>
        <p:pic>
          <p:nvPicPr>
            <p:cNvPr id="7211" name="Picture 62"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64" name="TextBox 63"/>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one</a:t>
              </a:r>
              <a:endParaRPr lang="en-GB" sz="2400" dirty="0">
                <a:solidFill>
                  <a:srgbClr val="002060"/>
                </a:solidFill>
                <a:latin typeface="Comic Sans MS" pitchFamily="66" charset="0"/>
              </a:endParaRPr>
            </a:p>
          </p:txBody>
        </p:sp>
        <p:sp>
          <p:nvSpPr>
            <p:cNvPr id="65" name="Oval 64"/>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66" name="Oval 65"/>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52" name="Group 66"/>
          <p:cNvGrpSpPr>
            <a:grpSpLocks/>
          </p:cNvGrpSpPr>
          <p:nvPr/>
        </p:nvGrpSpPr>
        <p:grpSpPr bwMode="auto">
          <a:xfrm>
            <a:off x="1115616" y="2924175"/>
            <a:ext cx="3271837" cy="3562350"/>
            <a:chOff x="3131840" y="4149080"/>
            <a:chExt cx="2048260" cy="2481077"/>
          </a:xfrm>
        </p:grpSpPr>
        <p:pic>
          <p:nvPicPr>
            <p:cNvPr id="7207" name="Picture 67"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69" name="TextBox 68"/>
            <p:cNvSpPr txBox="1"/>
            <p:nvPr/>
          </p:nvSpPr>
          <p:spPr>
            <a:xfrm rot="21206125">
              <a:off x="3535330" y="5350921"/>
              <a:ext cx="135954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when</a:t>
              </a:r>
              <a:endParaRPr lang="en-GB" sz="2400" dirty="0">
                <a:solidFill>
                  <a:srgbClr val="002060"/>
                </a:solidFill>
                <a:latin typeface="Comic Sans MS" pitchFamily="66" charset="0"/>
              </a:endParaRPr>
            </a:p>
          </p:txBody>
        </p:sp>
        <p:sp>
          <p:nvSpPr>
            <p:cNvPr id="70" name="Oval 69"/>
            <p:cNvSpPr/>
            <p:nvPr/>
          </p:nvSpPr>
          <p:spPr>
            <a:xfrm>
              <a:off x="3420047" y="5516769"/>
              <a:ext cx="215658"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71" name="Oval 70"/>
            <p:cNvSpPr/>
            <p:nvPr/>
          </p:nvSpPr>
          <p:spPr>
            <a:xfrm>
              <a:off x="4715987" y="5301167"/>
              <a:ext cx="215658"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57" name="Group 71"/>
          <p:cNvGrpSpPr>
            <a:grpSpLocks/>
          </p:cNvGrpSpPr>
          <p:nvPr/>
        </p:nvGrpSpPr>
        <p:grpSpPr bwMode="auto">
          <a:xfrm>
            <a:off x="1115616" y="2924175"/>
            <a:ext cx="3273425" cy="3562350"/>
            <a:chOff x="3131840" y="4149080"/>
            <a:chExt cx="2048260" cy="2481077"/>
          </a:xfrm>
        </p:grpSpPr>
        <p:pic>
          <p:nvPicPr>
            <p:cNvPr id="7203" name="Picture 72"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74" name="TextBox 73"/>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out</a:t>
              </a:r>
              <a:endParaRPr lang="en-GB" sz="2400" dirty="0">
                <a:solidFill>
                  <a:srgbClr val="002060"/>
                </a:solidFill>
                <a:latin typeface="Comic Sans MS" pitchFamily="66" charset="0"/>
              </a:endParaRPr>
            </a:p>
          </p:txBody>
        </p:sp>
        <p:sp>
          <p:nvSpPr>
            <p:cNvPr id="75" name="Oval 74"/>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76" name="Oval 75"/>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62" name="Group 76"/>
          <p:cNvGrpSpPr>
            <a:grpSpLocks/>
          </p:cNvGrpSpPr>
          <p:nvPr/>
        </p:nvGrpSpPr>
        <p:grpSpPr bwMode="auto">
          <a:xfrm>
            <a:off x="1115616" y="2924175"/>
            <a:ext cx="3273425" cy="3562350"/>
            <a:chOff x="3131840" y="4149080"/>
            <a:chExt cx="2048260" cy="2481077"/>
          </a:xfrm>
        </p:grpSpPr>
        <p:pic>
          <p:nvPicPr>
            <p:cNvPr id="7199" name="Picture 77"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79" name="TextBox 78"/>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what</a:t>
              </a:r>
              <a:endParaRPr lang="en-GB" sz="2400" dirty="0">
                <a:solidFill>
                  <a:srgbClr val="002060"/>
                </a:solidFill>
                <a:latin typeface="Comic Sans MS" pitchFamily="66" charset="0"/>
              </a:endParaRPr>
            </a:p>
          </p:txBody>
        </p:sp>
        <p:sp>
          <p:nvSpPr>
            <p:cNvPr id="80" name="Oval 79"/>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81" name="Oval 80"/>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82" name="Group 81"/>
          <p:cNvGrpSpPr>
            <a:grpSpLocks/>
          </p:cNvGrpSpPr>
          <p:nvPr/>
        </p:nvGrpSpPr>
        <p:grpSpPr bwMode="auto">
          <a:xfrm>
            <a:off x="1115616" y="2924944"/>
            <a:ext cx="3273425" cy="3562350"/>
            <a:chOff x="3131840" y="4149080"/>
            <a:chExt cx="2048260" cy="2481077"/>
          </a:xfrm>
        </p:grpSpPr>
        <p:pic>
          <p:nvPicPr>
            <p:cNvPr id="83"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84" name="TextBox 83"/>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went</a:t>
              </a:r>
              <a:endParaRPr lang="en-GB" sz="2400" dirty="0">
                <a:solidFill>
                  <a:srgbClr val="002060"/>
                </a:solidFill>
                <a:latin typeface="Comic Sans MS" pitchFamily="66" charset="0"/>
              </a:endParaRPr>
            </a:p>
          </p:txBody>
        </p:sp>
        <p:sp>
          <p:nvSpPr>
            <p:cNvPr id="85" name="Oval 84"/>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86" name="Oval 85"/>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87" name="Group 86"/>
          <p:cNvGrpSpPr>
            <a:grpSpLocks/>
          </p:cNvGrpSpPr>
          <p:nvPr/>
        </p:nvGrpSpPr>
        <p:grpSpPr bwMode="auto">
          <a:xfrm>
            <a:off x="1115616" y="2924944"/>
            <a:ext cx="3273425" cy="3562350"/>
            <a:chOff x="3131840" y="4149080"/>
            <a:chExt cx="2048260" cy="2481077"/>
          </a:xfrm>
        </p:grpSpPr>
        <p:pic>
          <p:nvPicPr>
            <p:cNvPr id="88"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89" name="TextBox 88"/>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it’s</a:t>
              </a:r>
              <a:endParaRPr lang="en-GB" sz="2400" dirty="0">
                <a:solidFill>
                  <a:srgbClr val="002060"/>
                </a:solidFill>
                <a:latin typeface="Comic Sans MS" pitchFamily="66" charset="0"/>
              </a:endParaRPr>
            </a:p>
          </p:txBody>
        </p:sp>
        <p:sp>
          <p:nvSpPr>
            <p:cNvPr id="90" name="Oval 89"/>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91" name="Oval 90"/>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92" name="Group 91"/>
          <p:cNvGrpSpPr>
            <a:grpSpLocks/>
          </p:cNvGrpSpPr>
          <p:nvPr/>
        </p:nvGrpSpPr>
        <p:grpSpPr bwMode="auto">
          <a:xfrm>
            <a:off x="1082551" y="2924944"/>
            <a:ext cx="3273425" cy="3562350"/>
            <a:chOff x="3131840" y="4149080"/>
            <a:chExt cx="2048260" cy="2481077"/>
          </a:xfrm>
        </p:grpSpPr>
        <p:pic>
          <p:nvPicPr>
            <p:cNvPr id="93"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94" name="TextBox 93"/>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from</a:t>
              </a:r>
              <a:endParaRPr lang="en-GB" sz="2400" dirty="0">
                <a:solidFill>
                  <a:srgbClr val="002060"/>
                </a:solidFill>
                <a:latin typeface="Comic Sans MS" pitchFamily="66" charset="0"/>
              </a:endParaRPr>
            </a:p>
          </p:txBody>
        </p:sp>
        <p:sp>
          <p:nvSpPr>
            <p:cNvPr id="95" name="Oval 94"/>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96" name="Oval 95"/>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97" name="Group 96"/>
          <p:cNvGrpSpPr>
            <a:grpSpLocks/>
          </p:cNvGrpSpPr>
          <p:nvPr/>
        </p:nvGrpSpPr>
        <p:grpSpPr bwMode="auto">
          <a:xfrm>
            <a:off x="1082551" y="2924944"/>
            <a:ext cx="3273425" cy="3562350"/>
            <a:chOff x="3152529" y="4149080"/>
            <a:chExt cx="2048260" cy="2481077"/>
          </a:xfrm>
        </p:grpSpPr>
        <p:pic>
          <p:nvPicPr>
            <p:cNvPr id="98" name="Picture 31" descr="bunny 2.png"/>
            <p:cNvPicPr>
              <a:picLocks noChangeAspect="1"/>
            </p:cNvPicPr>
            <p:nvPr/>
          </p:nvPicPr>
          <p:blipFill>
            <a:blip r:embed="rId4" cstate="print"/>
            <a:srcRect/>
            <a:stretch>
              <a:fillRect/>
            </a:stretch>
          </p:blipFill>
          <p:spPr bwMode="auto">
            <a:xfrm>
              <a:off x="3152529" y="4149080"/>
              <a:ext cx="2048260" cy="2481077"/>
            </a:xfrm>
            <a:prstGeom prst="rect">
              <a:avLst/>
            </a:prstGeom>
            <a:noFill/>
            <a:ln w="9525">
              <a:noFill/>
              <a:miter lim="800000"/>
              <a:headEnd/>
              <a:tailEnd/>
            </a:ln>
          </p:spPr>
        </p:pic>
        <p:sp>
          <p:nvSpPr>
            <p:cNvPr id="99" name="TextBox 98"/>
            <p:cNvSpPr txBox="1"/>
            <p:nvPr/>
          </p:nvSpPr>
          <p:spPr>
            <a:xfrm rot="21206125">
              <a:off x="3341353" y="5455088"/>
              <a:ext cx="1637176" cy="578766"/>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fontAlgn="auto">
                <a:spcBef>
                  <a:spcPts val="0"/>
                </a:spcBef>
                <a:spcAft>
                  <a:spcPts val="0"/>
                </a:spcAft>
                <a:defRPr/>
              </a:pPr>
              <a:r>
                <a:rPr lang="en-GB" sz="4800" dirty="0" smtClean="0">
                  <a:solidFill>
                    <a:srgbClr val="002060"/>
                  </a:solidFill>
                  <a:latin typeface="Comic Sans MS" pitchFamily="66" charset="0"/>
                </a:rPr>
                <a:t>children</a:t>
              </a:r>
              <a:endParaRPr lang="en-GB" dirty="0">
                <a:solidFill>
                  <a:srgbClr val="002060"/>
                </a:solidFill>
                <a:latin typeface="Comic Sans MS" pitchFamily="66" charset="0"/>
              </a:endParaRPr>
            </a:p>
          </p:txBody>
        </p:sp>
        <p:sp>
          <p:nvSpPr>
            <p:cNvPr id="100" name="Oval 99"/>
            <p:cNvSpPr/>
            <p:nvPr/>
          </p:nvSpPr>
          <p:spPr>
            <a:xfrm>
              <a:off x="32167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01" name="Oval 100"/>
            <p:cNvSpPr/>
            <p:nvPr/>
          </p:nvSpPr>
          <p:spPr>
            <a:xfrm>
              <a:off x="4848496"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02" name="Group 101"/>
          <p:cNvGrpSpPr>
            <a:grpSpLocks/>
          </p:cNvGrpSpPr>
          <p:nvPr/>
        </p:nvGrpSpPr>
        <p:grpSpPr bwMode="auto">
          <a:xfrm>
            <a:off x="1115616" y="2924944"/>
            <a:ext cx="3273425" cy="3562350"/>
            <a:chOff x="3131840" y="4149080"/>
            <a:chExt cx="2048260" cy="2481077"/>
          </a:xfrm>
        </p:grpSpPr>
        <p:pic>
          <p:nvPicPr>
            <p:cNvPr id="103"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04" name="TextBox 103"/>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just</a:t>
              </a:r>
              <a:endParaRPr lang="en-GB" sz="2400" dirty="0">
                <a:solidFill>
                  <a:srgbClr val="002060"/>
                </a:solidFill>
                <a:latin typeface="Comic Sans MS" pitchFamily="66" charset="0"/>
              </a:endParaRPr>
            </a:p>
          </p:txBody>
        </p:sp>
        <p:sp>
          <p:nvSpPr>
            <p:cNvPr id="105" name="Oval 104"/>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06" name="Oval 105"/>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07" name="Group 106"/>
          <p:cNvGrpSpPr>
            <a:grpSpLocks/>
          </p:cNvGrpSpPr>
          <p:nvPr/>
        </p:nvGrpSpPr>
        <p:grpSpPr bwMode="auto">
          <a:xfrm>
            <a:off x="1115616" y="2924944"/>
            <a:ext cx="3273425" cy="3562350"/>
            <a:chOff x="3131840" y="4149080"/>
            <a:chExt cx="2048260" cy="2481077"/>
          </a:xfrm>
        </p:grpSpPr>
        <p:pic>
          <p:nvPicPr>
            <p:cNvPr id="108"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09" name="TextBox 108"/>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help</a:t>
              </a:r>
              <a:endParaRPr lang="en-GB" sz="2400" dirty="0">
                <a:solidFill>
                  <a:srgbClr val="002060"/>
                </a:solidFill>
                <a:latin typeface="Comic Sans MS" pitchFamily="66" charset="0"/>
              </a:endParaRPr>
            </a:p>
          </p:txBody>
        </p:sp>
        <p:sp>
          <p:nvSpPr>
            <p:cNvPr id="110" name="Oval 109"/>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11" name="Oval 110"/>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pic>
        <p:nvPicPr>
          <p:cNvPr id="4" name="Picture 3" descr="black.png"/>
          <p:cNvPicPr>
            <a:picLocks noChangeAspect="1"/>
          </p:cNvPicPr>
          <p:nvPr/>
        </p:nvPicPr>
        <p:blipFill>
          <a:blip r:embed="rId6" cstate="print"/>
          <a:srcRect/>
          <a:stretch>
            <a:fillRect/>
          </a:stretch>
        </p:blipFill>
        <p:spPr bwMode="auto">
          <a:xfrm>
            <a:off x="251520" y="2780928"/>
            <a:ext cx="4773613" cy="3706813"/>
          </a:xfrm>
          <a:prstGeom prst="rect">
            <a:avLst/>
          </a:prstGeom>
          <a:noFill/>
          <a:ln w="9525">
            <a:noFill/>
            <a:miter lim="800000"/>
            <a:headEnd/>
            <a:tailEnd/>
          </a:ln>
        </p:spPr>
      </p:pic>
    </p:spTree>
  </p:cSld>
  <p:clrMapOvr>
    <a:masterClrMapping/>
  </p:clrMapOvr>
  <p:transition spd="med" advClick="0">
    <p:wedge/>
  </p:transition>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6" dur="2000" fill="hold"/>
                                        <p:tgtEl>
                                          <p:spTgt spid="82"/>
                                        </p:tgtEl>
                                        <p:attrNameLst>
                                          <p:attrName>ppt_x</p:attrName>
                                          <p:attrName>ppt_y</p:attrName>
                                        </p:attrNameLst>
                                      </p:cBhvr>
                                      <p:rCtr x="20800" y="-10800"/>
                                    </p:animMotion>
                                  </p:childTnLst>
                                </p:cTn>
                              </p:par>
                            </p:childTnLst>
                          </p:cTn>
                        </p:par>
                      </p:childTnLst>
                    </p:cTn>
                  </p:par>
                  <p:par>
                    <p:cTn id="7" fill="hold">
                      <p:stCondLst>
                        <p:cond delay="indefinite"/>
                      </p:stCondLst>
                      <p:childTnLst>
                        <p:par>
                          <p:cTn id="8" fill="hold">
                            <p:stCondLst>
                              <p:cond delay="0"/>
                            </p:stCondLst>
                            <p:childTnLst>
                              <p:par>
                                <p:cTn id="9"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10" dur="2000" fill="hold"/>
                                        <p:tgtEl>
                                          <p:spTgt spid="87"/>
                                        </p:tgtEl>
                                        <p:attrNameLst>
                                          <p:attrName>ppt_x</p:attrName>
                                          <p:attrName>ppt_y</p:attrName>
                                        </p:attrNameLst>
                                      </p:cBhvr>
                                      <p:rCtr x="20800" y="-10800"/>
                                    </p:animMotion>
                                  </p:childTnLst>
                                </p:cTn>
                              </p:par>
                            </p:childTnLst>
                          </p:cTn>
                        </p:par>
                      </p:childTnLst>
                    </p:cTn>
                  </p:par>
                  <p:par>
                    <p:cTn id="11" fill="hold">
                      <p:stCondLst>
                        <p:cond delay="indefinite"/>
                      </p:stCondLst>
                      <p:childTnLst>
                        <p:par>
                          <p:cTn id="12" fill="hold">
                            <p:stCondLst>
                              <p:cond delay="0"/>
                            </p:stCondLst>
                            <p:childTnLst>
                              <p:par>
                                <p:cTn id="13"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14" dur="2000" fill="hold"/>
                                        <p:tgtEl>
                                          <p:spTgt spid="92"/>
                                        </p:tgtEl>
                                        <p:attrNameLst>
                                          <p:attrName>ppt_x</p:attrName>
                                          <p:attrName>ppt_y</p:attrName>
                                        </p:attrNameLst>
                                      </p:cBhvr>
                                      <p:rCtr x="20800" y="-10800"/>
                                    </p:animMotion>
                                  </p:childTnLst>
                                </p:cTn>
                              </p:par>
                            </p:childTnLst>
                          </p:cTn>
                        </p:par>
                      </p:childTnLst>
                    </p:cTn>
                  </p:par>
                  <p:par>
                    <p:cTn id="15" fill="hold">
                      <p:stCondLst>
                        <p:cond delay="indefinite"/>
                      </p:stCondLst>
                      <p:childTnLst>
                        <p:par>
                          <p:cTn id="16" fill="hold">
                            <p:stCondLst>
                              <p:cond delay="0"/>
                            </p:stCondLst>
                            <p:childTnLst>
                              <p:par>
                                <p:cTn id="17"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18" dur="2000" fill="hold"/>
                                        <p:tgtEl>
                                          <p:spTgt spid="97"/>
                                        </p:tgtEl>
                                        <p:attrNameLst>
                                          <p:attrName>ppt_x</p:attrName>
                                          <p:attrName>ppt_y</p:attrName>
                                        </p:attrNameLst>
                                      </p:cBhvr>
                                      <p:rCtr x="20800" y="-10800"/>
                                    </p:animMotion>
                                  </p:childTnLst>
                                </p:cTn>
                              </p:par>
                            </p:childTnLst>
                          </p:cTn>
                        </p:par>
                      </p:childTnLst>
                    </p:cTn>
                  </p:par>
                  <p:par>
                    <p:cTn id="19" fill="hold">
                      <p:stCondLst>
                        <p:cond delay="indefinite"/>
                      </p:stCondLst>
                      <p:childTnLst>
                        <p:par>
                          <p:cTn id="20" fill="hold">
                            <p:stCondLst>
                              <p:cond delay="0"/>
                            </p:stCondLst>
                            <p:childTnLst>
                              <p:par>
                                <p:cTn id="21"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22" dur="2000" fill="hold"/>
                                        <p:tgtEl>
                                          <p:spTgt spid="102"/>
                                        </p:tgtEl>
                                        <p:attrNameLst>
                                          <p:attrName>ppt_x</p:attrName>
                                          <p:attrName>ppt_y</p:attrName>
                                        </p:attrNameLst>
                                      </p:cBhvr>
                                      <p:rCtr x="20800" y="-10800"/>
                                    </p:animMotion>
                                  </p:childTnLst>
                                </p:cTn>
                              </p:par>
                            </p:childTnLst>
                          </p:cTn>
                        </p:par>
                      </p:childTnLst>
                    </p:cTn>
                  </p:par>
                  <p:par>
                    <p:cTn id="23" fill="hold">
                      <p:stCondLst>
                        <p:cond delay="indefinite"/>
                      </p:stCondLst>
                      <p:childTnLst>
                        <p:par>
                          <p:cTn id="24" fill="hold">
                            <p:stCondLst>
                              <p:cond delay="0"/>
                            </p:stCondLst>
                            <p:childTnLst>
                              <p:par>
                                <p:cTn id="25"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26" dur="2000" fill="hold"/>
                                        <p:tgtEl>
                                          <p:spTgt spid="107"/>
                                        </p:tgtEl>
                                        <p:attrNameLst>
                                          <p:attrName>ppt_x</p:attrName>
                                          <p:attrName>ppt_y</p:attrName>
                                        </p:attrNameLst>
                                      </p:cBhvr>
                                      <p:rCtr x="20800" y="-10800"/>
                                    </p:animMotion>
                                  </p:childTnLst>
                                </p:cTn>
                              </p:par>
                            </p:childTnLst>
                          </p:cTn>
                        </p:par>
                      </p:childTnLst>
                    </p:cTn>
                  </p:par>
                  <p:par>
                    <p:cTn id="27" fill="hold">
                      <p:stCondLst>
                        <p:cond delay="indefinite"/>
                      </p:stCondLst>
                      <p:childTnLst>
                        <p:par>
                          <p:cTn id="28" fill="hold">
                            <p:stCondLst>
                              <p:cond delay="0"/>
                            </p:stCondLst>
                            <p:childTnLst>
                              <p:par>
                                <p:cTn id="29"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30" dur="2000" fill="hold"/>
                                        <p:tgtEl>
                                          <p:spTgt spid="6"/>
                                        </p:tgtEl>
                                        <p:attrNameLst>
                                          <p:attrName>ppt_x</p:attrName>
                                          <p:attrName>ppt_y</p:attrName>
                                        </p:attrNameLst>
                                      </p:cBhvr>
                                      <p:rCtr x="20800" y="-10800"/>
                                    </p:animMotion>
                                  </p:childTnLst>
                                </p:cTn>
                              </p:par>
                            </p:childTnLst>
                          </p:cTn>
                        </p:par>
                      </p:childTnLst>
                    </p:cTn>
                  </p:par>
                  <p:par>
                    <p:cTn id="31" fill="hold">
                      <p:stCondLst>
                        <p:cond delay="indefinite"/>
                      </p:stCondLst>
                      <p:childTnLst>
                        <p:par>
                          <p:cTn id="32" fill="hold">
                            <p:stCondLst>
                              <p:cond delay="0"/>
                            </p:stCondLst>
                            <p:childTnLst>
                              <p:par>
                                <p:cTn id="33"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34" dur="2000" fill="hold"/>
                                        <p:tgtEl>
                                          <p:spTgt spid="11"/>
                                        </p:tgtEl>
                                        <p:attrNameLst>
                                          <p:attrName>ppt_x</p:attrName>
                                          <p:attrName>ppt_y</p:attrName>
                                        </p:attrNameLst>
                                      </p:cBhvr>
                                      <p:rCtr x="20800" y="-10800"/>
                                    </p:animMotion>
                                  </p:childTnLst>
                                </p:cTn>
                              </p:par>
                            </p:childTnLst>
                          </p:cTn>
                        </p:par>
                      </p:childTnLst>
                    </p:cTn>
                  </p:par>
                  <p:par>
                    <p:cTn id="35" fill="hold">
                      <p:stCondLst>
                        <p:cond delay="indefinite"/>
                      </p:stCondLst>
                      <p:childTnLst>
                        <p:par>
                          <p:cTn id="36" fill="hold">
                            <p:stCondLst>
                              <p:cond delay="0"/>
                            </p:stCondLst>
                            <p:childTnLst>
                              <p:par>
                                <p:cTn id="37"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38" dur="2000" fill="hold"/>
                                        <p:tgtEl>
                                          <p:spTgt spid="16"/>
                                        </p:tgtEl>
                                        <p:attrNameLst>
                                          <p:attrName>ppt_x</p:attrName>
                                          <p:attrName>ppt_y</p:attrName>
                                        </p:attrNameLst>
                                      </p:cBhvr>
                                      <p:rCtr x="20800" y="-10800"/>
                                    </p:animMotion>
                                  </p:childTnLst>
                                </p:cTn>
                              </p:par>
                            </p:childTnLst>
                          </p:cTn>
                        </p:par>
                      </p:childTnLst>
                    </p:cTn>
                  </p:par>
                  <p:par>
                    <p:cTn id="39" fill="hold">
                      <p:stCondLst>
                        <p:cond delay="indefinite"/>
                      </p:stCondLst>
                      <p:childTnLst>
                        <p:par>
                          <p:cTn id="40" fill="hold">
                            <p:stCondLst>
                              <p:cond delay="0"/>
                            </p:stCondLst>
                            <p:childTnLst>
                              <p:par>
                                <p:cTn id="41"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42" dur="2000" fill="hold"/>
                                        <p:tgtEl>
                                          <p:spTgt spid="21"/>
                                        </p:tgtEl>
                                        <p:attrNameLst>
                                          <p:attrName>ppt_x</p:attrName>
                                          <p:attrName>ppt_y</p:attrName>
                                        </p:attrNameLst>
                                      </p:cBhvr>
                                      <p:rCtr x="20800" y="-10800"/>
                                    </p:animMotion>
                                  </p:childTnLst>
                                </p:cTn>
                              </p:par>
                            </p:childTnLst>
                          </p:cTn>
                        </p:par>
                      </p:childTnLst>
                    </p:cTn>
                  </p:par>
                  <p:par>
                    <p:cTn id="43" fill="hold">
                      <p:stCondLst>
                        <p:cond delay="indefinite"/>
                      </p:stCondLst>
                      <p:childTnLst>
                        <p:par>
                          <p:cTn id="44" fill="hold">
                            <p:stCondLst>
                              <p:cond delay="0"/>
                            </p:stCondLst>
                            <p:childTnLst>
                              <p:par>
                                <p:cTn id="45"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46" dur="2000" fill="hold"/>
                                        <p:tgtEl>
                                          <p:spTgt spid="26"/>
                                        </p:tgtEl>
                                        <p:attrNameLst>
                                          <p:attrName>ppt_x</p:attrName>
                                          <p:attrName>ppt_y</p:attrName>
                                        </p:attrNameLst>
                                      </p:cBhvr>
                                      <p:rCtr x="20800" y="-10800"/>
                                    </p:animMotion>
                                  </p:childTnLst>
                                </p:cTn>
                              </p:par>
                            </p:childTnLst>
                          </p:cTn>
                        </p:par>
                      </p:childTnLst>
                    </p:cTn>
                  </p:par>
                  <p:par>
                    <p:cTn id="47" fill="hold">
                      <p:stCondLst>
                        <p:cond delay="indefinite"/>
                      </p:stCondLst>
                      <p:childTnLst>
                        <p:par>
                          <p:cTn id="48" fill="hold">
                            <p:stCondLst>
                              <p:cond delay="0"/>
                            </p:stCondLst>
                            <p:childTnLst>
                              <p:par>
                                <p:cTn id="49"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50" dur="2000" fill="hold"/>
                                        <p:tgtEl>
                                          <p:spTgt spid="31"/>
                                        </p:tgtEl>
                                        <p:attrNameLst>
                                          <p:attrName>ppt_x</p:attrName>
                                          <p:attrName>ppt_y</p:attrName>
                                        </p:attrNameLst>
                                      </p:cBhvr>
                                      <p:rCtr x="20800" y="-10800"/>
                                    </p:animMotion>
                                  </p:childTnLst>
                                </p:cTn>
                              </p:par>
                            </p:childTnLst>
                          </p:cTn>
                        </p:par>
                      </p:childTnLst>
                    </p:cTn>
                  </p:par>
                  <p:par>
                    <p:cTn id="51" fill="hold">
                      <p:stCondLst>
                        <p:cond delay="indefinite"/>
                      </p:stCondLst>
                      <p:childTnLst>
                        <p:par>
                          <p:cTn id="52" fill="hold">
                            <p:stCondLst>
                              <p:cond delay="0"/>
                            </p:stCondLst>
                            <p:childTnLst>
                              <p:par>
                                <p:cTn id="53"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54" dur="2000" fill="hold"/>
                                        <p:tgtEl>
                                          <p:spTgt spid="36"/>
                                        </p:tgtEl>
                                        <p:attrNameLst>
                                          <p:attrName>ppt_x</p:attrName>
                                          <p:attrName>ppt_y</p:attrName>
                                        </p:attrNameLst>
                                      </p:cBhvr>
                                      <p:rCtr x="20800" y="-10800"/>
                                    </p:animMotion>
                                  </p:childTnLst>
                                </p:cTn>
                              </p:par>
                            </p:childTnLst>
                          </p:cTn>
                        </p:par>
                      </p:childTnLst>
                    </p:cTn>
                  </p:par>
                  <p:par>
                    <p:cTn id="55" fill="hold">
                      <p:stCondLst>
                        <p:cond delay="indefinite"/>
                      </p:stCondLst>
                      <p:childTnLst>
                        <p:par>
                          <p:cTn id="56" fill="hold">
                            <p:stCondLst>
                              <p:cond delay="0"/>
                            </p:stCondLst>
                            <p:childTnLst>
                              <p:par>
                                <p:cTn id="57"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58" dur="2000" fill="hold"/>
                                        <p:tgtEl>
                                          <p:spTgt spid="37"/>
                                        </p:tgtEl>
                                        <p:attrNameLst>
                                          <p:attrName>ppt_x</p:attrName>
                                          <p:attrName>ppt_y</p:attrName>
                                        </p:attrNameLst>
                                      </p:cBhvr>
                                      <p:rCtr x="20800" y="-10800"/>
                                    </p:animMotion>
                                  </p:childTnLst>
                                </p:cTn>
                              </p:par>
                            </p:childTnLst>
                          </p:cTn>
                        </p:par>
                      </p:childTnLst>
                    </p:cTn>
                  </p:par>
                  <p:par>
                    <p:cTn id="59" fill="hold">
                      <p:stCondLst>
                        <p:cond delay="indefinite"/>
                      </p:stCondLst>
                      <p:childTnLst>
                        <p:par>
                          <p:cTn id="60" fill="hold">
                            <p:stCondLst>
                              <p:cond delay="0"/>
                            </p:stCondLst>
                            <p:childTnLst>
                              <p:par>
                                <p:cTn id="61"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62" dur="2000" fill="hold"/>
                                        <p:tgtEl>
                                          <p:spTgt spid="41"/>
                                        </p:tgtEl>
                                        <p:attrNameLst>
                                          <p:attrName>ppt_x</p:attrName>
                                          <p:attrName>ppt_y</p:attrName>
                                        </p:attrNameLst>
                                      </p:cBhvr>
                                      <p:rCtr x="20800" y="-10800"/>
                                    </p:animMotion>
                                  </p:childTnLst>
                                </p:cTn>
                              </p:par>
                            </p:childTnLst>
                          </p:cTn>
                        </p:par>
                      </p:childTnLst>
                    </p:cTn>
                  </p:par>
                  <p:par>
                    <p:cTn id="63" fill="hold">
                      <p:stCondLst>
                        <p:cond delay="indefinite"/>
                      </p:stCondLst>
                      <p:childTnLst>
                        <p:par>
                          <p:cTn id="64" fill="hold">
                            <p:stCondLst>
                              <p:cond delay="0"/>
                            </p:stCondLst>
                            <p:childTnLst>
                              <p:par>
                                <p:cTn id="65"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66" dur="2000" fill="hold"/>
                                        <p:tgtEl>
                                          <p:spTgt spid="42"/>
                                        </p:tgtEl>
                                        <p:attrNameLst>
                                          <p:attrName>ppt_x</p:attrName>
                                          <p:attrName>ppt_y</p:attrName>
                                        </p:attrNameLst>
                                      </p:cBhvr>
                                      <p:rCtr x="20800" y="-10800"/>
                                    </p:animMotion>
                                  </p:childTnLst>
                                </p:cTn>
                              </p:par>
                            </p:childTnLst>
                          </p:cTn>
                        </p:par>
                      </p:childTnLst>
                    </p:cTn>
                  </p:par>
                  <p:par>
                    <p:cTn id="67" fill="hold">
                      <p:stCondLst>
                        <p:cond delay="indefinite"/>
                      </p:stCondLst>
                      <p:childTnLst>
                        <p:par>
                          <p:cTn id="68" fill="hold">
                            <p:stCondLst>
                              <p:cond delay="0"/>
                            </p:stCondLst>
                            <p:childTnLst>
                              <p:par>
                                <p:cTn id="69"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70" dur="2000" fill="hold"/>
                                        <p:tgtEl>
                                          <p:spTgt spid="47"/>
                                        </p:tgtEl>
                                        <p:attrNameLst>
                                          <p:attrName>ppt_x</p:attrName>
                                          <p:attrName>ppt_y</p:attrName>
                                        </p:attrNameLst>
                                      </p:cBhvr>
                                      <p:rCtr x="20800" y="-10800"/>
                                    </p:animMotion>
                                  </p:childTnLst>
                                </p:cTn>
                              </p:par>
                            </p:childTnLst>
                          </p:cTn>
                        </p:par>
                      </p:childTnLst>
                    </p:cTn>
                  </p:par>
                  <p:par>
                    <p:cTn id="71" fill="hold">
                      <p:stCondLst>
                        <p:cond delay="indefinite"/>
                      </p:stCondLst>
                      <p:childTnLst>
                        <p:par>
                          <p:cTn id="72" fill="hold">
                            <p:stCondLst>
                              <p:cond delay="0"/>
                            </p:stCondLst>
                            <p:childTnLst>
                              <p:par>
                                <p:cTn id="73"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74" dur="2000" fill="hold"/>
                                        <p:tgtEl>
                                          <p:spTgt spid="52"/>
                                        </p:tgtEl>
                                        <p:attrNameLst>
                                          <p:attrName>ppt_x</p:attrName>
                                          <p:attrName>ppt_y</p:attrName>
                                        </p:attrNameLst>
                                      </p:cBhvr>
                                      <p:rCtr x="20800" y="-10800"/>
                                    </p:animMotion>
                                  </p:childTnLst>
                                </p:cTn>
                              </p:par>
                            </p:childTnLst>
                          </p:cTn>
                        </p:par>
                      </p:childTnLst>
                    </p:cTn>
                  </p:par>
                  <p:par>
                    <p:cTn id="75" fill="hold">
                      <p:stCondLst>
                        <p:cond delay="indefinite"/>
                      </p:stCondLst>
                      <p:childTnLst>
                        <p:par>
                          <p:cTn id="76" fill="hold">
                            <p:stCondLst>
                              <p:cond delay="0"/>
                            </p:stCondLst>
                            <p:childTnLst>
                              <p:par>
                                <p:cTn id="77"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78" dur="2000" fill="hold"/>
                                        <p:tgtEl>
                                          <p:spTgt spid="57"/>
                                        </p:tgtEl>
                                        <p:attrNameLst>
                                          <p:attrName>ppt_x</p:attrName>
                                          <p:attrName>ppt_y</p:attrName>
                                        </p:attrNameLst>
                                      </p:cBhvr>
                                      <p:rCtr x="20800" y="-10800"/>
                                    </p:animMotion>
                                  </p:childTnLst>
                                </p:cTn>
                              </p:par>
                            </p:childTnLst>
                          </p:cTn>
                        </p:par>
                      </p:childTnLst>
                    </p:cTn>
                  </p:par>
                  <p:par>
                    <p:cTn id="79" fill="hold">
                      <p:stCondLst>
                        <p:cond delay="indefinite"/>
                      </p:stCondLst>
                      <p:childTnLst>
                        <p:par>
                          <p:cTn id="80" fill="hold">
                            <p:stCondLst>
                              <p:cond delay="0"/>
                            </p:stCondLst>
                            <p:childTnLst>
                              <p:par>
                                <p:cTn id="81"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82" dur="2000" fill="hold"/>
                                        <p:tgtEl>
                                          <p:spTgt spid="62"/>
                                        </p:tgtEl>
                                        <p:attrNameLst>
                                          <p:attrName>ppt_x</p:attrName>
                                          <p:attrName>ppt_y</p:attrName>
                                        </p:attrNameLst>
                                      </p:cBhvr>
                                      <p:rCtr x="20800" y="-10800"/>
                                    </p:animMotion>
                                  </p:childTnLst>
                                </p:cTn>
                              </p:par>
                            </p:childTnLst>
                          </p:cTn>
                        </p:par>
                      </p:childTnLst>
                    </p:cTn>
                  </p:par>
                </p:childTnLst>
              </p:cTn>
              <p:nextCondLst>
                <p:cond evt="onClick" delay="0">
                  <p:tgtEl>
                    <p:spTgt spid="4"/>
                  </p:tgtEl>
                </p:cond>
              </p:nextCondLst>
            </p:seq>
            <p:seq concurrent="1" nextAc="seek">
              <p:cTn id="83" restart="whenNotActive" fill="hold" evtFilter="cancelBubble" nodeType="interactiveSeq">
                <p:stCondLst>
                  <p:cond evt="onClick" delay="0">
                    <p:tgtEl>
                      <p:spTgt spid="38"/>
                    </p:tgtEl>
                  </p:cond>
                </p:stCondLst>
                <p:endSync evt="end" delay="0">
                  <p:rtn val="all"/>
                </p:endSync>
                <p:childTnLst>
                  <p:par>
                    <p:cTn id="84" fill="hold">
                      <p:stCondLst>
                        <p:cond delay="0"/>
                      </p:stCondLst>
                      <p:childTnLst>
                        <p:par>
                          <p:cTn id="85" fill="hold">
                            <p:stCondLst>
                              <p:cond delay="0"/>
                            </p:stCondLst>
                            <p:childTnLst>
                              <p:par>
                                <p:cTn id="86" presetID="10" presetClass="exit" presetSubtype="0" fill="hold" nodeType="clickEffect">
                                  <p:stCondLst>
                                    <p:cond delay="0"/>
                                  </p:stCondLst>
                                  <p:childTnLst>
                                    <p:animEffect transition="out" filter="fade">
                                      <p:cBhvr>
                                        <p:cTn id="87" dur="2000"/>
                                        <p:tgtEl>
                                          <p:spTgt spid="82"/>
                                        </p:tgtEl>
                                      </p:cBhvr>
                                    </p:animEffect>
                                    <p:set>
                                      <p:cBhvr>
                                        <p:cTn id="88" dur="1" fill="hold">
                                          <p:stCondLst>
                                            <p:cond delay="1999"/>
                                          </p:stCondLst>
                                        </p:cTn>
                                        <p:tgtEl>
                                          <p:spTgt spid="82"/>
                                        </p:tgtEl>
                                        <p:attrNameLst>
                                          <p:attrName>style.visibility</p:attrName>
                                        </p:attrNameLst>
                                      </p:cBhvr>
                                      <p:to>
                                        <p:strVal val="hidden"/>
                                      </p:to>
                                    </p:set>
                                  </p:childTnLst>
                                </p:cTn>
                              </p:par>
                            </p:childTnLst>
                          </p:cTn>
                        </p:par>
                      </p:childTnLst>
                    </p:cTn>
                  </p:par>
                  <p:par>
                    <p:cTn id="89" fill="hold">
                      <p:stCondLst>
                        <p:cond delay="indefinite"/>
                      </p:stCondLst>
                      <p:childTnLst>
                        <p:par>
                          <p:cTn id="90" fill="hold">
                            <p:stCondLst>
                              <p:cond delay="0"/>
                            </p:stCondLst>
                            <p:childTnLst>
                              <p:par>
                                <p:cTn id="91" presetID="10" presetClass="exit" presetSubtype="0" fill="hold" nodeType="clickEffect">
                                  <p:stCondLst>
                                    <p:cond delay="0"/>
                                  </p:stCondLst>
                                  <p:childTnLst>
                                    <p:animEffect transition="out" filter="fade">
                                      <p:cBhvr>
                                        <p:cTn id="92" dur="2000"/>
                                        <p:tgtEl>
                                          <p:spTgt spid="87"/>
                                        </p:tgtEl>
                                      </p:cBhvr>
                                    </p:animEffect>
                                    <p:set>
                                      <p:cBhvr>
                                        <p:cTn id="93" dur="1" fill="hold">
                                          <p:stCondLst>
                                            <p:cond delay="1999"/>
                                          </p:stCondLst>
                                        </p:cTn>
                                        <p:tgtEl>
                                          <p:spTgt spid="87"/>
                                        </p:tgtEl>
                                        <p:attrNameLst>
                                          <p:attrName>style.visibility</p:attrName>
                                        </p:attrNameLst>
                                      </p:cBhvr>
                                      <p:to>
                                        <p:strVal val="hidden"/>
                                      </p:to>
                                    </p:set>
                                  </p:childTnLst>
                                </p:cTn>
                              </p:par>
                            </p:childTnLst>
                          </p:cTn>
                        </p:par>
                      </p:childTnLst>
                    </p:cTn>
                  </p:par>
                  <p:par>
                    <p:cTn id="94" fill="hold">
                      <p:stCondLst>
                        <p:cond delay="indefinite"/>
                      </p:stCondLst>
                      <p:childTnLst>
                        <p:par>
                          <p:cTn id="95" fill="hold">
                            <p:stCondLst>
                              <p:cond delay="0"/>
                            </p:stCondLst>
                            <p:childTnLst>
                              <p:par>
                                <p:cTn id="96" presetID="10" presetClass="exit" presetSubtype="0" fill="hold" nodeType="clickEffect">
                                  <p:stCondLst>
                                    <p:cond delay="0"/>
                                  </p:stCondLst>
                                  <p:childTnLst>
                                    <p:animEffect transition="out" filter="fade">
                                      <p:cBhvr>
                                        <p:cTn id="97" dur="2000"/>
                                        <p:tgtEl>
                                          <p:spTgt spid="92"/>
                                        </p:tgtEl>
                                      </p:cBhvr>
                                    </p:animEffect>
                                    <p:set>
                                      <p:cBhvr>
                                        <p:cTn id="98" dur="1" fill="hold">
                                          <p:stCondLst>
                                            <p:cond delay="1999"/>
                                          </p:stCondLst>
                                        </p:cTn>
                                        <p:tgtEl>
                                          <p:spTgt spid="92"/>
                                        </p:tgtEl>
                                        <p:attrNameLst>
                                          <p:attrName>style.visibility</p:attrName>
                                        </p:attrNameLst>
                                      </p:cBhvr>
                                      <p:to>
                                        <p:strVal val="hidden"/>
                                      </p:to>
                                    </p:set>
                                  </p:childTnLst>
                                </p:cTn>
                              </p:par>
                            </p:childTnLst>
                          </p:cTn>
                        </p:par>
                      </p:childTnLst>
                    </p:cTn>
                  </p:par>
                  <p:par>
                    <p:cTn id="99" fill="hold">
                      <p:stCondLst>
                        <p:cond delay="indefinite"/>
                      </p:stCondLst>
                      <p:childTnLst>
                        <p:par>
                          <p:cTn id="100" fill="hold">
                            <p:stCondLst>
                              <p:cond delay="0"/>
                            </p:stCondLst>
                            <p:childTnLst>
                              <p:par>
                                <p:cTn id="101" presetID="10" presetClass="exit" presetSubtype="0" fill="hold" nodeType="clickEffect">
                                  <p:stCondLst>
                                    <p:cond delay="0"/>
                                  </p:stCondLst>
                                  <p:childTnLst>
                                    <p:animEffect transition="out" filter="fade">
                                      <p:cBhvr>
                                        <p:cTn id="102" dur="2000"/>
                                        <p:tgtEl>
                                          <p:spTgt spid="97"/>
                                        </p:tgtEl>
                                      </p:cBhvr>
                                    </p:animEffect>
                                    <p:set>
                                      <p:cBhvr>
                                        <p:cTn id="103" dur="1" fill="hold">
                                          <p:stCondLst>
                                            <p:cond delay="1999"/>
                                          </p:stCondLst>
                                        </p:cTn>
                                        <p:tgtEl>
                                          <p:spTgt spid="97"/>
                                        </p:tgtEl>
                                        <p:attrNameLst>
                                          <p:attrName>style.visibility</p:attrName>
                                        </p:attrNameLst>
                                      </p:cBhvr>
                                      <p:to>
                                        <p:strVal val="hidden"/>
                                      </p:to>
                                    </p:set>
                                  </p:childTnLst>
                                </p:cTn>
                              </p:par>
                            </p:childTnLst>
                          </p:cTn>
                        </p:par>
                      </p:childTnLst>
                    </p:cTn>
                  </p:par>
                  <p:par>
                    <p:cTn id="104" fill="hold">
                      <p:stCondLst>
                        <p:cond delay="indefinite"/>
                      </p:stCondLst>
                      <p:childTnLst>
                        <p:par>
                          <p:cTn id="105" fill="hold">
                            <p:stCondLst>
                              <p:cond delay="0"/>
                            </p:stCondLst>
                            <p:childTnLst>
                              <p:par>
                                <p:cTn id="106" presetID="10" presetClass="exit" presetSubtype="0" fill="hold" nodeType="clickEffect">
                                  <p:stCondLst>
                                    <p:cond delay="0"/>
                                  </p:stCondLst>
                                  <p:childTnLst>
                                    <p:animEffect transition="out" filter="fade">
                                      <p:cBhvr>
                                        <p:cTn id="107" dur="2000"/>
                                        <p:tgtEl>
                                          <p:spTgt spid="102"/>
                                        </p:tgtEl>
                                      </p:cBhvr>
                                    </p:animEffect>
                                    <p:set>
                                      <p:cBhvr>
                                        <p:cTn id="108" dur="1" fill="hold">
                                          <p:stCondLst>
                                            <p:cond delay="1999"/>
                                          </p:stCondLst>
                                        </p:cTn>
                                        <p:tgtEl>
                                          <p:spTgt spid="102"/>
                                        </p:tgtEl>
                                        <p:attrNameLst>
                                          <p:attrName>style.visibility</p:attrName>
                                        </p:attrNameLst>
                                      </p:cBhvr>
                                      <p:to>
                                        <p:strVal val="hidden"/>
                                      </p:to>
                                    </p:set>
                                  </p:childTnLst>
                                </p:cTn>
                              </p:par>
                            </p:childTnLst>
                          </p:cTn>
                        </p:par>
                      </p:childTnLst>
                    </p:cTn>
                  </p:par>
                  <p:par>
                    <p:cTn id="109" fill="hold">
                      <p:stCondLst>
                        <p:cond delay="indefinite"/>
                      </p:stCondLst>
                      <p:childTnLst>
                        <p:par>
                          <p:cTn id="110" fill="hold">
                            <p:stCondLst>
                              <p:cond delay="0"/>
                            </p:stCondLst>
                            <p:childTnLst>
                              <p:par>
                                <p:cTn id="111" presetID="10" presetClass="exit" presetSubtype="0" fill="hold" nodeType="clickEffect">
                                  <p:stCondLst>
                                    <p:cond delay="0"/>
                                  </p:stCondLst>
                                  <p:childTnLst>
                                    <p:animEffect transition="out" filter="fade">
                                      <p:cBhvr>
                                        <p:cTn id="112" dur="2000"/>
                                        <p:tgtEl>
                                          <p:spTgt spid="107"/>
                                        </p:tgtEl>
                                      </p:cBhvr>
                                    </p:animEffect>
                                    <p:set>
                                      <p:cBhvr>
                                        <p:cTn id="113" dur="1" fill="hold">
                                          <p:stCondLst>
                                            <p:cond delay="1999"/>
                                          </p:stCondLst>
                                        </p:cTn>
                                        <p:tgtEl>
                                          <p:spTgt spid="107"/>
                                        </p:tgtEl>
                                        <p:attrNameLst>
                                          <p:attrName>style.visibility</p:attrName>
                                        </p:attrNameLst>
                                      </p:cBhvr>
                                      <p:to>
                                        <p:strVal val="hidden"/>
                                      </p:to>
                                    </p:set>
                                  </p:childTnLst>
                                </p:cTn>
                              </p:par>
                            </p:childTnLst>
                          </p:cTn>
                        </p:par>
                      </p:childTnLst>
                    </p:cTn>
                  </p:par>
                  <p:par>
                    <p:cTn id="114" fill="hold">
                      <p:stCondLst>
                        <p:cond delay="indefinite"/>
                      </p:stCondLst>
                      <p:childTnLst>
                        <p:par>
                          <p:cTn id="115" fill="hold">
                            <p:stCondLst>
                              <p:cond delay="0"/>
                            </p:stCondLst>
                            <p:childTnLst>
                              <p:par>
                                <p:cTn id="116" presetID="10" presetClass="exit" presetSubtype="0" fill="hold" nodeType="clickEffect">
                                  <p:stCondLst>
                                    <p:cond delay="0"/>
                                  </p:stCondLst>
                                  <p:childTnLst>
                                    <p:animEffect transition="out" filter="fade">
                                      <p:cBhvr>
                                        <p:cTn id="117" dur="2000"/>
                                        <p:tgtEl>
                                          <p:spTgt spid="6"/>
                                        </p:tgtEl>
                                      </p:cBhvr>
                                    </p:animEffect>
                                    <p:set>
                                      <p:cBhvr>
                                        <p:cTn id="118" dur="1" fill="hold">
                                          <p:stCondLst>
                                            <p:cond delay="1999"/>
                                          </p:stCondLst>
                                        </p:cTn>
                                        <p:tgtEl>
                                          <p:spTgt spid="6"/>
                                        </p:tgtEl>
                                        <p:attrNameLst>
                                          <p:attrName>style.visibility</p:attrName>
                                        </p:attrNameLst>
                                      </p:cBhvr>
                                      <p:to>
                                        <p:strVal val="hidden"/>
                                      </p:to>
                                    </p:set>
                                  </p:childTnLst>
                                </p:cTn>
                              </p:par>
                            </p:childTnLst>
                          </p:cTn>
                        </p:par>
                      </p:childTnLst>
                    </p:cTn>
                  </p:par>
                  <p:par>
                    <p:cTn id="119" fill="hold">
                      <p:stCondLst>
                        <p:cond delay="indefinite"/>
                      </p:stCondLst>
                      <p:childTnLst>
                        <p:par>
                          <p:cTn id="120" fill="hold">
                            <p:stCondLst>
                              <p:cond delay="0"/>
                            </p:stCondLst>
                            <p:childTnLst>
                              <p:par>
                                <p:cTn id="121" presetID="10" presetClass="exit" presetSubtype="0" fill="hold" nodeType="clickEffect">
                                  <p:stCondLst>
                                    <p:cond delay="0"/>
                                  </p:stCondLst>
                                  <p:childTnLst>
                                    <p:animEffect transition="out" filter="fade">
                                      <p:cBhvr>
                                        <p:cTn id="122" dur="2000"/>
                                        <p:tgtEl>
                                          <p:spTgt spid="11"/>
                                        </p:tgtEl>
                                      </p:cBhvr>
                                    </p:animEffect>
                                    <p:set>
                                      <p:cBhvr>
                                        <p:cTn id="123" dur="1" fill="hold">
                                          <p:stCondLst>
                                            <p:cond delay="1999"/>
                                          </p:stCondLst>
                                        </p:cTn>
                                        <p:tgtEl>
                                          <p:spTgt spid="11"/>
                                        </p:tgtEl>
                                        <p:attrNameLst>
                                          <p:attrName>style.visibility</p:attrName>
                                        </p:attrNameLst>
                                      </p:cBhvr>
                                      <p:to>
                                        <p:strVal val="hidden"/>
                                      </p:to>
                                    </p:set>
                                  </p:childTnLst>
                                </p:cTn>
                              </p:par>
                            </p:childTnLst>
                          </p:cTn>
                        </p:par>
                      </p:childTnLst>
                    </p:cTn>
                  </p:par>
                  <p:par>
                    <p:cTn id="124" fill="hold">
                      <p:stCondLst>
                        <p:cond delay="indefinite"/>
                      </p:stCondLst>
                      <p:childTnLst>
                        <p:par>
                          <p:cTn id="125" fill="hold">
                            <p:stCondLst>
                              <p:cond delay="0"/>
                            </p:stCondLst>
                            <p:childTnLst>
                              <p:par>
                                <p:cTn id="126" presetID="10" presetClass="exit" presetSubtype="0" fill="hold" nodeType="clickEffect">
                                  <p:stCondLst>
                                    <p:cond delay="0"/>
                                  </p:stCondLst>
                                  <p:childTnLst>
                                    <p:animEffect transition="out" filter="fade">
                                      <p:cBhvr>
                                        <p:cTn id="127" dur="2000"/>
                                        <p:tgtEl>
                                          <p:spTgt spid="16"/>
                                        </p:tgtEl>
                                      </p:cBhvr>
                                    </p:animEffect>
                                    <p:set>
                                      <p:cBhvr>
                                        <p:cTn id="128" dur="1" fill="hold">
                                          <p:stCondLst>
                                            <p:cond delay="1999"/>
                                          </p:stCondLst>
                                        </p:cTn>
                                        <p:tgtEl>
                                          <p:spTgt spid="16"/>
                                        </p:tgtEl>
                                        <p:attrNameLst>
                                          <p:attrName>style.visibility</p:attrName>
                                        </p:attrNameLst>
                                      </p:cBhvr>
                                      <p:to>
                                        <p:strVal val="hidden"/>
                                      </p:to>
                                    </p:set>
                                  </p:childTnLst>
                                </p:cTn>
                              </p:par>
                            </p:childTnLst>
                          </p:cTn>
                        </p:par>
                      </p:childTnLst>
                    </p:cTn>
                  </p:par>
                  <p:par>
                    <p:cTn id="129" fill="hold">
                      <p:stCondLst>
                        <p:cond delay="indefinite"/>
                      </p:stCondLst>
                      <p:childTnLst>
                        <p:par>
                          <p:cTn id="130" fill="hold">
                            <p:stCondLst>
                              <p:cond delay="0"/>
                            </p:stCondLst>
                            <p:childTnLst>
                              <p:par>
                                <p:cTn id="131" presetID="10" presetClass="exit" presetSubtype="0" fill="hold" nodeType="clickEffect">
                                  <p:stCondLst>
                                    <p:cond delay="0"/>
                                  </p:stCondLst>
                                  <p:childTnLst>
                                    <p:animEffect transition="out" filter="fade">
                                      <p:cBhvr>
                                        <p:cTn id="132" dur="2000"/>
                                        <p:tgtEl>
                                          <p:spTgt spid="21"/>
                                        </p:tgtEl>
                                      </p:cBhvr>
                                    </p:animEffect>
                                    <p:set>
                                      <p:cBhvr>
                                        <p:cTn id="133" dur="1" fill="hold">
                                          <p:stCondLst>
                                            <p:cond delay="1999"/>
                                          </p:stCondLst>
                                        </p:cTn>
                                        <p:tgtEl>
                                          <p:spTgt spid="21"/>
                                        </p:tgtEl>
                                        <p:attrNameLst>
                                          <p:attrName>style.visibility</p:attrName>
                                        </p:attrNameLst>
                                      </p:cBhvr>
                                      <p:to>
                                        <p:strVal val="hidden"/>
                                      </p:to>
                                    </p:set>
                                  </p:childTnLst>
                                </p:cTn>
                              </p:par>
                            </p:childTnLst>
                          </p:cTn>
                        </p:par>
                      </p:childTnLst>
                    </p:cTn>
                  </p:par>
                  <p:par>
                    <p:cTn id="134" fill="hold">
                      <p:stCondLst>
                        <p:cond delay="indefinite"/>
                      </p:stCondLst>
                      <p:childTnLst>
                        <p:par>
                          <p:cTn id="135" fill="hold">
                            <p:stCondLst>
                              <p:cond delay="0"/>
                            </p:stCondLst>
                            <p:childTnLst>
                              <p:par>
                                <p:cTn id="136" presetID="10" presetClass="exit" presetSubtype="0" fill="hold" nodeType="clickEffect">
                                  <p:stCondLst>
                                    <p:cond delay="0"/>
                                  </p:stCondLst>
                                  <p:childTnLst>
                                    <p:animEffect transition="out" filter="fade">
                                      <p:cBhvr>
                                        <p:cTn id="137" dur="2000"/>
                                        <p:tgtEl>
                                          <p:spTgt spid="26"/>
                                        </p:tgtEl>
                                      </p:cBhvr>
                                    </p:animEffect>
                                    <p:set>
                                      <p:cBhvr>
                                        <p:cTn id="138" dur="1" fill="hold">
                                          <p:stCondLst>
                                            <p:cond delay="1999"/>
                                          </p:stCondLst>
                                        </p:cTn>
                                        <p:tgtEl>
                                          <p:spTgt spid="26"/>
                                        </p:tgtEl>
                                        <p:attrNameLst>
                                          <p:attrName>style.visibility</p:attrName>
                                        </p:attrNameLst>
                                      </p:cBhvr>
                                      <p:to>
                                        <p:strVal val="hidden"/>
                                      </p:to>
                                    </p:set>
                                  </p:childTnLst>
                                </p:cTn>
                              </p:par>
                            </p:childTnLst>
                          </p:cTn>
                        </p:par>
                      </p:childTnLst>
                    </p:cTn>
                  </p:par>
                  <p:par>
                    <p:cTn id="139" fill="hold">
                      <p:stCondLst>
                        <p:cond delay="indefinite"/>
                      </p:stCondLst>
                      <p:childTnLst>
                        <p:par>
                          <p:cTn id="140" fill="hold">
                            <p:stCondLst>
                              <p:cond delay="0"/>
                            </p:stCondLst>
                            <p:childTnLst>
                              <p:par>
                                <p:cTn id="141" presetID="10" presetClass="exit" presetSubtype="0" fill="hold" nodeType="clickEffect">
                                  <p:stCondLst>
                                    <p:cond delay="0"/>
                                  </p:stCondLst>
                                  <p:childTnLst>
                                    <p:animEffect transition="out" filter="fade">
                                      <p:cBhvr>
                                        <p:cTn id="142" dur="2000"/>
                                        <p:tgtEl>
                                          <p:spTgt spid="31"/>
                                        </p:tgtEl>
                                      </p:cBhvr>
                                    </p:animEffect>
                                    <p:set>
                                      <p:cBhvr>
                                        <p:cTn id="143" dur="1" fill="hold">
                                          <p:stCondLst>
                                            <p:cond delay="1999"/>
                                          </p:stCondLst>
                                        </p:cTn>
                                        <p:tgtEl>
                                          <p:spTgt spid="31"/>
                                        </p:tgtEl>
                                        <p:attrNameLst>
                                          <p:attrName>style.visibility</p:attrName>
                                        </p:attrNameLst>
                                      </p:cBhvr>
                                      <p:to>
                                        <p:strVal val="hidden"/>
                                      </p:to>
                                    </p:set>
                                  </p:childTnLst>
                                </p:cTn>
                              </p:par>
                            </p:childTnLst>
                          </p:cTn>
                        </p:par>
                      </p:childTnLst>
                    </p:cTn>
                  </p:par>
                  <p:par>
                    <p:cTn id="144" fill="hold">
                      <p:stCondLst>
                        <p:cond delay="indefinite"/>
                      </p:stCondLst>
                      <p:childTnLst>
                        <p:par>
                          <p:cTn id="145" fill="hold">
                            <p:stCondLst>
                              <p:cond delay="0"/>
                            </p:stCondLst>
                            <p:childTnLst>
                              <p:par>
                                <p:cTn id="146" presetID="10" presetClass="exit" presetSubtype="0" fill="hold" nodeType="clickEffect">
                                  <p:stCondLst>
                                    <p:cond delay="0"/>
                                  </p:stCondLst>
                                  <p:childTnLst>
                                    <p:animEffect transition="out" filter="fade">
                                      <p:cBhvr>
                                        <p:cTn id="147" dur="2000"/>
                                        <p:tgtEl>
                                          <p:spTgt spid="36"/>
                                        </p:tgtEl>
                                      </p:cBhvr>
                                    </p:animEffect>
                                    <p:set>
                                      <p:cBhvr>
                                        <p:cTn id="148" dur="1" fill="hold">
                                          <p:stCondLst>
                                            <p:cond delay="1999"/>
                                          </p:stCondLst>
                                        </p:cTn>
                                        <p:tgtEl>
                                          <p:spTgt spid="36"/>
                                        </p:tgtEl>
                                        <p:attrNameLst>
                                          <p:attrName>style.visibility</p:attrName>
                                        </p:attrNameLst>
                                      </p:cBhvr>
                                      <p:to>
                                        <p:strVal val="hidden"/>
                                      </p:to>
                                    </p:set>
                                  </p:childTnLst>
                                </p:cTn>
                              </p:par>
                            </p:childTnLst>
                          </p:cTn>
                        </p:par>
                      </p:childTnLst>
                    </p:cTn>
                  </p:par>
                  <p:par>
                    <p:cTn id="149" fill="hold">
                      <p:stCondLst>
                        <p:cond delay="indefinite"/>
                      </p:stCondLst>
                      <p:childTnLst>
                        <p:par>
                          <p:cTn id="150" fill="hold">
                            <p:stCondLst>
                              <p:cond delay="0"/>
                            </p:stCondLst>
                            <p:childTnLst>
                              <p:par>
                                <p:cTn id="151" presetID="10" presetClass="exit" presetSubtype="0" fill="hold" nodeType="clickEffect">
                                  <p:stCondLst>
                                    <p:cond delay="0"/>
                                  </p:stCondLst>
                                  <p:childTnLst>
                                    <p:animEffect transition="out" filter="fade">
                                      <p:cBhvr>
                                        <p:cTn id="152" dur="2000"/>
                                        <p:tgtEl>
                                          <p:spTgt spid="37"/>
                                        </p:tgtEl>
                                      </p:cBhvr>
                                    </p:animEffect>
                                    <p:set>
                                      <p:cBhvr>
                                        <p:cTn id="153" dur="1" fill="hold">
                                          <p:stCondLst>
                                            <p:cond delay="1999"/>
                                          </p:stCondLst>
                                        </p:cTn>
                                        <p:tgtEl>
                                          <p:spTgt spid="37"/>
                                        </p:tgtEl>
                                        <p:attrNameLst>
                                          <p:attrName>style.visibility</p:attrName>
                                        </p:attrNameLst>
                                      </p:cBhvr>
                                      <p:to>
                                        <p:strVal val="hidden"/>
                                      </p:to>
                                    </p:set>
                                  </p:childTnLst>
                                </p:cTn>
                              </p:par>
                            </p:childTnLst>
                          </p:cTn>
                        </p:par>
                      </p:childTnLst>
                    </p:cTn>
                  </p:par>
                  <p:par>
                    <p:cTn id="154" fill="hold">
                      <p:stCondLst>
                        <p:cond delay="indefinite"/>
                      </p:stCondLst>
                      <p:childTnLst>
                        <p:par>
                          <p:cTn id="155" fill="hold">
                            <p:stCondLst>
                              <p:cond delay="0"/>
                            </p:stCondLst>
                            <p:childTnLst>
                              <p:par>
                                <p:cTn id="156" presetID="10" presetClass="exit" presetSubtype="0" fill="hold" nodeType="clickEffect">
                                  <p:stCondLst>
                                    <p:cond delay="0"/>
                                  </p:stCondLst>
                                  <p:childTnLst>
                                    <p:animEffect transition="out" filter="fade">
                                      <p:cBhvr>
                                        <p:cTn id="157" dur="2000"/>
                                        <p:tgtEl>
                                          <p:spTgt spid="41"/>
                                        </p:tgtEl>
                                      </p:cBhvr>
                                    </p:animEffect>
                                    <p:set>
                                      <p:cBhvr>
                                        <p:cTn id="158" dur="1" fill="hold">
                                          <p:stCondLst>
                                            <p:cond delay="1999"/>
                                          </p:stCondLst>
                                        </p:cTn>
                                        <p:tgtEl>
                                          <p:spTgt spid="41"/>
                                        </p:tgtEl>
                                        <p:attrNameLst>
                                          <p:attrName>style.visibility</p:attrName>
                                        </p:attrNameLst>
                                      </p:cBhvr>
                                      <p:to>
                                        <p:strVal val="hidden"/>
                                      </p:to>
                                    </p:set>
                                  </p:childTnLst>
                                </p:cTn>
                              </p:par>
                            </p:childTnLst>
                          </p:cTn>
                        </p:par>
                      </p:childTnLst>
                    </p:cTn>
                  </p:par>
                  <p:par>
                    <p:cTn id="159" fill="hold">
                      <p:stCondLst>
                        <p:cond delay="indefinite"/>
                      </p:stCondLst>
                      <p:childTnLst>
                        <p:par>
                          <p:cTn id="160" fill="hold">
                            <p:stCondLst>
                              <p:cond delay="0"/>
                            </p:stCondLst>
                            <p:childTnLst>
                              <p:par>
                                <p:cTn id="161" presetID="10" presetClass="exit" presetSubtype="0" fill="hold" nodeType="clickEffect">
                                  <p:stCondLst>
                                    <p:cond delay="0"/>
                                  </p:stCondLst>
                                  <p:childTnLst>
                                    <p:animEffect transition="out" filter="fade">
                                      <p:cBhvr>
                                        <p:cTn id="162" dur="2000"/>
                                        <p:tgtEl>
                                          <p:spTgt spid="42"/>
                                        </p:tgtEl>
                                      </p:cBhvr>
                                    </p:animEffect>
                                    <p:set>
                                      <p:cBhvr>
                                        <p:cTn id="163" dur="1" fill="hold">
                                          <p:stCondLst>
                                            <p:cond delay="1999"/>
                                          </p:stCondLst>
                                        </p:cTn>
                                        <p:tgtEl>
                                          <p:spTgt spid="42"/>
                                        </p:tgtEl>
                                        <p:attrNameLst>
                                          <p:attrName>style.visibility</p:attrName>
                                        </p:attrNameLst>
                                      </p:cBhvr>
                                      <p:to>
                                        <p:strVal val="hidden"/>
                                      </p:to>
                                    </p:set>
                                  </p:childTnLst>
                                </p:cTn>
                              </p:par>
                            </p:childTnLst>
                          </p:cTn>
                        </p:par>
                      </p:childTnLst>
                    </p:cTn>
                  </p:par>
                  <p:par>
                    <p:cTn id="164" fill="hold">
                      <p:stCondLst>
                        <p:cond delay="indefinite"/>
                      </p:stCondLst>
                      <p:childTnLst>
                        <p:par>
                          <p:cTn id="165" fill="hold">
                            <p:stCondLst>
                              <p:cond delay="0"/>
                            </p:stCondLst>
                            <p:childTnLst>
                              <p:par>
                                <p:cTn id="166" presetID="10" presetClass="exit" presetSubtype="0" fill="hold" nodeType="clickEffect">
                                  <p:stCondLst>
                                    <p:cond delay="0"/>
                                  </p:stCondLst>
                                  <p:childTnLst>
                                    <p:animEffect transition="out" filter="fade">
                                      <p:cBhvr>
                                        <p:cTn id="167" dur="2000"/>
                                        <p:tgtEl>
                                          <p:spTgt spid="47"/>
                                        </p:tgtEl>
                                      </p:cBhvr>
                                    </p:animEffect>
                                    <p:set>
                                      <p:cBhvr>
                                        <p:cTn id="168" dur="1" fill="hold">
                                          <p:stCondLst>
                                            <p:cond delay="1999"/>
                                          </p:stCondLst>
                                        </p:cTn>
                                        <p:tgtEl>
                                          <p:spTgt spid="47"/>
                                        </p:tgtEl>
                                        <p:attrNameLst>
                                          <p:attrName>style.visibility</p:attrName>
                                        </p:attrNameLst>
                                      </p:cBhvr>
                                      <p:to>
                                        <p:strVal val="hidden"/>
                                      </p:to>
                                    </p:set>
                                  </p:childTnLst>
                                </p:cTn>
                              </p:par>
                            </p:childTnLst>
                          </p:cTn>
                        </p:par>
                      </p:childTnLst>
                    </p:cTn>
                  </p:par>
                  <p:par>
                    <p:cTn id="169" fill="hold">
                      <p:stCondLst>
                        <p:cond delay="indefinite"/>
                      </p:stCondLst>
                      <p:childTnLst>
                        <p:par>
                          <p:cTn id="170" fill="hold">
                            <p:stCondLst>
                              <p:cond delay="0"/>
                            </p:stCondLst>
                            <p:childTnLst>
                              <p:par>
                                <p:cTn id="171" presetID="10" presetClass="exit" presetSubtype="0" fill="hold" nodeType="clickEffect">
                                  <p:stCondLst>
                                    <p:cond delay="0"/>
                                  </p:stCondLst>
                                  <p:childTnLst>
                                    <p:animEffect transition="out" filter="fade">
                                      <p:cBhvr>
                                        <p:cTn id="172" dur="2000"/>
                                        <p:tgtEl>
                                          <p:spTgt spid="52"/>
                                        </p:tgtEl>
                                      </p:cBhvr>
                                    </p:animEffect>
                                    <p:set>
                                      <p:cBhvr>
                                        <p:cTn id="173" dur="1" fill="hold">
                                          <p:stCondLst>
                                            <p:cond delay="1999"/>
                                          </p:stCondLst>
                                        </p:cTn>
                                        <p:tgtEl>
                                          <p:spTgt spid="52"/>
                                        </p:tgtEl>
                                        <p:attrNameLst>
                                          <p:attrName>style.visibility</p:attrName>
                                        </p:attrNameLst>
                                      </p:cBhvr>
                                      <p:to>
                                        <p:strVal val="hidden"/>
                                      </p:to>
                                    </p:set>
                                  </p:childTnLst>
                                </p:cTn>
                              </p:par>
                            </p:childTnLst>
                          </p:cTn>
                        </p:par>
                      </p:childTnLst>
                    </p:cTn>
                  </p:par>
                  <p:par>
                    <p:cTn id="174" fill="hold">
                      <p:stCondLst>
                        <p:cond delay="indefinite"/>
                      </p:stCondLst>
                      <p:childTnLst>
                        <p:par>
                          <p:cTn id="175" fill="hold">
                            <p:stCondLst>
                              <p:cond delay="0"/>
                            </p:stCondLst>
                            <p:childTnLst>
                              <p:par>
                                <p:cTn id="176" presetID="10" presetClass="exit" presetSubtype="0" fill="hold" nodeType="clickEffect">
                                  <p:stCondLst>
                                    <p:cond delay="0"/>
                                  </p:stCondLst>
                                  <p:childTnLst>
                                    <p:animEffect transition="out" filter="fade">
                                      <p:cBhvr>
                                        <p:cTn id="177" dur="2000"/>
                                        <p:tgtEl>
                                          <p:spTgt spid="57"/>
                                        </p:tgtEl>
                                      </p:cBhvr>
                                    </p:animEffect>
                                    <p:set>
                                      <p:cBhvr>
                                        <p:cTn id="178" dur="1" fill="hold">
                                          <p:stCondLst>
                                            <p:cond delay="1999"/>
                                          </p:stCondLst>
                                        </p:cTn>
                                        <p:tgtEl>
                                          <p:spTgt spid="57"/>
                                        </p:tgtEl>
                                        <p:attrNameLst>
                                          <p:attrName>style.visibility</p:attrName>
                                        </p:attrNameLst>
                                      </p:cBhvr>
                                      <p:to>
                                        <p:strVal val="hidden"/>
                                      </p:to>
                                    </p:set>
                                  </p:childTnLst>
                                </p:cTn>
                              </p:par>
                            </p:childTnLst>
                          </p:cTn>
                        </p:par>
                      </p:childTnLst>
                    </p:cTn>
                  </p:par>
                  <p:par>
                    <p:cTn id="179" fill="hold">
                      <p:stCondLst>
                        <p:cond delay="indefinite"/>
                      </p:stCondLst>
                      <p:childTnLst>
                        <p:par>
                          <p:cTn id="180" fill="hold">
                            <p:stCondLst>
                              <p:cond delay="0"/>
                            </p:stCondLst>
                            <p:childTnLst>
                              <p:par>
                                <p:cTn id="181" presetID="10" presetClass="exit" presetSubtype="0" fill="hold" nodeType="clickEffect">
                                  <p:stCondLst>
                                    <p:cond delay="0"/>
                                  </p:stCondLst>
                                  <p:childTnLst>
                                    <p:animEffect transition="out" filter="fade">
                                      <p:cBhvr>
                                        <p:cTn id="182" dur="2000"/>
                                        <p:tgtEl>
                                          <p:spTgt spid="62"/>
                                        </p:tgtEl>
                                      </p:cBhvr>
                                    </p:animEffect>
                                    <p:set>
                                      <p:cBhvr>
                                        <p:cTn id="183" dur="1" fill="hold">
                                          <p:stCondLst>
                                            <p:cond delay="1999"/>
                                          </p:stCondLst>
                                        </p:cTn>
                                        <p:tgtEl>
                                          <p:spTgt spid="62"/>
                                        </p:tgtEl>
                                        <p:attrNameLst>
                                          <p:attrName>style.visibility</p:attrName>
                                        </p:attrNameLst>
                                      </p:cBhvr>
                                      <p:to>
                                        <p:strVal val="hidden"/>
                                      </p:to>
                                    </p:set>
                                  </p:childTnLst>
                                </p:cTn>
                              </p:par>
                            </p:childTnLst>
                          </p:cTn>
                        </p:par>
                      </p:childTnLst>
                    </p:cTn>
                  </p:par>
                </p:childTnLst>
              </p:cTn>
              <p:nextCondLst>
                <p:cond evt="onClick" delay="0">
                  <p:tgtEl>
                    <p:spTgt spid="38"/>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250825" y="260052"/>
            <a:ext cx="8642350" cy="6337300"/>
          </a:xfrm>
          <a:prstGeom prst="roundRect">
            <a:avLst>
              <a:gd name="adj" fmla="val 3745"/>
            </a:avLst>
          </a:prstGeom>
          <a:ln/>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GB"/>
          </a:p>
        </p:txBody>
      </p:sp>
      <p:sp>
        <p:nvSpPr>
          <p:cNvPr id="2" name="AutoShape 4">
            <a:hlinkClick r:id="" action="ppaction://hlinkshowjump?jump=nextslide" highlightClick="1"/>
          </p:cNvPr>
          <p:cNvSpPr>
            <a:spLocks noChangeArrowheads="1"/>
          </p:cNvSpPr>
          <p:nvPr/>
        </p:nvSpPr>
        <p:spPr bwMode="auto">
          <a:xfrm>
            <a:off x="8244408" y="6093296"/>
            <a:ext cx="503436" cy="432569"/>
          </a:xfrm>
          <a:prstGeom prst="actionButtonForwardNext">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n-GB"/>
          </a:p>
        </p:txBody>
      </p:sp>
      <p:sp>
        <p:nvSpPr>
          <p:cNvPr id="3" name="Action Button: Home 2">
            <a:hlinkClick r:id="rId3" action="ppaction://hlinksldjump" highlightClick="1"/>
          </p:cNvPr>
          <p:cNvSpPr/>
          <p:nvPr/>
        </p:nvSpPr>
        <p:spPr>
          <a:xfrm>
            <a:off x="7668344" y="6093296"/>
            <a:ext cx="432048" cy="432048"/>
          </a:xfrm>
          <a:prstGeom prst="actionButtonHome">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GB"/>
          </a:p>
        </p:txBody>
      </p:sp>
      <p:grpSp>
        <p:nvGrpSpPr>
          <p:cNvPr id="6" name="Group 5"/>
          <p:cNvGrpSpPr>
            <a:grpSpLocks/>
          </p:cNvGrpSpPr>
          <p:nvPr/>
        </p:nvGrpSpPr>
        <p:grpSpPr bwMode="auto">
          <a:xfrm>
            <a:off x="1042988" y="2924175"/>
            <a:ext cx="3273425" cy="3562350"/>
            <a:chOff x="3131840" y="4149080"/>
            <a:chExt cx="2048260" cy="2481077"/>
          </a:xfrm>
        </p:grpSpPr>
        <p:pic>
          <p:nvPicPr>
            <p:cNvPr id="8250" name="Picture 6"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8" name="TextBox 7"/>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oh</a:t>
              </a:r>
              <a:endParaRPr lang="en-GB" sz="2400" dirty="0">
                <a:solidFill>
                  <a:srgbClr val="002060"/>
                </a:solidFill>
                <a:latin typeface="Comic Sans MS" pitchFamily="66" charset="0"/>
              </a:endParaRPr>
            </a:p>
          </p:txBody>
        </p:sp>
        <p:sp>
          <p:nvSpPr>
            <p:cNvPr id="9" name="Oval 8"/>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0" name="Oval 9"/>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1" name="Group 10"/>
          <p:cNvGrpSpPr>
            <a:grpSpLocks/>
          </p:cNvGrpSpPr>
          <p:nvPr/>
        </p:nvGrpSpPr>
        <p:grpSpPr bwMode="auto">
          <a:xfrm>
            <a:off x="1042988" y="2924175"/>
            <a:ext cx="3273425" cy="3562350"/>
            <a:chOff x="3131840" y="4149080"/>
            <a:chExt cx="2048260" cy="2481077"/>
          </a:xfrm>
        </p:grpSpPr>
        <p:pic>
          <p:nvPicPr>
            <p:cNvPr id="8246" name="Picture 1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3" name="TextBox 12"/>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their</a:t>
              </a:r>
              <a:endParaRPr lang="en-GB" sz="2400" dirty="0">
                <a:solidFill>
                  <a:srgbClr val="002060"/>
                </a:solidFill>
                <a:latin typeface="Comic Sans MS" pitchFamily="66" charset="0"/>
              </a:endParaRPr>
            </a:p>
          </p:txBody>
        </p:sp>
        <p:sp>
          <p:nvSpPr>
            <p:cNvPr id="14" name="Oval 13"/>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5" name="Oval 14"/>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6" name="Group 15"/>
          <p:cNvGrpSpPr>
            <a:grpSpLocks/>
          </p:cNvGrpSpPr>
          <p:nvPr/>
        </p:nvGrpSpPr>
        <p:grpSpPr bwMode="auto">
          <a:xfrm>
            <a:off x="1042988" y="2924175"/>
            <a:ext cx="3273425" cy="3562350"/>
            <a:chOff x="3131840" y="4149080"/>
            <a:chExt cx="2048260" cy="2481077"/>
          </a:xfrm>
        </p:grpSpPr>
        <p:pic>
          <p:nvPicPr>
            <p:cNvPr id="8242" name="Picture 16"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8" name="TextBox 17"/>
            <p:cNvSpPr txBox="1"/>
            <p:nvPr/>
          </p:nvSpPr>
          <p:spPr>
            <a:xfrm rot="21206125">
              <a:off x="3536128" y="5447410"/>
              <a:ext cx="1358884" cy="578766"/>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4800" dirty="0">
                  <a:solidFill>
                    <a:srgbClr val="002060"/>
                  </a:solidFill>
                  <a:latin typeface="Comic Sans MS" pitchFamily="66" charset="0"/>
                </a:rPr>
                <a:t>people</a:t>
              </a:r>
              <a:endParaRPr lang="en-GB" sz="2400" dirty="0">
                <a:solidFill>
                  <a:srgbClr val="002060"/>
                </a:solidFill>
                <a:latin typeface="Comic Sans MS" pitchFamily="66" charset="0"/>
              </a:endParaRPr>
            </a:p>
          </p:txBody>
        </p:sp>
        <p:sp>
          <p:nvSpPr>
            <p:cNvPr id="19" name="Oval 18"/>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20" name="Oval 19"/>
            <p:cNvSpPr/>
            <p:nvPr/>
          </p:nvSpPr>
          <p:spPr>
            <a:xfrm>
              <a:off x="4783758" y="5301167"/>
              <a:ext cx="216547"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21" name="Group 20"/>
          <p:cNvGrpSpPr>
            <a:grpSpLocks/>
          </p:cNvGrpSpPr>
          <p:nvPr/>
        </p:nvGrpSpPr>
        <p:grpSpPr bwMode="auto">
          <a:xfrm>
            <a:off x="1010543" y="2924175"/>
            <a:ext cx="3273425" cy="3562350"/>
            <a:chOff x="3131840" y="4149080"/>
            <a:chExt cx="2048260" cy="2481077"/>
          </a:xfrm>
        </p:grpSpPr>
        <p:pic>
          <p:nvPicPr>
            <p:cNvPr id="8238" name="Picture 2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23" name="TextBox 22"/>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Mr</a:t>
              </a:r>
              <a:endParaRPr lang="en-GB" sz="2400" dirty="0">
                <a:solidFill>
                  <a:srgbClr val="002060"/>
                </a:solidFill>
                <a:latin typeface="Comic Sans MS" pitchFamily="66" charset="0"/>
              </a:endParaRPr>
            </a:p>
          </p:txBody>
        </p:sp>
        <p:sp>
          <p:nvSpPr>
            <p:cNvPr id="24" name="Oval 23"/>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25" name="Oval 24"/>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26" name="Group 25"/>
          <p:cNvGrpSpPr>
            <a:grpSpLocks/>
          </p:cNvGrpSpPr>
          <p:nvPr/>
        </p:nvGrpSpPr>
        <p:grpSpPr bwMode="auto">
          <a:xfrm>
            <a:off x="1043608" y="2924175"/>
            <a:ext cx="3271837" cy="3562350"/>
            <a:chOff x="3131840" y="4149080"/>
            <a:chExt cx="2048260" cy="2481077"/>
          </a:xfrm>
        </p:grpSpPr>
        <p:pic>
          <p:nvPicPr>
            <p:cNvPr id="8234" name="Picture 26"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28" name="TextBox 27"/>
            <p:cNvSpPr txBox="1"/>
            <p:nvPr/>
          </p:nvSpPr>
          <p:spPr>
            <a:xfrm rot="21206125">
              <a:off x="3535330" y="5350921"/>
              <a:ext cx="135954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a:solidFill>
                    <a:srgbClr val="002060"/>
                  </a:solidFill>
                  <a:latin typeface="Comic Sans MS" pitchFamily="66" charset="0"/>
                </a:rPr>
                <a:t>Mrs</a:t>
              </a:r>
              <a:endParaRPr lang="en-GB" sz="2400" dirty="0">
                <a:solidFill>
                  <a:srgbClr val="002060"/>
                </a:solidFill>
                <a:latin typeface="Comic Sans MS" pitchFamily="66" charset="0"/>
              </a:endParaRPr>
            </a:p>
          </p:txBody>
        </p:sp>
        <p:sp>
          <p:nvSpPr>
            <p:cNvPr id="29" name="Oval 28"/>
            <p:cNvSpPr/>
            <p:nvPr/>
          </p:nvSpPr>
          <p:spPr>
            <a:xfrm>
              <a:off x="3420047" y="5516769"/>
              <a:ext cx="215658"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30" name="Oval 29"/>
            <p:cNvSpPr/>
            <p:nvPr/>
          </p:nvSpPr>
          <p:spPr>
            <a:xfrm>
              <a:off x="4715987" y="5301167"/>
              <a:ext cx="215658"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31" name="Group 30"/>
          <p:cNvGrpSpPr>
            <a:grpSpLocks/>
          </p:cNvGrpSpPr>
          <p:nvPr/>
        </p:nvGrpSpPr>
        <p:grpSpPr bwMode="auto">
          <a:xfrm>
            <a:off x="1043608" y="2924175"/>
            <a:ext cx="3273425" cy="3562350"/>
            <a:chOff x="3131840" y="4149080"/>
            <a:chExt cx="2048260" cy="2481077"/>
          </a:xfrm>
        </p:grpSpPr>
        <p:pic>
          <p:nvPicPr>
            <p:cNvPr id="8230"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33" name="TextBox 32"/>
            <p:cNvSpPr txBox="1"/>
            <p:nvPr/>
          </p:nvSpPr>
          <p:spPr>
            <a:xfrm rot="21206125">
              <a:off x="3536128" y="5447410"/>
              <a:ext cx="1358884" cy="578766"/>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4800" dirty="0">
                  <a:solidFill>
                    <a:srgbClr val="002060"/>
                  </a:solidFill>
                  <a:latin typeface="Comic Sans MS" pitchFamily="66" charset="0"/>
                </a:rPr>
                <a:t>looked</a:t>
              </a:r>
              <a:endParaRPr lang="en-GB" dirty="0">
                <a:solidFill>
                  <a:srgbClr val="002060"/>
                </a:solidFill>
                <a:latin typeface="Comic Sans MS" pitchFamily="66" charset="0"/>
              </a:endParaRPr>
            </a:p>
          </p:txBody>
        </p:sp>
        <p:sp>
          <p:nvSpPr>
            <p:cNvPr id="34" name="Oval 33"/>
            <p:cNvSpPr/>
            <p:nvPr/>
          </p:nvSpPr>
          <p:spPr>
            <a:xfrm>
              <a:off x="3341434" y="5516769"/>
              <a:ext cx="216547"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35" name="Oval 34"/>
            <p:cNvSpPr/>
            <p:nvPr/>
          </p:nvSpPr>
          <p:spPr>
            <a:xfrm>
              <a:off x="4783758" y="5301167"/>
              <a:ext cx="216547"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pic>
        <p:nvPicPr>
          <p:cNvPr id="38" name="Picture 37" descr="wand 2.png"/>
          <p:cNvPicPr>
            <a:picLocks noChangeAspect="1"/>
          </p:cNvPicPr>
          <p:nvPr/>
        </p:nvPicPr>
        <p:blipFill>
          <a:blip r:embed="rId5" cstate="print"/>
          <a:srcRect/>
          <a:stretch>
            <a:fillRect/>
          </a:stretch>
        </p:blipFill>
        <p:spPr bwMode="auto">
          <a:xfrm>
            <a:off x="7494588" y="908050"/>
            <a:ext cx="1649412" cy="3783013"/>
          </a:xfrm>
          <a:prstGeom prst="rect">
            <a:avLst/>
          </a:prstGeom>
          <a:noFill/>
          <a:ln w="9525">
            <a:noFill/>
            <a:miter lim="800000"/>
            <a:headEnd/>
            <a:tailEnd/>
          </a:ln>
        </p:spPr>
      </p:pic>
      <p:sp>
        <p:nvSpPr>
          <p:cNvPr id="39" name="Rounded Rectangle 38"/>
          <p:cNvSpPr/>
          <p:nvPr/>
        </p:nvSpPr>
        <p:spPr>
          <a:xfrm>
            <a:off x="395536" y="404664"/>
            <a:ext cx="2448272" cy="72008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fontAlgn="auto">
              <a:spcBef>
                <a:spcPts val="0"/>
              </a:spcBef>
              <a:spcAft>
                <a:spcPts val="0"/>
              </a:spcAft>
              <a:defRPr/>
            </a:pPr>
            <a:r>
              <a:rPr lang="en-GB" sz="3200" dirty="0">
                <a:latin typeface="Comic Sans MS" pitchFamily="66" charset="0"/>
              </a:rPr>
              <a:t>Phase 5</a:t>
            </a:r>
          </a:p>
        </p:txBody>
      </p:sp>
      <p:sp>
        <p:nvSpPr>
          <p:cNvPr id="40" name="Rounded Rectangle 39"/>
          <p:cNvSpPr/>
          <p:nvPr/>
        </p:nvSpPr>
        <p:spPr>
          <a:xfrm>
            <a:off x="5724128" y="404664"/>
            <a:ext cx="2448272" cy="72008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fontAlgn="auto">
              <a:spcBef>
                <a:spcPts val="0"/>
              </a:spcBef>
              <a:spcAft>
                <a:spcPts val="0"/>
              </a:spcAft>
              <a:defRPr/>
            </a:pPr>
            <a:r>
              <a:rPr lang="en-GB" sz="3200" dirty="0" smtClean="0">
                <a:latin typeface="Comic Sans MS" pitchFamily="66" charset="0"/>
              </a:rPr>
              <a:t>25 </a:t>
            </a:r>
            <a:r>
              <a:rPr lang="en-GB" sz="3200" dirty="0">
                <a:latin typeface="Comic Sans MS" pitchFamily="66" charset="0"/>
              </a:rPr>
              <a:t>words</a:t>
            </a:r>
          </a:p>
        </p:txBody>
      </p:sp>
      <p:grpSp>
        <p:nvGrpSpPr>
          <p:cNvPr id="36" name="Group 41"/>
          <p:cNvGrpSpPr>
            <a:grpSpLocks/>
          </p:cNvGrpSpPr>
          <p:nvPr/>
        </p:nvGrpSpPr>
        <p:grpSpPr bwMode="auto">
          <a:xfrm>
            <a:off x="1043608" y="2924175"/>
            <a:ext cx="3271837" cy="3562350"/>
            <a:chOff x="3131840" y="4149080"/>
            <a:chExt cx="2048260" cy="2481077"/>
          </a:xfrm>
        </p:grpSpPr>
        <p:pic>
          <p:nvPicPr>
            <p:cNvPr id="8226" name="Picture 42"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44" name="TextBox 43"/>
            <p:cNvSpPr txBox="1"/>
            <p:nvPr/>
          </p:nvSpPr>
          <p:spPr>
            <a:xfrm rot="21206125">
              <a:off x="3535330" y="5415257"/>
              <a:ext cx="1359544" cy="643073"/>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5400" dirty="0">
                  <a:solidFill>
                    <a:srgbClr val="002060"/>
                  </a:solidFill>
                  <a:latin typeface="Comic Sans MS" pitchFamily="66" charset="0"/>
                </a:rPr>
                <a:t>called</a:t>
              </a:r>
              <a:endParaRPr lang="en-GB" sz="2000" dirty="0">
                <a:solidFill>
                  <a:srgbClr val="002060"/>
                </a:solidFill>
                <a:latin typeface="Comic Sans MS" pitchFamily="66" charset="0"/>
              </a:endParaRPr>
            </a:p>
          </p:txBody>
        </p:sp>
        <p:sp>
          <p:nvSpPr>
            <p:cNvPr id="45" name="Oval 44"/>
            <p:cNvSpPr/>
            <p:nvPr/>
          </p:nvSpPr>
          <p:spPr>
            <a:xfrm>
              <a:off x="3420047" y="5516769"/>
              <a:ext cx="215658"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46" name="Oval 45"/>
            <p:cNvSpPr/>
            <p:nvPr/>
          </p:nvSpPr>
          <p:spPr>
            <a:xfrm>
              <a:off x="4758721" y="5301167"/>
              <a:ext cx="215659"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37" name="Group 46"/>
          <p:cNvGrpSpPr>
            <a:grpSpLocks/>
          </p:cNvGrpSpPr>
          <p:nvPr/>
        </p:nvGrpSpPr>
        <p:grpSpPr bwMode="auto">
          <a:xfrm>
            <a:off x="1012131" y="2924175"/>
            <a:ext cx="3271837" cy="3562350"/>
            <a:chOff x="3131840" y="4149080"/>
            <a:chExt cx="2048260" cy="2481077"/>
          </a:xfrm>
        </p:grpSpPr>
        <p:pic>
          <p:nvPicPr>
            <p:cNvPr id="8222" name="Picture 47"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49" name="TextBox 48"/>
            <p:cNvSpPr txBox="1"/>
            <p:nvPr/>
          </p:nvSpPr>
          <p:spPr>
            <a:xfrm rot="21206125">
              <a:off x="3535330" y="5415809"/>
              <a:ext cx="1359544" cy="643073"/>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5400" dirty="0">
                  <a:solidFill>
                    <a:srgbClr val="002060"/>
                  </a:solidFill>
                  <a:latin typeface="Comic Sans MS" pitchFamily="66" charset="0"/>
                </a:rPr>
                <a:t>asked</a:t>
              </a:r>
              <a:endParaRPr lang="en-GB" sz="2400" dirty="0">
                <a:solidFill>
                  <a:srgbClr val="002060"/>
                </a:solidFill>
                <a:latin typeface="Comic Sans MS" pitchFamily="66" charset="0"/>
              </a:endParaRPr>
            </a:p>
          </p:txBody>
        </p:sp>
        <p:sp>
          <p:nvSpPr>
            <p:cNvPr id="50" name="Oval 49"/>
            <p:cNvSpPr/>
            <p:nvPr/>
          </p:nvSpPr>
          <p:spPr>
            <a:xfrm>
              <a:off x="3420047" y="5516769"/>
              <a:ext cx="215658"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51" name="Oval 50"/>
            <p:cNvSpPr/>
            <p:nvPr/>
          </p:nvSpPr>
          <p:spPr>
            <a:xfrm>
              <a:off x="4715987" y="5301167"/>
              <a:ext cx="215658"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41" name="Group 51"/>
          <p:cNvGrpSpPr>
            <a:grpSpLocks/>
          </p:cNvGrpSpPr>
          <p:nvPr/>
        </p:nvGrpSpPr>
        <p:grpSpPr bwMode="auto">
          <a:xfrm>
            <a:off x="1043608" y="2924175"/>
            <a:ext cx="3273425" cy="3562350"/>
            <a:chOff x="3131840" y="4120384"/>
            <a:chExt cx="2048260" cy="2481077"/>
          </a:xfrm>
        </p:grpSpPr>
        <p:pic>
          <p:nvPicPr>
            <p:cNvPr id="8218" name="Picture 52" descr="bunny 2.png"/>
            <p:cNvPicPr>
              <a:picLocks noChangeAspect="1"/>
            </p:cNvPicPr>
            <p:nvPr/>
          </p:nvPicPr>
          <p:blipFill>
            <a:blip r:embed="rId4" cstate="print"/>
            <a:srcRect/>
            <a:stretch>
              <a:fillRect/>
            </a:stretch>
          </p:blipFill>
          <p:spPr bwMode="auto">
            <a:xfrm>
              <a:off x="3131840" y="4120384"/>
              <a:ext cx="2048260" cy="2481077"/>
            </a:xfrm>
            <a:prstGeom prst="rect">
              <a:avLst/>
            </a:prstGeom>
            <a:noFill/>
            <a:ln w="9525">
              <a:noFill/>
              <a:miter lim="800000"/>
              <a:headEnd/>
              <a:tailEnd/>
            </a:ln>
          </p:spPr>
        </p:pic>
        <p:sp>
          <p:nvSpPr>
            <p:cNvPr id="54" name="TextBox 53"/>
            <p:cNvSpPr txBox="1"/>
            <p:nvPr/>
          </p:nvSpPr>
          <p:spPr>
            <a:xfrm rot="21206125">
              <a:off x="3536128" y="5383153"/>
              <a:ext cx="1358884" cy="707381"/>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000" dirty="0">
                  <a:solidFill>
                    <a:srgbClr val="002060"/>
                  </a:solidFill>
                  <a:latin typeface="Comic Sans MS" pitchFamily="66" charset="0"/>
                </a:rPr>
                <a:t>could</a:t>
              </a:r>
              <a:endParaRPr lang="en-GB" sz="2400" dirty="0">
                <a:solidFill>
                  <a:srgbClr val="002060"/>
                </a:solidFill>
                <a:latin typeface="Comic Sans MS" pitchFamily="66" charset="0"/>
              </a:endParaRPr>
            </a:p>
          </p:txBody>
        </p:sp>
        <p:sp>
          <p:nvSpPr>
            <p:cNvPr id="55" name="Oval 54"/>
            <p:cNvSpPr/>
            <p:nvPr/>
          </p:nvSpPr>
          <p:spPr>
            <a:xfrm>
              <a:off x="3419908" y="551681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56" name="Oval 55"/>
            <p:cNvSpPr/>
            <p:nvPr/>
          </p:nvSpPr>
          <p:spPr>
            <a:xfrm>
              <a:off x="4758925" y="530121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57" name="Group 56"/>
          <p:cNvGrpSpPr>
            <a:grpSpLocks/>
          </p:cNvGrpSpPr>
          <p:nvPr/>
        </p:nvGrpSpPr>
        <p:grpSpPr bwMode="auto">
          <a:xfrm>
            <a:off x="1043608" y="2924944"/>
            <a:ext cx="3273425" cy="3562350"/>
            <a:chOff x="3131840" y="4149080"/>
            <a:chExt cx="2048260" cy="2481077"/>
          </a:xfrm>
        </p:grpSpPr>
        <p:pic>
          <p:nvPicPr>
            <p:cNvPr id="58"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59" name="TextBox 58"/>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don’t</a:t>
              </a:r>
              <a:endParaRPr lang="en-GB" sz="2400" dirty="0">
                <a:solidFill>
                  <a:srgbClr val="002060"/>
                </a:solidFill>
                <a:latin typeface="Comic Sans MS" pitchFamily="66" charset="0"/>
              </a:endParaRPr>
            </a:p>
          </p:txBody>
        </p:sp>
        <p:sp>
          <p:nvSpPr>
            <p:cNvPr id="60" name="Oval 59"/>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61" name="Oval 60"/>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62" name="Group 61"/>
          <p:cNvGrpSpPr>
            <a:grpSpLocks/>
          </p:cNvGrpSpPr>
          <p:nvPr/>
        </p:nvGrpSpPr>
        <p:grpSpPr bwMode="auto">
          <a:xfrm>
            <a:off x="971600" y="2924944"/>
            <a:ext cx="3273425" cy="3562350"/>
            <a:chOff x="3131840" y="4149080"/>
            <a:chExt cx="2048260" cy="2481077"/>
          </a:xfrm>
        </p:grpSpPr>
        <p:pic>
          <p:nvPicPr>
            <p:cNvPr id="63"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64" name="TextBox 63"/>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old</a:t>
              </a:r>
              <a:endParaRPr lang="en-GB" sz="2400" dirty="0">
                <a:solidFill>
                  <a:srgbClr val="002060"/>
                </a:solidFill>
                <a:latin typeface="Comic Sans MS" pitchFamily="66" charset="0"/>
              </a:endParaRPr>
            </a:p>
          </p:txBody>
        </p:sp>
        <p:sp>
          <p:nvSpPr>
            <p:cNvPr id="65" name="Oval 64"/>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66" name="Oval 65"/>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67" name="Group 66"/>
          <p:cNvGrpSpPr>
            <a:grpSpLocks/>
          </p:cNvGrpSpPr>
          <p:nvPr/>
        </p:nvGrpSpPr>
        <p:grpSpPr bwMode="auto">
          <a:xfrm>
            <a:off x="1010543" y="2924944"/>
            <a:ext cx="3273425" cy="3562350"/>
            <a:chOff x="3131840" y="4149080"/>
            <a:chExt cx="2048260" cy="2481077"/>
          </a:xfrm>
        </p:grpSpPr>
        <p:pic>
          <p:nvPicPr>
            <p:cNvPr id="68"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69" name="TextBox 68"/>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I’m</a:t>
              </a:r>
              <a:endParaRPr lang="en-GB" sz="2400" dirty="0">
                <a:solidFill>
                  <a:srgbClr val="002060"/>
                </a:solidFill>
                <a:latin typeface="Comic Sans MS" pitchFamily="66" charset="0"/>
              </a:endParaRPr>
            </a:p>
          </p:txBody>
        </p:sp>
        <p:sp>
          <p:nvSpPr>
            <p:cNvPr id="70" name="Oval 69"/>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71" name="Oval 70"/>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72" name="Group 71"/>
          <p:cNvGrpSpPr>
            <a:grpSpLocks/>
          </p:cNvGrpSpPr>
          <p:nvPr/>
        </p:nvGrpSpPr>
        <p:grpSpPr bwMode="auto">
          <a:xfrm>
            <a:off x="1043608" y="2924944"/>
            <a:ext cx="3273425" cy="3562350"/>
            <a:chOff x="3131840" y="4149080"/>
            <a:chExt cx="2048260" cy="2481077"/>
          </a:xfrm>
        </p:grpSpPr>
        <p:pic>
          <p:nvPicPr>
            <p:cNvPr id="73"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74" name="TextBox 73"/>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by</a:t>
              </a:r>
              <a:endParaRPr lang="en-GB" sz="2400" dirty="0">
                <a:solidFill>
                  <a:srgbClr val="002060"/>
                </a:solidFill>
                <a:latin typeface="Comic Sans MS" pitchFamily="66" charset="0"/>
              </a:endParaRPr>
            </a:p>
          </p:txBody>
        </p:sp>
        <p:sp>
          <p:nvSpPr>
            <p:cNvPr id="75" name="Oval 74"/>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76" name="Oval 75"/>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77" name="Group 76"/>
          <p:cNvGrpSpPr>
            <a:grpSpLocks/>
          </p:cNvGrpSpPr>
          <p:nvPr/>
        </p:nvGrpSpPr>
        <p:grpSpPr bwMode="auto">
          <a:xfrm>
            <a:off x="1043608" y="2924944"/>
            <a:ext cx="3273425" cy="3562350"/>
            <a:chOff x="3131840" y="4149080"/>
            <a:chExt cx="2048260" cy="2481077"/>
          </a:xfrm>
        </p:grpSpPr>
        <p:pic>
          <p:nvPicPr>
            <p:cNvPr id="78"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79" name="TextBox 78"/>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time</a:t>
              </a:r>
              <a:endParaRPr lang="en-GB" sz="2400" dirty="0">
                <a:solidFill>
                  <a:srgbClr val="002060"/>
                </a:solidFill>
                <a:latin typeface="Comic Sans MS" pitchFamily="66" charset="0"/>
              </a:endParaRPr>
            </a:p>
          </p:txBody>
        </p:sp>
        <p:sp>
          <p:nvSpPr>
            <p:cNvPr id="80" name="Oval 79"/>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81" name="Oval 80"/>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82" name="Group 81"/>
          <p:cNvGrpSpPr>
            <a:grpSpLocks/>
          </p:cNvGrpSpPr>
          <p:nvPr/>
        </p:nvGrpSpPr>
        <p:grpSpPr bwMode="auto">
          <a:xfrm>
            <a:off x="1010543" y="2924944"/>
            <a:ext cx="3273425" cy="3562350"/>
            <a:chOff x="3131840" y="4149080"/>
            <a:chExt cx="2048260" cy="2481077"/>
          </a:xfrm>
        </p:grpSpPr>
        <p:pic>
          <p:nvPicPr>
            <p:cNvPr id="83"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84" name="TextBox 83"/>
            <p:cNvSpPr txBox="1"/>
            <p:nvPr/>
          </p:nvSpPr>
          <p:spPr>
            <a:xfrm rot="21206125">
              <a:off x="3567343" y="5395389"/>
              <a:ext cx="1358884" cy="643073"/>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5400" dirty="0" smtClean="0">
                  <a:solidFill>
                    <a:srgbClr val="002060"/>
                  </a:solidFill>
                  <a:latin typeface="Comic Sans MS" pitchFamily="66" charset="0"/>
                </a:rPr>
                <a:t>house</a:t>
              </a:r>
              <a:endParaRPr lang="en-GB" sz="2400" dirty="0">
                <a:solidFill>
                  <a:srgbClr val="002060"/>
                </a:solidFill>
                <a:latin typeface="Comic Sans MS" pitchFamily="66" charset="0"/>
              </a:endParaRPr>
            </a:p>
          </p:txBody>
        </p:sp>
        <p:sp>
          <p:nvSpPr>
            <p:cNvPr id="85" name="Oval 84"/>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86" name="Oval 85"/>
            <p:cNvSpPr/>
            <p:nvPr/>
          </p:nvSpPr>
          <p:spPr>
            <a:xfrm>
              <a:off x="4798953"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87" name="Group 86"/>
          <p:cNvGrpSpPr>
            <a:grpSpLocks/>
          </p:cNvGrpSpPr>
          <p:nvPr/>
        </p:nvGrpSpPr>
        <p:grpSpPr bwMode="auto">
          <a:xfrm>
            <a:off x="971600" y="2924944"/>
            <a:ext cx="3273425" cy="3562350"/>
            <a:chOff x="3131840" y="4149080"/>
            <a:chExt cx="2048260" cy="2481077"/>
          </a:xfrm>
        </p:grpSpPr>
        <p:pic>
          <p:nvPicPr>
            <p:cNvPr id="88"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89" name="TextBox 88"/>
            <p:cNvSpPr txBox="1"/>
            <p:nvPr/>
          </p:nvSpPr>
          <p:spPr>
            <a:xfrm rot="21206125">
              <a:off x="3536128" y="5415809"/>
              <a:ext cx="1358884" cy="643073"/>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5400" dirty="0" smtClean="0">
                  <a:solidFill>
                    <a:srgbClr val="002060"/>
                  </a:solidFill>
                  <a:latin typeface="Comic Sans MS" pitchFamily="66" charset="0"/>
                </a:rPr>
                <a:t>about</a:t>
              </a:r>
              <a:endParaRPr lang="en-GB" sz="2400" dirty="0">
                <a:solidFill>
                  <a:srgbClr val="002060"/>
                </a:solidFill>
                <a:latin typeface="Comic Sans MS" pitchFamily="66" charset="0"/>
              </a:endParaRPr>
            </a:p>
          </p:txBody>
        </p:sp>
        <p:sp>
          <p:nvSpPr>
            <p:cNvPr id="90" name="Oval 89"/>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91" name="Oval 90"/>
            <p:cNvSpPr/>
            <p:nvPr/>
          </p:nvSpPr>
          <p:spPr>
            <a:xfrm>
              <a:off x="4803439"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92" name="Group 91"/>
          <p:cNvGrpSpPr>
            <a:grpSpLocks/>
          </p:cNvGrpSpPr>
          <p:nvPr/>
        </p:nvGrpSpPr>
        <p:grpSpPr bwMode="auto">
          <a:xfrm>
            <a:off x="1043608" y="2924944"/>
            <a:ext cx="3273425" cy="3562350"/>
            <a:chOff x="3131840" y="4149080"/>
            <a:chExt cx="2048260" cy="2481077"/>
          </a:xfrm>
        </p:grpSpPr>
        <p:pic>
          <p:nvPicPr>
            <p:cNvPr id="93"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94" name="TextBox 93"/>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your</a:t>
              </a:r>
              <a:endParaRPr lang="en-GB" sz="2400" dirty="0">
                <a:solidFill>
                  <a:srgbClr val="002060"/>
                </a:solidFill>
                <a:latin typeface="Comic Sans MS" pitchFamily="66" charset="0"/>
              </a:endParaRPr>
            </a:p>
          </p:txBody>
        </p:sp>
        <p:sp>
          <p:nvSpPr>
            <p:cNvPr id="95" name="Oval 94"/>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96" name="Oval 95"/>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97" name="Group 96"/>
          <p:cNvGrpSpPr>
            <a:grpSpLocks/>
          </p:cNvGrpSpPr>
          <p:nvPr/>
        </p:nvGrpSpPr>
        <p:grpSpPr bwMode="auto">
          <a:xfrm>
            <a:off x="1010543" y="2924944"/>
            <a:ext cx="3273425" cy="3562350"/>
            <a:chOff x="3131840" y="4149080"/>
            <a:chExt cx="2048260" cy="2481077"/>
          </a:xfrm>
        </p:grpSpPr>
        <p:pic>
          <p:nvPicPr>
            <p:cNvPr id="98"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99" name="TextBox 98"/>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day</a:t>
              </a:r>
              <a:endParaRPr lang="en-GB" sz="2400" dirty="0">
                <a:solidFill>
                  <a:srgbClr val="002060"/>
                </a:solidFill>
                <a:latin typeface="Comic Sans MS" pitchFamily="66" charset="0"/>
              </a:endParaRPr>
            </a:p>
          </p:txBody>
        </p:sp>
        <p:sp>
          <p:nvSpPr>
            <p:cNvPr id="100" name="Oval 99"/>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01" name="Oval 100"/>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02" name="Group 101"/>
          <p:cNvGrpSpPr>
            <a:grpSpLocks/>
          </p:cNvGrpSpPr>
          <p:nvPr/>
        </p:nvGrpSpPr>
        <p:grpSpPr bwMode="auto">
          <a:xfrm>
            <a:off x="1010543" y="2924944"/>
            <a:ext cx="3273425" cy="3562350"/>
            <a:chOff x="3131840" y="4149080"/>
            <a:chExt cx="2048260" cy="2481077"/>
          </a:xfrm>
        </p:grpSpPr>
        <p:pic>
          <p:nvPicPr>
            <p:cNvPr id="103"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04" name="TextBox 103"/>
            <p:cNvSpPr txBox="1"/>
            <p:nvPr/>
          </p:nvSpPr>
          <p:spPr>
            <a:xfrm rot="21206125">
              <a:off x="3536128" y="5383655"/>
              <a:ext cx="1358884" cy="707381"/>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000" dirty="0" smtClean="0">
                  <a:solidFill>
                    <a:srgbClr val="002060"/>
                  </a:solidFill>
                  <a:latin typeface="Comic Sans MS" pitchFamily="66" charset="0"/>
                </a:rPr>
                <a:t>made</a:t>
              </a:r>
              <a:endParaRPr lang="en-GB" sz="2400" dirty="0">
                <a:solidFill>
                  <a:srgbClr val="002060"/>
                </a:solidFill>
                <a:latin typeface="Comic Sans MS" pitchFamily="66" charset="0"/>
              </a:endParaRPr>
            </a:p>
          </p:txBody>
        </p:sp>
        <p:sp>
          <p:nvSpPr>
            <p:cNvPr id="105" name="Oval 104"/>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06" name="Oval 105"/>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07" name="Group 106"/>
          <p:cNvGrpSpPr>
            <a:grpSpLocks/>
          </p:cNvGrpSpPr>
          <p:nvPr/>
        </p:nvGrpSpPr>
        <p:grpSpPr bwMode="auto">
          <a:xfrm>
            <a:off x="1010543" y="2924944"/>
            <a:ext cx="3273425" cy="3562350"/>
            <a:chOff x="3131840" y="4149080"/>
            <a:chExt cx="2048260" cy="2481077"/>
          </a:xfrm>
        </p:grpSpPr>
        <p:pic>
          <p:nvPicPr>
            <p:cNvPr id="108"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09" name="TextBox 108"/>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came</a:t>
              </a:r>
              <a:endParaRPr lang="en-GB" sz="2400" dirty="0">
                <a:solidFill>
                  <a:srgbClr val="002060"/>
                </a:solidFill>
                <a:latin typeface="Comic Sans MS" pitchFamily="66" charset="0"/>
              </a:endParaRPr>
            </a:p>
          </p:txBody>
        </p:sp>
        <p:sp>
          <p:nvSpPr>
            <p:cNvPr id="110" name="Oval 109"/>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11" name="Oval 110"/>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12" name="Group 111"/>
          <p:cNvGrpSpPr>
            <a:grpSpLocks/>
          </p:cNvGrpSpPr>
          <p:nvPr/>
        </p:nvGrpSpPr>
        <p:grpSpPr bwMode="auto">
          <a:xfrm>
            <a:off x="1010543" y="2924944"/>
            <a:ext cx="3273425" cy="3562350"/>
            <a:chOff x="3131840" y="4149080"/>
            <a:chExt cx="2048260" cy="2481077"/>
          </a:xfrm>
        </p:grpSpPr>
        <p:pic>
          <p:nvPicPr>
            <p:cNvPr id="113"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14" name="TextBox 113"/>
            <p:cNvSpPr txBox="1"/>
            <p:nvPr/>
          </p:nvSpPr>
          <p:spPr>
            <a:xfrm rot="21206125">
              <a:off x="3536128" y="5383655"/>
              <a:ext cx="1358884" cy="707381"/>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000" dirty="0" smtClean="0">
                  <a:solidFill>
                    <a:srgbClr val="002060"/>
                  </a:solidFill>
                  <a:latin typeface="Comic Sans MS" pitchFamily="66" charset="0"/>
                </a:rPr>
                <a:t>make</a:t>
              </a:r>
              <a:endParaRPr lang="en-GB" sz="2400" dirty="0">
                <a:solidFill>
                  <a:srgbClr val="002060"/>
                </a:solidFill>
                <a:latin typeface="Comic Sans MS" pitchFamily="66" charset="0"/>
              </a:endParaRPr>
            </a:p>
          </p:txBody>
        </p:sp>
        <p:sp>
          <p:nvSpPr>
            <p:cNvPr id="115" name="Oval 114"/>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16" name="Oval 115"/>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17" name="Group 116"/>
          <p:cNvGrpSpPr>
            <a:grpSpLocks/>
          </p:cNvGrpSpPr>
          <p:nvPr/>
        </p:nvGrpSpPr>
        <p:grpSpPr bwMode="auto">
          <a:xfrm>
            <a:off x="1043608" y="2924944"/>
            <a:ext cx="3273425" cy="3562350"/>
            <a:chOff x="3131840" y="4149080"/>
            <a:chExt cx="2048260" cy="2481077"/>
          </a:xfrm>
        </p:grpSpPr>
        <p:pic>
          <p:nvPicPr>
            <p:cNvPr id="118"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19" name="TextBox 118"/>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here</a:t>
              </a:r>
              <a:endParaRPr lang="en-GB" sz="2400" dirty="0">
                <a:solidFill>
                  <a:srgbClr val="002060"/>
                </a:solidFill>
                <a:latin typeface="Comic Sans MS" pitchFamily="66" charset="0"/>
              </a:endParaRPr>
            </a:p>
          </p:txBody>
        </p:sp>
        <p:sp>
          <p:nvSpPr>
            <p:cNvPr id="120" name="Oval 119"/>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21" name="Oval 120"/>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22" name="Group 121"/>
          <p:cNvGrpSpPr>
            <a:grpSpLocks/>
          </p:cNvGrpSpPr>
          <p:nvPr/>
        </p:nvGrpSpPr>
        <p:grpSpPr bwMode="auto">
          <a:xfrm>
            <a:off x="1010543" y="2924944"/>
            <a:ext cx="3273425" cy="3562350"/>
            <a:chOff x="3131840" y="4149080"/>
            <a:chExt cx="2048260" cy="2481077"/>
          </a:xfrm>
        </p:grpSpPr>
        <p:pic>
          <p:nvPicPr>
            <p:cNvPr id="123"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24" name="TextBox 123"/>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saw</a:t>
              </a:r>
              <a:endParaRPr lang="en-GB" sz="2400" dirty="0">
                <a:solidFill>
                  <a:srgbClr val="002060"/>
                </a:solidFill>
                <a:latin typeface="Comic Sans MS" pitchFamily="66" charset="0"/>
              </a:endParaRPr>
            </a:p>
          </p:txBody>
        </p:sp>
        <p:sp>
          <p:nvSpPr>
            <p:cNvPr id="125" name="Oval 124"/>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26" name="Oval 125"/>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27" name="Group 126"/>
          <p:cNvGrpSpPr>
            <a:grpSpLocks/>
          </p:cNvGrpSpPr>
          <p:nvPr/>
        </p:nvGrpSpPr>
        <p:grpSpPr bwMode="auto">
          <a:xfrm>
            <a:off x="1010543" y="2924944"/>
            <a:ext cx="3273425" cy="3562350"/>
            <a:chOff x="3131840" y="4149080"/>
            <a:chExt cx="2048260" cy="2481077"/>
          </a:xfrm>
        </p:grpSpPr>
        <p:pic>
          <p:nvPicPr>
            <p:cNvPr id="128"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29" name="TextBox 128"/>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very</a:t>
              </a:r>
              <a:endParaRPr lang="en-GB" sz="2400" dirty="0">
                <a:solidFill>
                  <a:srgbClr val="002060"/>
                </a:solidFill>
                <a:latin typeface="Comic Sans MS" pitchFamily="66" charset="0"/>
              </a:endParaRPr>
            </a:p>
          </p:txBody>
        </p:sp>
        <p:sp>
          <p:nvSpPr>
            <p:cNvPr id="130" name="Oval 129"/>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31" name="Oval 130"/>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132" name="Group 131"/>
          <p:cNvGrpSpPr>
            <a:grpSpLocks/>
          </p:cNvGrpSpPr>
          <p:nvPr/>
        </p:nvGrpSpPr>
        <p:grpSpPr bwMode="auto">
          <a:xfrm>
            <a:off x="1010543" y="2924944"/>
            <a:ext cx="3273425" cy="3562350"/>
            <a:chOff x="3131840" y="4149080"/>
            <a:chExt cx="2048260" cy="2481077"/>
          </a:xfrm>
        </p:grpSpPr>
        <p:pic>
          <p:nvPicPr>
            <p:cNvPr id="133" name="Picture 31" descr="bunny 2.png"/>
            <p:cNvPicPr>
              <a:picLocks noChangeAspect="1"/>
            </p:cNvPicPr>
            <p:nvPr/>
          </p:nvPicPr>
          <p:blipFill>
            <a:blip r:embed="rId4" cstate="print"/>
            <a:srcRect/>
            <a:stretch>
              <a:fillRect/>
            </a:stretch>
          </p:blipFill>
          <p:spPr bwMode="auto">
            <a:xfrm>
              <a:off x="3131840" y="4149080"/>
              <a:ext cx="2048260" cy="2481077"/>
            </a:xfrm>
            <a:prstGeom prst="rect">
              <a:avLst/>
            </a:prstGeom>
            <a:noFill/>
            <a:ln w="9525">
              <a:noFill/>
              <a:miter lim="800000"/>
              <a:headEnd/>
              <a:tailEnd/>
            </a:ln>
          </p:spPr>
        </p:pic>
        <p:sp>
          <p:nvSpPr>
            <p:cNvPr id="134" name="TextBox 133"/>
            <p:cNvSpPr txBox="1"/>
            <p:nvPr/>
          </p:nvSpPr>
          <p:spPr>
            <a:xfrm rot="21206125">
              <a:off x="3536128" y="5350921"/>
              <a:ext cx="1358884" cy="77284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fontAlgn="auto">
                <a:spcBef>
                  <a:spcPts val="0"/>
                </a:spcBef>
                <a:spcAft>
                  <a:spcPts val="0"/>
                </a:spcAft>
                <a:defRPr/>
              </a:pPr>
              <a:r>
                <a:rPr lang="en-GB" sz="6600" dirty="0" smtClean="0">
                  <a:solidFill>
                    <a:srgbClr val="002060"/>
                  </a:solidFill>
                  <a:latin typeface="Comic Sans MS" pitchFamily="66" charset="0"/>
                </a:rPr>
                <a:t>put</a:t>
              </a:r>
              <a:endParaRPr lang="en-GB" sz="2400" dirty="0">
                <a:solidFill>
                  <a:srgbClr val="002060"/>
                </a:solidFill>
                <a:latin typeface="Comic Sans MS" pitchFamily="66" charset="0"/>
              </a:endParaRPr>
            </a:p>
          </p:txBody>
        </p:sp>
        <p:sp>
          <p:nvSpPr>
            <p:cNvPr id="135" name="Oval 134"/>
            <p:cNvSpPr/>
            <p:nvPr/>
          </p:nvSpPr>
          <p:spPr>
            <a:xfrm>
              <a:off x="3419908" y="5516769"/>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36" name="Oval 135"/>
            <p:cNvSpPr/>
            <p:nvPr/>
          </p:nvSpPr>
          <p:spPr>
            <a:xfrm>
              <a:off x="4716212" y="5301167"/>
              <a:ext cx="215554" cy="360442"/>
            </a:xfrm>
            <a:prstGeom prst="ellipse">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pic>
        <p:nvPicPr>
          <p:cNvPr id="4" name="Picture 3" descr="black.png"/>
          <p:cNvPicPr>
            <a:picLocks noChangeAspect="1"/>
          </p:cNvPicPr>
          <p:nvPr/>
        </p:nvPicPr>
        <p:blipFill>
          <a:blip r:embed="rId6" cstate="print"/>
          <a:srcRect/>
          <a:stretch>
            <a:fillRect/>
          </a:stretch>
        </p:blipFill>
        <p:spPr bwMode="auto">
          <a:xfrm>
            <a:off x="323528" y="2780928"/>
            <a:ext cx="4775200" cy="3706812"/>
          </a:xfrm>
          <a:prstGeom prst="rect">
            <a:avLst/>
          </a:prstGeom>
          <a:noFill/>
          <a:ln w="9525">
            <a:noFill/>
            <a:miter lim="800000"/>
            <a:headEnd/>
            <a:tailEnd/>
          </a:ln>
        </p:spPr>
      </p:pic>
    </p:spTree>
  </p:cSld>
  <p:clrMapOvr>
    <a:masterClrMapping/>
  </p:clrMapOvr>
  <p:transition spd="med" advClick="0">
    <p:wedge/>
  </p:transition>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6" dur="2000" fill="hold"/>
                                        <p:tgtEl>
                                          <p:spTgt spid="57"/>
                                        </p:tgtEl>
                                        <p:attrNameLst>
                                          <p:attrName>ppt_x</p:attrName>
                                          <p:attrName>ppt_y</p:attrName>
                                        </p:attrNameLst>
                                      </p:cBhvr>
                                      <p:rCtr x="20800" y="-10800"/>
                                    </p:animMotion>
                                  </p:childTnLst>
                                </p:cTn>
                              </p:par>
                            </p:childTnLst>
                          </p:cTn>
                        </p:par>
                      </p:childTnLst>
                    </p:cTn>
                  </p:par>
                  <p:par>
                    <p:cTn id="7" fill="hold">
                      <p:stCondLst>
                        <p:cond delay="indefinite"/>
                      </p:stCondLst>
                      <p:childTnLst>
                        <p:par>
                          <p:cTn id="8" fill="hold">
                            <p:stCondLst>
                              <p:cond delay="0"/>
                            </p:stCondLst>
                            <p:childTnLst>
                              <p:par>
                                <p:cTn id="9"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10" dur="2000" fill="hold"/>
                                        <p:tgtEl>
                                          <p:spTgt spid="62"/>
                                        </p:tgtEl>
                                        <p:attrNameLst>
                                          <p:attrName>ppt_x</p:attrName>
                                          <p:attrName>ppt_y</p:attrName>
                                        </p:attrNameLst>
                                      </p:cBhvr>
                                      <p:rCtr x="20800" y="-10800"/>
                                    </p:animMotion>
                                  </p:childTnLst>
                                </p:cTn>
                              </p:par>
                            </p:childTnLst>
                          </p:cTn>
                        </p:par>
                      </p:childTnLst>
                    </p:cTn>
                  </p:par>
                  <p:par>
                    <p:cTn id="11" fill="hold">
                      <p:stCondLst>
                        <p:cond delay="indefinite"/>
                      </p:stCondLst>
                      <p:childTnLst>
                        <p:par>
                          <p:cTn id="12" fill="hold">
                            <p:stCondLst>
                              <p:cond delay="0"/>
                            </p:stCondLst>
                            <p:childTnLst>
                              <p:par>
                                <p:cTn id="13"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14" dur="2000" fill="hold"/>
                                        <p:tgtEl>
                                          <p:spTgt spid="67"/>
                                        </p:tgtEl>
                                        <p:attrNameLst>
                                          <p:attrName>ppt_x</p:attrName>
                                          <p:attrName>ppt_y</p:attrName>
                                        </p:attrNameLst>
                                      </p:cBhvr>
                                      <p:rCtr x="20800" y="-10800"/>
                                    </p:animMotion>
                                  </p:childTnLst>
                                </p:cTn>
                              </p:par>
                            </p:childTnLst>
                          </p:cTn>
                        </p:par>
                      </p:childTnLst>
                    </p:cTn>
                  </p:par>
                  <p:par>
                    <p:cTn id="15" fill="hold">
                      <p:stCondLst>
                        <p:cond delay="indefinite"/>
                      </p:stCondLst>
                      <p:childTnLst>
                        <p:par>
                          <p:cTn id="16" fill="hold">
                            <p:stCondLst>
                              <p:cond delay="0"/>
                            </p:stCondLst>
                            <p:childTnLst>
                              <p:par>
                                <p:cTn id="17"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18" dur="2000" fill="hold"/>
                                        <p:tgtEl>
                                          <p:spTgt spid="72"/>
                                        </p:tgtEl>
                                        <p:attrNameLst>
                                          <p:attrName>ppt_x</p:attrName>
                                          <p:attrName>ppt_y</p:attrName>
                                        </p:attrNameLst>
                                      </p:cBhvr>
                                      <p:rCtr x="20800" y="-10800"/>
                                    </p:animMotion>
                                  </p:childTnLst>
                                </p:cTn>
                              </p:par>
                            </p:childTnLst>
                          </p:cTn>
                        </p:par>
                      </p:childTnLst>
                    </p:cTn>
                  </p:par>
                  <p:par>
                    <p:cTn id="19" fill="hold">
                      <p:stCondLst>
                        <p:cond delay="indefinite"/>
                      </p:stCondLst>
                      <p:childTnLst>
                        <p:par>
                          <p:cTn id="20" fill="hold">
                            <p:stCondLst>
                              <p:cond delay="0"/>
                            </p:stCondLst>
                            <p:childTnLst>
                              <p:par>
                                <p:cTn id="21"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22" dur="2000" fill="hold"/>
                                        <p:tgtEl>
                                          <p:spTgt spid="77"/>
                                        </p:tgtEl>
                                        <p:attrNameLst>
                                          <p:attrName>ppt_x</p:attrName>
                                          <p:attrName>ppt_y</p:attrName>
                                        </p:attrNameLst>
                                      </p:cBhvr>
                                      <p:rCtr x="20800" y="-10800"/>
                                    </p:animMotion>
                                  </p:childTnLst>
                                </p:cTn>
                              </p:par>
                            </p:childTnLst>
                          </p:cTn>
                        </p:par>
                      </p:childTnLst>
                    </p:cTn>
                  </p:par>
                  <p:par>
                    <p:cTn id="23" fill="hold">
                      <p:stCondLst>
                        <p:cond delay="indefinite"/>
                      </p:stCondLst>
                      <p:childTnLst>
                        <p:par>
                          <p:cTn id="24" fill="hold">
                            <p:stCondLst>
                              <p:cond delay="0"/>
                            </p:stCondLst>
                            <p:childTnLst>
                              <p:par>
                                <p:cTn id="25"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26" dur="2000" fill="hold"/>
                                        <p:tgtEl>
                                          <p:spTgt spid="82"/>
                                        </p:tgtEl>
                                        <p:attrNameLst>
                                          <p:attrName>ppt_x</p:attrName>
                                          <p:attrName>ppt_y</p:attrName>
                                        </p:attrNameLst>
                                      </p:cBhvr>
                                      <p:rCtr x="20800" y="-10800"/>
                                    </p:animMotion>
                                  </p:childTnLst>
                                </p:cTn>
                              </p:par>
                            </p:childTnLst>
                          </p:cTn>
                        </p:par>
                      </p:childTnLst>
                    </p:cTn>
                  </p:par>
                  <p:par>
                    <p:cTn id="27" fill="hold">
                      <p:stCondLst>
                        <p:cond delay="indefinite"/>
                      </p:stCondLst>
                      <p:childTnLst>
                        <p:par>
                          <p:cTn id="28" fill="hold">
                            <p:stCondLst>
                              <p:cond delay="0"/>
                            </p:stCondLst>
                            <p:childTnLst>
                              <p:par>
                                <p:cTn id="29"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30" dur="2000" fill="hold"/>
                                        <p:tgtEl>
                                          <p:spTgt spid="87"/>
                                        </p:tgtEl>
                                        <p:attrNameLst>
                                          <p:attrName>ppt_x</p:attrName>
                                          <p:attrName>ppt_y</p:attrName>
                                        </p:attrNameLst>
                                      </p:cBhvr>
                                      <p:rCtr x="20800" y="-10800"/>
                                    </p:animMotion>
                                  </p:childTnLst>
                                </p:cTn>
                              </p:par>
                            </p:childTnLst>
                          </p:cTn>
                        </p:par>
                      </p:childTnLst>
                    </p:cTn>
                  </p:par>
                  <p:par>
                    <p:cTn id="31" fill="hold">
                      <p:stCondLst>
                        <p:cond delay="indefinite"/>
                      </p:stCondLst>
                      <p:childTnLst>
                        <p:par>
                          <p:cTn id="32" fill="hold">
                            <p:stCondLst>
                              <p:cond delay="0"/>
                            </p:stCondLst>
                            <p:childTnLst>
                              <p:par>
                                <p:cTn id="33"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34" dur="2000" fill="hold"/>
                                        <p:tgtEl>
                                          <p:spTgt spid="92"/>
                                        </p:tgtEl>
                                        <p:attrNameLst>
                                          <p:attrName>ppt_x</p:attrName>
                                          <p:attrName>ppt_y</p:attrName>
                                        </p:attrNameLst>
                                      </p:cBhvr>
                                      <p:rCtr x="20800" y="-10800"/>
                                    </p:animMotion>
                                  </p:childTnLst>
                                </p:cTn>
                              </p:par>
                            </p:childTnLst>
                          </p:cTn>
                        </p:par>
                      </p:childTnLst>
                    </p:cTn>
                  </p:par>
                  <p:par>
                    <p:cTn id="35" fill="hold">
                      <p:stCondLst>
                        <p:cond delay="indefinite"/>
                      </p:stCondLst>
                      <p:childTnLst>
                        <p:par>
                          <p:cTn id="36" fill="hold">
                            <p:stCondLst>
                              <p:cond delay="0"/>
                            </p:stCondLst>
                            <p:childTnLst>
                              <p:par>
                                <p:cTn id="37"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38" dur="2000" fill="hold"/>
                                        <p:tgtEl>
                                          <p:spTgt spid="97"/>
                                        </p:tgtEl>
                                        <p:attrNameLst>
                                          <p:attrName>ppt_x</p:attrName>
                                          <p:attrName>ppt_y</p:attrName>
                                        </p:attrNameLst>
                                      </p:cBhvr>
                                      <p:rCtr x="20800" y="-10800"/>
                                    </p:animMotion>
                                  </p:childTnLst>
                                </p:cTn>
                              </p:par>
                            </p:childTnLst>
                          </p:cTn>
                        </p:par>
                      </p:childTnLst>
                    </p:cTn>
                  </p:par>
                  <p:par>
                    <p:cTn id="39" fill="hold">
                      <p:stCondLst>
                        <p:cond delay="indefinite"/>
                      </p:stCondLst>
                      <p:childTnLst>
                        <p:par>
                          <p:cTn id="40" fill="hold">
                            <p:stCondLst>
                              <p:cond delay="0"/>
                            </p:stCondLst>
                            <p:childTnLst>
                              <p:par>
                                <p:cTn id="41"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42" dur="2000" fill="hold"/>
                                        <p:tgtEl>
                                          <p:spTgt spid="102"/>
                                        </p:tgtEl>
                                        <p:attrNameLst>
                                          <p:attrName>ppt_x</p:attrName>
                                          <p:attrName>ppt_y</p:attrName>
                                        </p:attrNameLst>
                                      </p:cBhvr>
                                      <p:rCtr x="20800" y="-10800"/>
                                    </p:animMotion>
                                  </p:childTnLst>
                                </p:cTn>
                              </p:par>
                            </p:childTnLst>
                          </p:cTn>
                        </p:par>
                      </p:childTnLst>
                    </p:cTn>
                  </p:par>
                  <p:par>
                    <p:cTn id="43" fill="hold">
                      <p:stCondLst>
                        <p:cond delay="indefinite"/>
                      </p:stCondLst>
                      <p:childTnLst>
                        <p:par>
                          <p:cTn id="44" fill="hold">
                            <p:stCondLst>
                              <p:cond delay="0"/>
                            </p:stCondLst>
                            <p:childTnLst>
                              <p:par>
                                <p:cTn id="45"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46" dur="2000" fill="hold"/>
                                        <p:tgtEl>
                                          <p:spTgt spid="107"/>
                                        </p:tgtEl>
                                        <p:attrNameLst>
                                          <p:attrName>ppt_x</p:attrName>
                                          <p:attrName>ppt_y</p:attrName>
                                        </p:attrNameLst>
                                      </p:cBhvr>
                                      <p:rCtr x="20800" y="-10800"/>
                                    </p:animMotion>
                                  </p:childTnLst>
                                </p:cTn>
                              </p:par>
                            </p:childTnLst>
                          </p:cTn>
                        </p:par>
                      </p:childTnLst>
                    </p:cTn>
                  </p:par>
                  <p:par>
                    <p:cTn id="47" fill="hold">
                      <p:stCondLst>
                        <p:cond delay="indefinite"/>
                      </p:stCondLst>
                      <p:childTnLst>
                        <p:par>
                          <p:cTn id="48" fill="hold">
                            <p:stCondLst>
                              <p:cond delay="0"/>
                            </p:stCondLst>
                            <p:childTnLst>
                              <p:par>
                                <p:cTn id="49"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50" dur="2000" fill="hold"/>
                                        <p:tgtEl>
                                          <p:spTgt spid="112"/>
                                        </p:tgtEl>
                                        <p:attrNameLst>
                                          <p:attrName>ppt_x</p:attrName>
                                          <p:attrName>ppt_y</p:attrName>
                                        </p:attrNameLst>
                                      </p:cBhvr>
                                      <p:rCtr x="20800" y="-10800"/>
                                    </p:animMotion>
                                  </p:childTnLst>
                                </p:cTn>
                              </p:par>
                            </p:childTnLst>
                          </p:cTn>
                        </p:par>
                      </p:childTnLst>
                    </p:cTn>
                  </p:par>
                  <p:par>
                    <p:cTn id="51" fill="hold">
                      <p:stCondLst>
                        <p:cond delay="indefinite"/>
                      </p:stCondLst>
                      <p:childTnLst>
                        <p:par>
                          <p:cTn id="52" fill="hold">
                            <p:stCondLst>
                              <p:cond delay="0"/>
                            </p:stCondLst>
                            <p:childTnLst>
                              <p:par>
                                <p:cTn id="53"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54" dur="2000" fill="hold"/>
                                        <p:tgtEl>
                                          <p:spTgt spid="117"/>
                                        </p:tgtEl>
                                        <p:attrNameLst>
                                          <p:attrName>ppt_x</p:attrName>
                                          <p:attrName>ppt_y</p:attrName>
                                        </p:attrNameLst>
                                      </p:cBhvr>
                                      <p:rCtr x="20800" y="-10800"/>
                                    </p:animMotion>
                                  </p:childTnLst>
                                </p:cTn>
                              </p:par>
                            </p:childTnLst>
                          </p:cTn>
                        </p:par>
                      </p:childTnLst>
                    </p:cTn>
                  </p:par>
                  <p:par>
                    <p:cTn id="55" fill="hold">
                      <p:stCondLst>
                        <p:cond delay="indefinite"/>
                      </p:stCondLst>
                      <p:childTnLst>
                        <p:par>
                          <p:cTn id="56" fill="hold">
                            <p:stCondLst>
                              <p:cond delay="0"/>
                            </p:stCondLst>
                            <p:childTnLst>
                              <p:par>
                                <p:cTn id="57"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58" dur="2000" fill="hold"/>
                                        <p:tgtEl>
                                          <p:spTgt spid="122"/>
                                        </p:tgtEl>
                                        <p:attrNameLst>
                                          <p:attrName>ppt_x</p:attrName>
                                          <p:attrName>ppt_y</p:attrName>
                                        </p:attrNameLst>
                                      </p:cBhvr>
                                      <p:rCtr x="20800" y="-10800"/>
                                    </p:animMotion>
                                  </p:childTnLst>
                                </p:cTn>
                              </p:par>
                            </p:childTnLst>
                          </p:cTn>
                        </p:par>
                      </p:childTnLst>
                    </p:cTn>
                  </p:par>
                  <p:par>
                    <p:cTn id="59" fill="hold">
                      <p:stCondLst>
                        <p:cond delay="indefinite"/>
                      </p:stCondLst>
                      <p:childTnLst>
                        <p:par>
                          <p:cTn id="60" fill="hold">
                            <p:stCondLst>
                              <p:cond delay="0"/>
                            </p:stCondLst>
                            <p:childTnLst>
                              <p:par>
                                <p:cTn id="61"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62" dur="2000" fill="hold"/>
                                        <p:tgtEl>
                                          <p:spTgt spid="127"/>
                                        </p:tgtEl>
                                        <p:attrNameLst>
                                          <p:attrName>ppt_x</p:attrName>
                                          <p:attrName>ppt_y</p:attrName>
                                        </p:attrNameLst>
                                      </p:cBhvr>
                                      <p:rCtr x="20800" y="-10800"/>
                                    </p:animMotion>
                                  </p:childTnLst>
                                </p:cTn>
                              </p:par>
                            </p:childTnLst>
                          </p:cTn>
                        </p:par>
                      </p:childTnLst>
                    </p:cTn>
                  </p:par>
                  <p:par>
                    <p:cTn id="63" fill="hold">
                      <p:stCondLst>
                        <p:cond delay="indefinite"/>
                      </p:stCondLst>
                      <p:childTnLst>
                        <p:par>
                          <p:cTn id="64" fill="hold">
                            <p:stCondLst>
                              <p:cond delay="0"/>
                            </p:stCondLst>
                            <p:childTnLst>
                              <p:par>
                                <p:cTn id="65"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66" dur="2000" fill="hold"/>
                                        <p:tgtEl>
                                          <p:spTgt spid="132"/>
                                        </p:tgtEl>
                                        <p:attrNameLst>
                                          <p:attrName>ppt_x</p:attrName>
                                          <p:attrName>ppt_y</p:attrName>
                                        </p:attrNameLst>
                                      </p:cBhvr>
                                      <p:rCtr x="20800" y="-10800"/>
                                    </p:animMotion>
                                  </p:childTnLst>
                                </p:cTn>
                              </p:par>
                            </p:childTnLst>
                          </p:cTn>
                        </p:par>
                      </p:childTnLst>
                    </p:cTn>
                  </p:par>
                  <p:par>
                    <p:cTn id="67" fill="hold">
                      <p:stCondLst>
                        <p:cond delay="indefinite"/>
                      </p:stCondLst>
                      <p:childTnLst>
                        <p:par>
                          <p:cTn id="68" fill="hold">
                            <p:stCondLst>
                              <p:cond delay="0"/>
                            </p:stCondLst>
                            <p:childTnLst>
                              <p:par>
                                <p:cTn id="69"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70" dur="2000" fill="hold"/>
                                        <p:tgtEl>
                                          <p:spTgt spid="6"/>
                                        </p:tgtEl>
                                        <p:attrNameLst>
                                          <p:attrName>ppt_x</p:attrName>
                                          <p:attrName>ppt_y</p:attrName>
                                        </p:attrNameLst>
                                      </p:cBhvr>
                                      <p:rCtr x="20800" y="-10800"/>
                                    </p:animMotion>
                                  </p:childTnLst>
                                </p:cTn>
                              </p:par>
                            </p:childTnLst>
                          </p:cTn>
                        </p:par>
                      </p:childTnLst>
                    </p:cTn>
                  </p:par>
                  <p:par>
                    <p:cTn id="71" fill="hold">
                      <p:stCondLst>
                        <p:cond delay="indefinite"/>
                      </p:stCondLst>
                      <p:childTnLst>
                        <p:par>
                          <p:cTn id="72" fill="hold">
                            <p:stCondLst>
                              <p:cond delay="0"/>
                            </p:stCondLst>
                            <p:childTnLst>
                              <p:par>
                                <p:cTn id="73"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74" dur="2000" fill="hold"/>
                                        <p:tgtEl>
                                          <p:spTgt spid="11"/>
                                        </p:tgtEl>
                                        <p:attrNameLst>
                                          <p:attrName>ppt_x</p:attrName>
                                          <p:attrName>ppt_y</p:attrName>
                                        </p:attrNameLst>
                                      </p:cBhvr>
                                      <p:rCtr x="20800" y="-10800"/>
                                    </p:animMotion>
                                  </p:childTnLst>
                                </p:cTn>
                              </p:par>
                            </p:childTnLst>
                          </p:cTn>
                        </p:par>
                      </p:childTnLst>
                    </p:cTn>
                  </p:par>
                  <p:par>
                    <p:cTn id="75" fill="hold">
                      <p:stCondLst>
                        <p:cond delay="indefinite"/>
                      </p:stCondLst>
                      <p:childTnLst>
                        <p:par>
                          <p:cTn id="76" fill="hold">
                            <p:stCondLst>
                              <p:cond delay="0"/>
                            </p:stCondLst>
                            <p:childTnLst>
                              <p:par>
                                <p:cTn id="77"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78" dur="2000" fill="hold"/>
                                        <p:tgtEl>
                                          <p:spTgt spid="16"/>
                                        </p:tgtEl>
                                        <p:attrNameLst>
                                          <p:attrName>ppt_x</p:attrName>
                                          <p:attrName>ppt_y</p:attrName>
                                        </p:attrNameLst>
                                      </p:cBhvr>
                                      <p:rCtr x="20800" y="-10800"/>
                                    </p:animMotion>
                                  </p:childTnLst>
                                </p:cTn>
                              </p:par>
                            </p:childTnLst>
                          </p:cTn>
                        </p:par>
                      </p:childTnLst>
                    </p:cTn>
                  </p:par>
                  <p:par>
                    <p:cTn id="79" fill="hold">
                      <p:stCondLst>
                        <p:cond delay="indefinite"/>
                      </p:stCondLst>
                      <p:childTnLst>
                        <p:par>
                          <p:cTn id="80" fill="hold">
                            <p:stCondLst>
                              <p:cond delay="0"/>
                            </p:stCondLst>
                            <p:childTnLst>
                              <p:par>
                                <p:cTn id="81"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82" dur="2000" fill="hold"/>
                                        <p:tgtEl>
                                          <p:spTgt spid="21"/>
                                        </p:tgtEl>
                                        <p:attrNameLst>
                                          <p:attrName>ppt_x</p:attrName>
                                          <p:attrName>ppt_y</p:attrName>
                                        </p:attrNameLst>
                                      </p:cBhvr>
                                      <p:rCtr x="20800" y="-10800"/>
                                    </p:animMotion>
                                  </p:childTnLst>
                                </p:cTn>
                              </p:par>
                            </p:childTnLst>
                          </p:cTn>
                        </p:par>
                      </p:childTnLst>
                    </p:cTn>
                  </p:par>
                  <p:par>
                    <p:cTn id="83" fill="hold">
                      <p:stCondLst>
                        <p:cond delay="indefinite"/>
                      </p:stCondLst>
                      <p:childTnLst>
                        <p:par>
                          <p:cTn id="84" fill="hold">
                            <p:stCondLst>
                              <p:cond delay="0"/>
                            </p:stCondLst>
                            <p:childTnLst>
                              <p:par>
                                <p:cTn id="85"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86" dur="2000" fill="hold"/>
                                        <p:tgtEl>
                                          <p:spTgt spid="26"/>
                                        </p:tgtEl>
                                        <p:attrNameLst>
                                          <p:attrName>ppt_x</p:attrName>
                                          <p:attrName>ppt_y</p:attrName>
                                        </p:attrNameLst>
                                      </p:cBhvr>
                                      <p:rCtr x="20800" y="-10800"/>
                                    </p:animMotion>
                                  </p:childTnLst>
                                </p:cTn>
                              </p:par>
                            </p:childTnLst>
                          </p:cTn>
                        </p:par>
                      </p:childTnLst>
                    </p:cTn>
                  </p:par>
                  <p:par>
                    <p:cTn id="87" fill="hold">
                      <p:stCondLst>
                        <p:cond delay="indefinite"/>
                      </p:stCondLst>
                      <p:childTnLst>
                        <p:par>
                          <p:cTn id="88" fill="hold">
                            <p:stCondLst>
                              <p:cond delay="0"/>
                            </p:stCondLst>
                            <p:childTnLst>
                              <p:par>
                                <p:cTn id="89"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90" dur="2000" fill="hold"/>
                                        <p:tgtEl>
                                          <p:spTgt spid="31"/>
                                        </p:tgtEl>
                                        <p:attrNameLst>
                                          <p:attrName>ppt_x</p:attrName>
                                          <p:attrName>ppt_y</p:attrName>
                                        </p:attrNameLst>
                                      </p:cBhvr>
                                      <p:rCtr x="20800" y="-10800"/>
                                    </p:animMotion>
                                  </p:childTnLst>
                                </p:cTn>
                              </p:par>
                            </p:childTnLst>
                          </p:cTn>
                        </p:par>
                      </p:childTnLst>
                    </p:cTn>
                  </p:par>
                  <p:par>
                    <p:cTn id="91" fill="hold">
                      <p:stCondLst>
                        <p:cond delay="indefinite"/>
                      </p:stCondLst>
                      <p:childTnLst>
                        <p:par>
                          <p:cTn id="92" fill="hold">
                            <p:stCondLst>
                              <p:cond delay="0"/>
                            </p:stCondLst>
                            <p:childTnLst>
                              <p:par>
                                <p:cTn id="93"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94" dur="2000" fill="hold"/>
                                        <p:tgtEl>
                                          <p:spTgt spid="36"/>
                                        </p:tgtEl>
                                        <p:attrNameLst>
                                          <p:attrName>ppt_x</p:attrName>
                                          <p:attrName>ppt_y</p:attrName>
                                        </p:attrNameLst>
                                      </p:cBhvr>
                                      <p:rCtr x="20800" y="-10800"/>
                                    </p:animMotion>
                                  </p:childTnLst>
                                </p:cTn>
                              </p:par>
                            </p:childTnLst>
                          </p:cTn>
                        </p:par>
                      </p:childTnLst>
                    </p:cTn>
                  </p:par>
                  <p:par>
                    <p:cTn id="95" fill="hold">
                      <p:stCondLst>
                        <p:cond delay="indefinite"/>
                      </p:stCondLst>
                      <p:childTnLst>
                        <p:par>
                          <p:cTn id="96" fill="hold">
                            <p:stCondLst>
                              <p:cond delay="0"/>
                            </p:stCondLst>
                            <p:childTnLst>
                              <p:par>
                                <p:cTn id="97"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98" dur="2000" fill="hold"/>
                                        <p:tgtEl>
                                          <p:spTgt spid="37"/>
                                        </p:tgtEl>
                                        <p:attrNameLst>
                                          <p:attrName>ppt_x</p:attrName>
                                          <p:attrName>ppt_y</p:attrName>
                                        </p:attrNameLst>
                                      </p:cBhvr>
                                      <p:rCtr x="20800" y="-10800"/>
                                    </p:animMotion>
                                  </p:childTnLst>
                                </p:cTn>
                              </p:par>
                            </p:childTnLst>
                          </p:cTn>
                        </p:par>
                      </p:childTnLst>
                    </p:cTn>
                  </p:par>
                  <p:par>
                    <p:cTn id="99" fill="hold">
                      <p:stCondLst>
                        <p:cond delay="indefinite"/>
                      </p:stCondLst>
                      <p:childTnLst>
                        <p:par>
                          <p:cTn id="100" fill="hold">
                            <p:stCondLst>
                              <p:cond delay="0"/>
                            </p:stCondLst>
                            <p:childTnLst>
                              <p:par>
                                <p:cTn id="101" presetID="0" presetClass="path" presetSubtype="0" accel="50000" decel="50000" fill="hold" nodeType="clickEffect">
                                  <p:stCondLst>
                                    <p:cond delay="0"/>
                                  </p:stCondLst>
                                  <p:childTnLst>
                                    <p:animMotion origin="layout" path="M 0.00451 -0.08118 C -0.00348 -0.17184 -0.01094 -0.26203 0.00451 -0.31337 C 0.01996 -0.36448 0.06423 -0.37419 0.09843 -0.38923 C 0.13246 -0.40449 0.16788 -0.40634 0.2092 -0.40426 C 0.25017 -0.40171 0.31319 -0.39593 0.34548 -0.37443 C 0.3776 -0.35338 0.38888 -0.32933 0.40277 -0.27752 C 0.41701 -0.22549 0.42656 -0.11332 0.4309 -0.06245 C 0.43524 -0.01087 0.42882 0.01364 0.42864 0.02914 " pathEditMode="relative" rAng="0" ptsTypes="aaaaaaaA">
                                      <p:cBhvr>
                                        <p:cTn id="102" dur="2000" fill="hold"/>
                                        <p:tgtEl>
                                          <p:spTgt spid="41"/>
                                        </p:tgtEl>
                                        <p:attrNameLst>
                                          <p:attrName>ppt_x</p:attrName>
                                          <p:attrName>ppt_y</p:attrName>
                                        </p:attrNameLst>
                                      </p:cBhvr>
                                      <p:rCtr x="20800" y="-10800"/>
                                    </p:animMotion>
                                  </p:childTnLst>
                                </p:cTn>
                              </p:par>
                            </p:childTnLst>
                          </p:cTn>
                        </p:par>
                      </p:childTnLst>
                    </p:cTn>
                  </p:par>
                </p:childTnLst>
              </p:cTn>
              <p:nextCondLst>
                <p:cond evt="onClick" delay="0">
                  <p:tgtEl>
                    <p:spTgt spid="4"/>
                  </p:tgtEl>
                </p:cond>
              </p:nextCondLst>
            </p:seq>
            <p:seq concurrent="1" nextAc="seek">
              <p:cTn id="103" restart="whenNotActive" fill="hold" evtFilter="cancelBubble" nodeType="interactiveSeq">
                <p:stCondLst>
                  <p:cond evt="onClick" delay="0">
                    <p:tgtEl>
                      <p:spTgt spid="38"/>
                    </p:tgtEl>
                  </p:cond>
                </p:stCondLst>
                <p:endSync evt="end" delay="0">
                  <p:rtn val="all"/>
                </p:endSync>
                <p:childTnLst>
                  <p:par>
                    <p:cTn id="104" fill="hold">
                      <p:stCondLst>
                        <p:cond delay="0"/>
                      </p:stCondLst>
                      <p:childTnLst>
                        <p:par>
                          <p:cTn id="105" fill="hold">
                            <p:stCondLst>
                              <p:cond delay="0"/>
                            </p:stCondLst>
                            <p:childTnLst>
                              <p:par>
                                <p:cTn id="106" presetID="10" presetClass="exit" presetSubtype="0" fill="hold" nodeType="clickEffect">
                                  <p:stCondLst>
                                    <p:cond delay="0"/>
                                  </p:stCondLst>
                                  <p:childTnLst>
                                    <p:animEffect transition="out" filter="fade">
                                      <p:cBhvr>
                                        <p:cTn id="107" dur="2000"/>
                                        <p:tgtEl>
                                          <p:spTgt spid="57"/>
                                        </p:tgtEl>
                                      </p:cBhvr>
                                    </p:animEffect>
                                    <p:set>
                                      <p:cBhvr>
                                        <p:cTn id="108" dur="1" fill="hold">
                                          <p:stCondLst>
                                            <p:cond delay="1999"/>
                                          </p:stCondLst>
                                        </p:cTn>
                                        <p:tgtEl>
                                          <p:spTgt spid="57"/>
                                        </p:tgtEl>
                                        <p:attrNameLst>
                                          <p:attrName>style.visibility</p:attrName>
                                        </p:attrNameLst>
                                      </p:cBhvr>
                                      <p:to>
                                        <p:strVal val="hidden"/>
                                      </p:to>
                                    </p:set>
                                  </p:childTnLst>
                                </p:cTn>
                              </p:par>
                            </p:childTnLst>
                          </p:cTn>
                        </p:par>
                      </p:childTnLst>
                    </p:cTn>
                  </p:par>
                  <p:par>
                    <p:cTn id="109" fill="hold">
                      <p:stCondLst>
                        <p:cond delay="indefinite"/>
                      </p:stCondLst>
                      <p:childTnLst>
                        <p:par>
                          <p:cTn id="110" fill="hold">
                            <p:stCondLst>
                              <p:cond delay="0"/>
                            </p:stCondLst>
                            <p:childTnLst>
                              <p:par>
                                <p:cTn id="111" presetID="10" presetClass="exit" presetSubtype="0" fill="hold" nodeType="clickEffect">
                                  <p:stCondLst>
                                    <p:cond delay="0"/>
                                  </p:stCondLst>
                                  <p:childTnLst>
                                    <p:animEffect transition="out" filter="fade">
                                      <p:cBhvr>
                                        <p:cTn id="112" dur="2000"/>
                                        <p:tgtEl>
                                          <p:spTgt spid="62"/>
                                        </p:tgtEl>
                                      </p:cBhvr>
                                    </p:animEffect>
                                    <p:set>
                                      <p:cBhvr>
                                        <p:cTn id="113" dur="1" fill="hold">
                                          <p:stCondLst>
                                            <p:cond delay="1999"/>
                                          </p:stCondLst>
                                        </p:cTn>
                                        <p:tgtEl>
                                          <p:spTgt spid="62"/>
                                        </p:tgtEl>
                                        <p:attrNameLst>
                                          <p:attrName>style.visibility</p:attrName>
                                        </p:attrNameLst>
                                      </p:cBhvr>
                                      <p:to>
                                        <p:strVal val="hidden"/>
                                      </p:to>
                                    </p:set>
                                  </p:childTnLst>
                                </p:cTn>
                              </p:par>
                            </p:childTnLst>
                          </p:cTn>
                        </p:par>
                      </p:childTnLst>
                    </p:cTn>
                  </p:par>
                  <p:par>
                    <p:cTn id="114" fill="hold">
                      <p:stCondLst>
                        <p:cond delay="indefinite"/>
                      </p:stCondLst>
                      <p:childTnLst>
                        <p:par>
                          <p:cTn id="115" fill="hold">
                            <p:stCondLst>
                              <p:cond delay="0"/>
                            </p:stCondLst>
                            <p:childTnLst>
                              <p:par>
                                <p:cTn id="116" presetID="10" presetClass="exit" presetSubtype="0" fill="hold" nodeType="clickEffect">
                                  <p:stCondLst>
                                    <p:cond delay="0"/>
                                  </p:stCondLst>
                                  <p:childTnLst>
                                    <p:animEffect transition="out" filter="fade">
                                      <p:cBhvr>
                                        <p:cTn id="117" dur="2000"/>
                                        <p:tgtEl>
                                          <p:spTgt spid="67"/>
                                        </p:tgtEl>
                                      </p:cBhvr>
                                    </p:animEffect>
                                    <p:set>
                                      <p:cBhvr>
                                        <p:cTn id="118" dur="1" fill="hold">
                                          <p:stCondLst>
                                            <p:cond delay="1999"/>
                                          </p:stCondLst>
                                        </p:cTn>
                                        <p:tgtEl>
                                          <p:spTgt spid="67"/>
                                        </p:tgtEl>
                                        <p:attrNameLst>
                                          <p:attrName>style.visibility</p:attrName>
                                        </p:attrNameLst>
                                      </p:cBhvr>
                                      <p:to>
                                        <p:strVal val="hidden"/>
                                      </p:to>
                                    </p:set>
                                  </p:childTnLst>
                                </p:cTn>
                              </p:par>
                            </p:childTnLst>
                          </p:cTn>
                        </p:par>
                      </p:childTnLst>
                    </p:cTn>
                  </p:par>
                  <p:par>
                    <p:cTn id="119" fill="hold">
                      <p:stCondLst>
                        <p:cond delay="indefinite"/>
                      </p:stCondLst>
                      <p:childTnLst>
                        <p:par>
                          <p:cTn id="120" fill="hold">
                            <p:stCondLst>
                              <p:cond delay="0"/>
                            </p:stCondLst>
                            <p:childTnLst>
                              <p:par>
                                <p:cTn id="121" presetID="10" presetClass="exit" presetSubtype="0" fill="hold" nodeType="clickEffect">
                                  <p:stCondLst>
                                    <p:cond delay="0"/>
                                  </p:stCondLst>
                                  <p:childTnLst>
                                    <p:animEffect transition="out" filter="fade">
                                      <p:cBhvr>
                                        <p:cTn id="122" dur="2000"/>
                                        <p:tgtEl>
                                          <p:spTgt spid="72"/>
                                        </p:tgtEl>
                                      </p:cBhvr>
                                    </p:animEffect>
                                    <p:set>
                                      <p:cBhvr>
                                        <p:cTn id="123" dur="1" fill="hold">
                                          <p:stCondLst>
                                            <p:cond delay="1999"/>
                                          </p:stCondLst>
                                        </p:cTn>
                                        <p:tgtEl>
                                          <p:spTgt spid="72"/>
                                        </p:tgtEl>
                                        <p:attrNameLst>
                                          <p:attrName>style.visibility</p:attrName>
                                        </p:attrNameLst>
                                      </p:cBhvr>
                                      <p:to>
                                        <p:strVal val="hidden"/>
                                      </p:to>
                                    </p:set>
                                  </p:childTnLst>
                                </p:cTn>
                              </p:par>
                            </p:childTnLst>
                          </p:cTn>
                        </p:par>
                      </p:childTnLst>
                    </p:cTn>
                  </p:par>
                  <p:par>
                    <p:cTn id="124" fill="hold">
                      <p:stCondLst>
                        <p:cond delay="indefinite"/>
                      </p:stCondLst>
                      <p:childTnLst>
                        <p:par>
                          <p:cTn id="125" fill="hold">
                            <p:stCondLst>
                              <p:cond delay="0"/>
                            </p:stCondLst>
                            <p:childTnLst>
                              <p:par>
                                <p:cTn id="126" presetID="10" presetClass="exit" presetSubtype="0" fill="hold" nodeType="clickEffect">
                                  <p:stCondLst>
                                    <p:cond delay="0"/>
                                  </p:stCondLst>
                                  <p:childTnLst>
                                    <p:animEffect transition="out" filter="fade">
                                      <p:cBhvr>
                                        <p:cTn id="127" dur="2000"/>
                                        <p:tgtEl>
                                          <p:spTgt spid="77"/>
                                        </p:tgtEl>
                                      </p:cBhvr>
                                    </p:animEffect>
                                    <p:set>
                                      <p:cBhvr>
                                        <p:cTn id="128" dur="1" fill="hold">
                                          <p:stCondLst>
                                            <p:cond delay="1999"/>
                                          </p:stCondLst>
                                        </p:cTn>
                                        <p:tgtEl>
                                          <p:spTgt spid="77"/>
                                        </p:tgtEl>
                                        <p:attrNameLst>
                                          <p:attrName>style.visibility</p:attrName>
                                        </p:attrNameLst>
                                      </p:cBhvr>
                                      <p:to>
                                        <p:strVal val="hidden"/>
                                      </p:to>
                                    </p:set>
                                  </p:childTnLst>
                                </p:cTn>
                              </p:par>
                            </p:childTnLst>
                          </p:cTn>
                        </p:par>
                      </p:childTnLst>
                    </p:cTn>
                  </p:par>
                  <p:par>
                    <p:cTn id="129" fill="hold">
                      <p:stCondLst>
                        <p:cond delay="indefinite"/>
                      </p:stCondLst>
                      <p:childTnLst>
                        <p:par>
                          <p:cTn id="130" fill="hold">
                            <p:stCondLst>
                              <p:cond delay="0"/>
                            </p:stCondLst>
                            <p:childTnLst>
                              <p:par>
                                <p:cTn id="131" presetID="10" presetClass="exit" presetSubtype="0" fill="hold" nodeType="clickEffect">
                                  <p:stCondLst>
                                    <p:cond delay="0"/>
                                  </p:stCondLst>
                                  <p:childTnLst>
                                    <p:animEffect transition="out" filter="fade">
                                      <p:cBhvr>
                                        <p:cTn id="132" dur="2000"/>
                                        <p:tgtEl>
                                          <p:spTgt spid="82"/>
                                        </p:tgtEl>
                                      </p:cBhvr>
                                    </p:animEffect>
                                    <p:set>
                                      <p:cBhvr>
                                        <p:cTn id="133" dur="1" fill="hold">
                                          <p:stCondLst>
                                            <p:cond delay="1999"/>
                                          </p:stCondLst>
                                        </p:cTn>
                                        <p:tgtEl>
                                          <p:spTgt spid="82"/>
                                        </p:tgtEl>
                                        <p:attrNameLst>
                                          <p:attrName>style.visibility</p:attrName>
                                        </p:attrNameLst>
                                      </p:cBhvr>
                                      <p:to>
                                        <p:strVal val="hidden"/>
                                      </p:to>
                                    </p:set>
                                  </p:childTnLst>
                                </p:cTn>
                              </p:par>
                            </p:childTnLst>
                          </p:cTn>
                        </p:par>
                      </p:childTnLst>
                    </p:cTn>
                  </p:par>
                  <p:par>
                    <p:cTn id="134" fill="hold">
                      <p:stCondLst>
                        <p:cond delay="indefinite"/>
                      </p:stCondLst>
                      <p:childTnLst>
                        <p:par>
                          <p:cTn id="135" fill="hold">
                            <p:stCondLst>
                              <p:cond delay="0"/>
                            </p:stCondLst>
                            <p:childTnLst>
                              <p:par>
                                <p:cTn id="136" presetID="10" presetClass="exit" presetSubtype="0" fill="hold" nodeType="clickEffect">
                                  <p:stCondLst>
                                    <p:cond delay="0"/>
                                  </p:stCondLst>
                                  <p:childTnLst>
                                    <p:animEffect transition="out" filter="fade">
                                      <p:cBhvr>
                                        <p:cTn id="137" dur="2000"/>
                                        <p:tgtEl>
                                          <p:spTgt spid="87"/>
                                        </p:tgtEl>
                                      </p:cBhvr>
                                    </p:animEffect>
                                    <p:set>
                                      <p:cBhvr>
                                        <p:cTn id="138" dur="1" fill="hold">
                                          <p:stCondLst>
                                            <p:cond delay="1999"/>
                                          </p:stCondLst>
                                        </p:cTn>
                                        <p:tgtEl>
                                          <p:spTgt spid="87"/>
                                        </p:tgtEl>
                                        <p:attrNameLst>
                                          <p:attrName>style.visibility</p:attrName>
                                        </p:attrNameLst>
                                      </p:cBhvr>
                                      <p:to>
                                        <p:strVal val="hidden"/>
                                      </p:to>
                                    </p:set>
                                  </p:childTnLst>
                                </p:cTn>
                              </p:par>
                            </p:childTnLst>
                          </p:cTn>
                        </p:par>
                      </p:childTnLst>
                    </p:cTn>
                  </p:par>
                  <p:par>
                    <p:cTn id="139" fill="hold">
                      <p:stCondLst>
                        <p:cond delay="indefinite"/>
                      </p:stCondLst>
                      <p:childTnLst>
                        <p:par>
                          <p:cTn id="140" fill="hold">
                            <p:stCondLst>
                              <p:cond delay="0"/>
                            </p:stCondLst>
                            <p:childTnLst>
                              <p:par>
                                <p:cTn id="141" presetID="10" presetClass="exit" presetSubtype="0" fill="hold" nodeType="clickEffect">
                                  <p:stCondLst>
                                    <p:cond delay="0"/>
                                  </p:stCondLst>
                                  <p:childTnLst>
                                    <p:animEffect transition="out" filter="fade">
                                      <p:cBhvr>
                                        <p:cTn id="142" dur="2000"/>
                                        <p:tgtEl>
                                          <p:spTgt spid="92"/>
                                        </p:tgtEl>
                                      </p:cBhvr>
                                    </p:animEffect>
                                    <p:set>
                                      <p:cBhvr>
                                        <p:cTn id="143" dur="1" fill="hold">
                                          <p:stCondLst>
                                            <p:cond delay="1999"/>
                                          </p:stCondLst>
                                        </p:cTn>
                                        <p:tgtEl>
                                          <p:spTgt spid="92"/>
                                        </p:tgtEl>
                                        <p:attrNameLst>
                                          <p:attrName>style.visibility</p:attrName>
                                        </p:attrNameLst>
                                      </p:cBhvr>
                                      <p:to>
                                        <p:strVal val="hidden"/>
                                      </p:to>
                                    </p:set>
                                  </p:childTnLst>
                                </p:cTn>
                              </p:par>
                            </p:childTnLst>
                          </p:cTn>
                        </p:par>
                      </p:childTnLst>
                    </p:cTn>
                  </p:par>
                  <p:par>
                    <p:cTn id="144" fill="hold">
                      <p:stCondLst>
                        <p:cond delay="indefinite"/>
                      </p:stCondLst>
                      <p:childTnLst>
                        <p:par>
                          <p:cTn id="145" fill="hold">
                            <p:stCondLst>
                              <p:cond delay="0"/>
                            </p:stCondLst>
                            <p:childTnLst>
                              <p:par>
                                <p:cTn id="146" presetID="10" presetClass="exit" presetSubtype="0" fill="hold" nodeType="clickEffect">
                                  <p:stCondLst>
                                    <p:cond delay="0"/>
                                  </p:stCondLst>
                                  <p:childTnLst>
                                    <p:animEffect transition="out" filter="fade">
                                      <p:cBhvr>
                                        <p:cTn id="147" dur="2000"/>
                                        <p:tgtEl>
                                          <p:spTgt spid="97"/>
                                        </p:tgtEl>
                                      </p:cBhvr>
                                    </p:animEffect>
                                    <p:set>
                                      <p:cBhvr>
                                        <p:cTn id="148" dur="1" fill="hold">
                                          <p:stCondLst>
                                            <p:cond delay="1999"/>
                                          </p:stCondLst>
                                        </p:cTn>
                                        <p:tgtEl>
                                          <p:spTgt spid="97"/>
                                        </p:tgtEl>
                                        <p:attrNameLst>
                                          <p:attrName>style.visibility</p:attrName>
                                        </p:attrNameLst>
                                      </p:cBhvr>
                                      <p:to>
                                        <p:strVal val="hidden"/>
                                      </p:to>
                                    </p:set>
                                  </p:childTnLst>
                                </p:cTn>
                              </p:par>
                            </p:childTnLst>
                          </p:cTn>
                        </p:par>
                      </p:childTnLst>
                    </p:cTn>
                  </p:par>
                  <p:par>
                    <p:cTn id="149" fill="hold">
                      <p:stCondLst>
                        <p:cond delay="indefinite"/>
                      </p:stCondLst>
                      <p:childTnLst>
                        <p:par>
                          <p:cTn id="150" fill="hold">
                            <p:stCondLst>
                              <p:cond delay="0"/>
                            </p:stCondLst>
                            <p:childTnLst>
                              <p:par>
                                <p:cTn id="151" presetID="10" presetClass="exit" presetSubtype="0" fill="hold" nodeType="clickEffect">
                                  <p:stCondLst>
                                    <p:cond delay="0"/>
                                  </p:stCondLst>
                                  <p:childTnLst>
                                    <p:animEffect transition="out" filter="fade">
                                      <p:cBhvr>
                                        <p:cTn id="152" dur="2000"/>
                                        <p:tgtEl>
                                          <p:spTgt spid="102"/>
                                        </p:tgtEl>
                                      </p:cBhvr>
                                    </p:animEffect>
                                    <p:set>
                                      <p:cBhvr>
                                        <p:cTn id="153" dur="1" fill="hold">
                                          <p:stCondLst>
                                            <p:cond delay="1999"/>
                                          </p:stCondLst>
                                        </p:cTn>
                                        <p:tgtEl>
                                          <p:spTgt spid="102"/>
                                        </p:tgtEl>
                                        <p:attrNameLst>
                                          <p:attrName>style.visibility</p:attrName>
                                        </p:attrNameLst>
                                      </p:cBhvr>
                                      <p:to>
                                        <p:strVal val="hidden"/>
                                      </p:to>
                                    </p:set>
                                  </p:childTnLst>
                                </p:cTn>
                              </p:par>
                            </p:childTnLst>
                          </p:cTn>
                        </p:par>
                      </p:childTnLst>
                    </p:cTn>
                  </p:par>
                  <p:par>
                    <p:cTn id="154" fill="hold">
                      <p:stCondLst>
                        <p:cond delay="indefinite"/>
                      </p:stCondLst>
                      <p:childTnLst>
                        <p:par>
                          <p:cTn id="155" fill="hold">
                            <p:stCondLst>
                              <p:cond delay="0"/>
                            </p:stCondLst>
                            <p:childTnLst>
                              <p:par>
                                <p:cTn id="156" presetID="10" presetClass="exit" presetSubtype="0" fill="hold" nodeType="clickEffect">
                                  <p:stCondLst>
                                    <p:cond delay="0"/>
                                  </p:stCondLst>
                                  <p:childTnLst>
                                    <p:animEffect transition="out" filter="fade">
                                      <p:cBhvr>
                                        <p:cTn id="157" dur="2000"/>
                                        <p:tgtEl>
                                          <p:spTgt spid="107"/>
                                        </p:tgtEl>
                                      </p:cBhvr>
                                    </p:animEffect>
                                    <p:set>
                                      <p:cBhvr>
                                        <p:cTn id="158" dur="1" fill="hold">
                                          <p:stCondLst>
                                            <p:cond delay="1999"/>
                                          </p:stCondLst>
                                        </p:cTn>
                                        <p:tgtEl>
                                          <p:spTgt spid="107"/>
                                        </p:tgtEl>
                                        <p:attrNameLst>
                                          <p:attrName>style.visibility</p:attrName>
                                        </p:attrNameLst>
                                      </p:cBhvr>
                                      <p:to>
                                        <p:strVal val="hidden"/>
                                      </p:to>
                                    </p:set>
                                  </p:childTnLst>
                                </p:cTn>
                              </p:par>
                            </p:childTnLst>
                          </p:cTn>
                        </p:par>
                      </p:childTnLst>
                    </p:cTn>
                  </p:par>
                  <p:par>
                    <p:cTn id="159" fill="hold">
                      <p:stCondLst>
                        <p:cond delay="indefinite"/>
                      </p:stCondLst>
                      <p:childTnLst>
                        <p:par>
                          <p:cTn id="160" fill="hold">
                            <p:stCondLst>
                              <p:cond delay="0"/>
                            </p:stCondLst>
                            <p:childTnLst>
                              <p:par>
                                <p:cTn id="161" presetID="10" presetClass="exit" presetSubtype="0" fill="hold" nodeType="clickEffect">
                                  <p:stCondLst>
                                    <p:cond delay="0"/>
                                  </p:stCondLst>
                                  <p:childTnLst>
                                    <p:animEffect transition="out" filter="fade">
                                      <p:cBhvr>
                                        <p:cTn id="162" dur="2000"/>
                                        <p:tgtEl>
                                          <p:spTgt spid="112"/>
                                        </p:tgtEl>
                                      </p:cBhvr>
                                    </p:animEffect>
                                    <p:set>
                                      <p:cBhvr>
                                        <p:cTn id="163" dur="1" fill="hold">
                                          <p:stCondLst>
                                            <p:cond delay="1999"/>
                                          </p:stCondLst>
                                        </p:cTn>
                                        <p:tgtEl>
                                          <p:spTgt spid="112"/>
                                        </p:tgtEl>
                                        <p:attrNameLst>
                                          <p:attrName>style.visibility</p:attrName>
                                        </p:attrNameLst>
                                      </p:cBhvr>
                                      <p:to>
                                        <p:strVal val="hidden"/>
                                      </p:to>
                                    </p:set>
                                  </p:childTnLst>
                                </p:cTn>
                              </p:par>
                            </p:childTnLst>
                          </p:cTn>
                        </p:par>
                      </p:childTnLst>
                    </p:cTn>
                  </p:par>
                  <p:par>
                    <p:cTn id="164" fill="hold">
                      <p:stCondLst>
                        <p:cond delay="indefinite"/>
                      </p:stCondLst>
                      <p:childTnLst>
                        <p:par>
                          <p:cTn id="165" fill="hold">
                            <p:stCondLst>
                              <p:cond delay="0"/>
                            </p:stCondLst>
                            <p:childTnLst>
                              <p:par>
                                <p:cTn id="166" presetID="10" presetClass="exit" presetSubtype="0" fill="hold" nodeType="clickEffect">
                                  <p:stCondLst>
                                    <p:cond delay="0"/>
                                  </p:stCondLst>
                                  <p:childTnLst>
                                    <p:animEffect transition="out" filter="fade">
                                      <p:cBhvr>
                                        <p:cTn id="167" dur="2000"/>
                                        <p:tgtEl>
                                          <p:spTgt spid="117"/>
                                        </p:tgtEl>
                                      </p:cBhvr>
                                    </p:animEffect>
                                    <p:set>
                                      <p:cBhvr>
                                        <p:cTn id="168" dur="1" fill="hold">
                                          <p:stCondLst>
                                            <p:cond delay="1999"/>
                                          </p:stCondLst>
                                        </p:cTn>
                                        <p:tgtEl>
                                          <p:spTgt spid="117"/>
                                        </p:tgtEl>
                                        <p:attrNameLst>
                                          <p:attrName>style.visibility</p:attrName>
                                        </p:attrNameLst>
                                      </p:cBhvr>
                                      <p:to>
                                        <p:strVal val="hidden"/>
                                      </p:to>
                                    </p:set>
                                  </p:childTnLst>
                                </p:cTn>
                              </p:par>
                            </p:childTnLst>
                          </p:cTn>
                        </p:par>
                      </p:childTnLst>
                    </p:cTn>
                  </p:par>
                  <p:par>
                    <p:cTn id="169" fill="hold">
                      <p:stCondLst>
                        <p:cond delay="indefinite"/>
                      </p:stCondLst>
                      <p:childTnLst>
                        <p:par>
                          <p:cTn id="170" fill="hold">
                            <p:stCondLst>
                              <p:cond delay="0"/>
                            </p:stCondLst>
                            <p:childTnLst>
                              <p:par>
                                <p:cTn id="171" presetID="10" presetClass="exit" presetSubtype="0" fill="hold" nodeType="clickEffect">
                                  <p:stCondLst>
                                    <p:cond delay="0"/>
                                  </p:stCondLst>
                                  <p:childTnLst>
                                    <p:animEffect transition="out" filter="fade">
                                      <p:cBhvr>
                                        <p:cTn id="172" dur="2000"/>
                                        <p:tgtEl>
                                          <p:spTgt spid="122"/>
                                        </p:tgtEl>
                                      </p:cBhvr>
                                    </p:animEffect>
                                    <p:set>
                                      <p:cBhvr>
                                        <p:cTn id="173" dur="1" fill="hold">
                                          <p:stCondLst>
                                            <p:cond delay="1999"/>
                                          </p:stCondLst>
                                        </p:cTn>
                                        <p:tgtEl>
                                          <p:spTgt spid="122"/>
                                        </p:tgtEl>
                                        <p:attrNameLst>
                                          <p:attrName>style.visibility</p:attrName>
                                        </p:attrNameLst>
                                      </p:cBhvr>
                                      <p:to>
                                        <p:strVal val="hidden"/>
                                      </p:to>
                                    </p:set>
                                  </p:childTnLst>
                                </p:cTn>
                              </p:par>
                            </p:childTnLst>
                          </p:cTn>
                        </p:par>
                      </p:childTnLst>
                    </p:cTn>
                  </p:par>
                  <p:par>
                    <p:cTn id="174" fill="hold">
                      <p:stCondLst>
                        <p:cond delay="indefinite"/>
                      </p:stCondLst>
                      <p:childTnLst>
                        <p:par>
                          <p:cTn id="175" fill="hold">
                            <p:stCondLst>
                              <p:cond delay="0"/>
                            </p:stCondLst>
                            <p:childTnLst>
                              <p:par>
                                <p:cTn id="176" presetID="10" presetClass="exit" presetSubtype="0" fill="hold" nodeType="clickEffect">
                                  <p:stCondLst>
                                    <p:cond delay="0"/>
                                  </p:stCondLst>
                                  <p:childTnLst>
                                    <p:animEffect transition="out" filter="fade">
                                      <p:cBhvr>
                                        <p:cTn id="177" dur="2000"/>
                                        <p:tgtEl>
                                          <p:spTgt spid="127"/>
                                        </p:tgtEl>
                                      </p:cBhvr>
                                    </p:animEffect>
                                    <p:set>
                                      <p:cBhvr>
                                        <p:cTn id="178" dur="1" fill="hold">
                                          <p:stCondLst>
                                            <p:cond delay="1999"/>
                                          </p:stCondLst>
                                        </p:cTn>
                                        <p:tgtEl>
                                          <p:spTgt spid="127"/>
                                        </p:tgtEl>
                                        <p:attrNameLst>
                                          <p:attrName>style.visibility</p:attrName>
                                        </p:attrNameLst>
                                      </p:cBhvr>
                                      <p:to>
                                        <p:strVal val="hidden"/>
                                      </p:to>
                                    </p:set>
                                  </p:childTnLst>
                                </p:cTn>
                              </p:par>
                            </p:childTnLst>
                          </p:cTn>
                        </p:par>
                      </p:childTnLst>
                    </p:cTn>
                  </p:par>
                  <p:par>
                    <p:cTn id="179" fill="hold">
                      <p:stCondLst>
                        <p:cond delay="indefinite"/>
                      </p:stCondLst>
                      <p:childTnLst>
                        <p:par>
                          <p:cTn id="180" fill="hold">
                            <p:stCondLst>
                              <p:cond delay="0"/>
                            </p:stCondLst>
                            <p:childTnLst>
                              <p:par>
                                <p:cTn id="181" presetID="10" presetClass="exit" presetSubtype="0" fill="hold" nodeType="clickEffect">
                                  <p:stCondLst>
                                    <p:cond delay="0"/>
                                  </p:stCondLst>
                                  <p:childTnLst>
                                    <p:animEffect transition="out" filter="fade">
                                      <p:cBhvr>
                                        <p:cTn id="182" dur="2000"/>
                                        <p:tgtEl>
                                          <p:spTgt spid="132"/>
                                        </p:tgtEl>
                                      </p:cBhvr>
                                    </p:animEffect>
                                    <p:set>
                                      <p:cBhvr>
                                        <p:cTn id="183" dur="1" fill="hold">
                                          <p:stCondLst>
                                            <p:cond delay="1999"/>
                                          </p:stCondLst>
                                        </p:cTn>
                                        <p:tgtEl>
                                          <p:spTgt spid="132"/>
                                        </p:tgtEl>
                                        <p:attrNameLst>
                                          <p:attrName>style.visibility</p:attrName>
                                        </p:attrNameLst>
                                      </p:cBhvr>
                                      <p:to>
                                        <p:strVal val="hidden"/>
                                      </p:to>
                                    </p:set>
                                  </p:childTnLst>
                                </p:cTn>
                              </p:par>
                            </p:childTnLst>
                          </p:cTn>
                        </p:par>
                      </p:childTnLst>
                    </p:cTn>
                  </p:par>
                  <p:par>
                    <p:cTn id="184" fill="hold">
                      <p:stCondLst>
                        <p:cond delay="indefinite"/>
                      </p:stCondLst>
                      <p:childTnLst>
                        <p:par>
                          <p:cTn id="185" fill="hold">
                            <p:stCondLst>
                              <p:cond delay="0"/>
                            </p:stCondLst>
                            <p:childTnLst>
                              <p:par>
                                <p:cTn id="186" presetID="10" presetClass="exit" presetSubtype="0" fill="hold" nodeType="clickEffect">
                                  <p:stCondLst>
                                    <p:cond delay="0"/>
                                  </p:stCondLst>
                                  <p:childTnLst>
                                    <p:animEffect transition="out" filter="fade">
                                      <p:cBhvr>
                                        <p:cTn id="187" dur="2000"/>
                                        <p:tgtEl>
                                          <p:spTgt spid="6"/>
                                        </p:tgtEl>
                                      </p:cBhvr>
                                    </p:animEffect>
                                    <p:set>
                                      <p:cBhvr>
                                        <p:cTn id="188" dur="1" fill="hold">
                                          <p:stCondLst>
                                            <p:cond delay="1999"/>
                                          </p:stCondLst>
                                        </p:cTn>
                                        <p:tgtEl>
                                          <p:spTgt spid="6"/>
                                        </p:tgtEl>
                                        <p:attrNameLst>
                                          <p:attrName>style.visibility</p:attrName>
                                        </p:attrNameLst>
                                      </p:cBhvr>
                                      <p:to>
                                        <p:strVal val="hidden"/>
                                      </p:to>
                                    </p:set>
                                  </p:childTnLst>
                                </p:cTn>
                              </p:par>
                            </p:childTnLst>
                          </p:cTn>
                        </p:par>
                      </p:childTnLst>
                    </p:cTn>
                  </p:par>
                  <p:par>
                    <p:cTn id="189" fill="hold">
                      <p:stCondLst>
                        <p:cond delay="indefinite"/>
                      </p:stCondLst>
                      <p:childTnLst>
                        <p:par>
                          <p:cTn id="190" fill="hold">
                            <p:stCondLst>
                              <p:cond delay="0"/>
                            </p:stCondLst>
                            <p:childTnLst>
                              <p:par>
                                <p:cTn id="191" presetID="10" presetClass="exit" presetSubtype="0" fill="hold" nodeType="clickEffect">
                                  <p:stCondLst>
                                    <p:cond delay="0"/>
                                  </p:stCondLst>
                                  <p:childTnLst>
                                    <p:animEffect transition="out" filter="fade">
                                      <p:cBhvr>
                                        <p:cTn id="192" dur="2000"/>
                                        <p:tgtEl>
                                          <p:spTgt spid="11"/>
                                        </p:tgtEl>
                                      </p:cBhvr>
                                    </p:animEffect>
                                    <p:set>
                                      <p:cBhvr>
                                        <p:cTn id="193" dur="1" fill="hold">
                                          <p:stCondLst>
                                            <p:cond delay="1999"/>
                                          </p:stCondLst>
                                        </p:cTn>
                                        <p:tgtEl>
                                          <p:spTgt spid="11"/>
                                        </p:tgtEl>
                                        <p:attrNameLst>
                                          <p:attrName>style.visibility</p:attrName>
                                        </p:attrNameLst>
                                      </p:cBhvr>
                                      <p:to>
                                        <p:strVal val="hidden"/>
                                      </p:to>
                                    </p:set>
                                  </p:childTnLst>
                                </p:cTn>
                              </p:par>
                            </p:childTnLst>
                          </p:cTn>
                        </p:par>
                      </p:childTnLst>
                    </p:cTn>
                  </p:par>
                  <p:par>
                    <p:cTn id="194" fill="hold">
                      <p:stCondLst>
                        <p:cond delay="indefinite"/>
                      </p:stCondLst>
                      <p:childTnLst>
                        <p:par>
                          <p:cTn id="195" fill="hold">
                            <p:stCondLst>
                              <p:cond delay="0"/>
                            </p:stCondLst>
                            <p:childTnLst>
                              <p:par>
                                <p:cTn id="196" presetID="10" presetClass="exit" presetSubtype="0" fill="hold" nodeType="clickEffect">
                                  <p:stCondLst>
                                    <p:cond delay="0"/>
                                  </p:stCondLst>
                                  <p:childTnLst>
                                    <p:animEffect transition="out" filter="fade">
                                      <p:cBhvr>
                                        <p:cTn id="197" dur="2000"/>
                                        <p:tgtEl>
                                          <p:spTgt spid="16"/>
                                        </p:tgtEl>
                                      </p:cBhvr>
                                    </p:animEffect>
                                    <p:set>
                                      <p:cBhvr>
                                        <p:cTn id="198" dur="1" fill="hold">
                                          <p:stCondLst>
                                            <p:cond delay="1999"/>
                                          </p:stCondLst>
                                        </p:cTn>
                                        <p:tgtEl>
                                          <p:spTgt spid="16"/>
                                        </p:tgtEl>
                                        <p:attrNameLst>
                                          <p:attrName>style.visibility</p:attrName>
                                        </p:attrNameLst>
                                      </p:cBhvr>
                                      <p:to>
                                        <p:strVal val="hidden"/>
                                      </p:to>
                                    </p:set>
                                  </p:childTnLst>
                                </p:cTn>
                              </p:par>
                            </p:childTnLst>
                          </p:cTn>
                        </p:par>
                      </p:childTnLst>
                    </p:cTn>
                  </p:par>
                  <p:par>
                    <p:cTn id="199" fill="hold">
                      <p:stCondLst>
                        <p:cond delay="indefinite"/>
                      </p:stCondLst>
                      <p:childTnLst>
                        <p:par>
                          <p:cTn id="200" fill="hold">
                            <p:stCondLst>
                              <p:cond delay="0"/>
                            </p:stCondLst>
                            <p:childTnLst>
                              <p:par>
                                <p:cTn id="201" presetID="10" presetClass="exit" presetSubtype="0" fill="hold" nodeType="clickEffect">
                                  <p:stCondLst>
                                    <p:cond delay="0"/>
                                  </p:stCondLst>
                                  <p:childTnLst>
                                    <p:animEffect transition="out" filter="fade">
                                      <p:cBhvr>
                                        <p:cTn id="202" dur="2000"/>
                                        <p:tgtEl>
                                          <p:spTgt spid="21"/>
                                        </p:tgtEl>
                                      </p:cBhvr>
                                    </p:animEffect>
                                    <p:set>
                                      <p:cBhvr>
                                        <p:cTn id="203" dur="1" fill="hold">
                                          <p:stCondLst>
                                            <p:cond delay="1999"/>
                                          </p:stCondLst>
                                        </p:cTn>
                                        <p:tgtEl>
                                          <p:spTgt spid="21"/>
                                        </p:tgtEl>
                                        <p:attrNameLst>
                                          <p:attrName>style.visibility</p:attrName>
                                        </p:attrNameLst>
                                      </p:cBhvr>
                                      <p:to>
                                        <p:strVal val="hidden"/>
                                      </p:to>
                                    </p:set>
                                  </p:childTnLst>
                                </p:cTn>
                              </p:par>
                            </p:childTnLst>
                          </p:cTn>
                        </p:par>
                      </p:childTnLst>
                    </p:cTn>
                  </p:par>
                  <p:par>
                    <p:cTn id="204" fill="hold">
                      <p:stCondLst>
                        <p:cond delay="indefinite"/>
                      </p:stCondLst>
                      <p:childTnLst>
                        <p:par>
                          <p:cTn id="205" fill="hold">
                            <p:stCondLst>
                              <p:cond delay="0"/>
                            </p:stCondLst>
                            <p:childTnLst>
                              <p:par>
                                <p:cTn id="206" presetID="10" presetClass="exit" presetSubtype="0" fill="hold" nodeType="clickEffect">
                                  <p:stCondLst>
                                    <p:cond delay="0"/>
                                  </p:stCondLst>
                                  <p:childTnLst>
                                    <p:animEffect transition="out" filter="fade">
                                      <p:cBhvr>
                                        <p:cTn id="207" dur="2000"/>
                                        <p:tgtEl>
                                          <p:spTgt spid="26"/>
                                        </p:tgtEl>
                                      </p:cBhvr>
                                    </p:animEffect>
                                    <p:set>
                                      <p:cBhvr>
                                        <p:cTn id="208" dur="1" fill="hold">
                                          <p:stCondLst>
                                            <p:cond delay="1999"/>
                                          </p:stCondLst>
                                        </p:cTn>
                                        <p:tgtEl>
                                          <p:spTgt spid="26"/>
                                        </p:tgtEl>
                                        <p:attrNameLst>
                                          <p:attrName>style.visibility</p:attrName>
                                        </p:attrNameLst>
                                      </p:cBhvr>
                                      <p:to>
                                        <p:strVal val="hidden"/>
                                      </p:to>
                                    </p:set>
                                  </p:childTnLst>
                                </p:cTn>
                              </p:par>
                            </p:childTnLst>
                          </p:cTn>
                        </p:par>
                      </p:childTnLst>
                    </p:cTn>
                  </p:par>
                  <p:par>
                    <p:cTn id="209" fill="hold">
                      <p:stCondLst>
                        <p:cond delay="indefinite"/>
                      </p:stCondLst>
                      <p:childTnLst>
                        <p:par>
                          <p:cTn id="210" fill="hold">
                            <p:stCondLst>
                              <p:cond delay="0"/>
                            </p:stCondLst>
                            <p:childTnLst>
                              <p:par>
                                <p:cTn id="211" presetID="10" presetClass="exit" presetSubtype="0" fill="hold" nodeType="clickEffect">
                                  <p:stCondLst>
                                    <p:cond delay="0"/>
                                  </p:stCondLst>
                                  <p:childTnLst>
                                    <p:animEffect transition="out" filter="fade">
                                      <p:cBhvr>
                                        <p:cTn id="212" dur="2000"/>
                                        <p:tgtEl>
                                          <p:spTgt spid="31"/>
                                        </p:tgtEl>
                                      </p:cBhvr>
                                    </p:animEffect>
                                    <p:set>
                                      <p:cBhvr>
                                        <p:cTn id="213" dur="1" fill="hold">
                                          <p:stCondLst>
                                            <p:cond delay="1999"/>
                                          </p:stCondLst>
                                        </p:cTn>
                                        <p:tgtEl>
                                          <p:spTgt spid="31"/>
                                        </p:tgtEl>
                                        <p:attrNameLst>
                                          <p:attrName>style.visibility</p:attrName>
                                        </p:attrNameLst>
                                      </p:cBhvr>
                                      <p:to>
                                        <p:strVal val="hidden"/>
                                      </p:to>
                                    </p:set>
                                  </p:childTnLst>
                                </p:cTn>
                              </p:par>
                            </p:childTnLst>
                          </p:cTn>
                        </p:par>
                      </p:childTnLst>
                    </p:cTn>
                  </p:par>
                  <p:par>
                    <p:cTn id="214" fill="hold">
                      <p:stCondLst>
                        <p:cond delay="indefinite"/>
                      </p:stCondLst>
                      <p:childTnLst>
                        <p:par>
                          <p:cTn id="215" fill="hold">
                            <p:stCondLst>
                              <p:cond delay="0"/>
                            </p:stCondLst>
                            <p:childTnLst>
                              <p:par>
                                <p:cTn id="216" presetID="10" presetClass="exit" presetSubtype="0" fill="hold" nodeType="clickEffect">
                                  <p:stCondLst>
                                    <p:cond delay="0"/>
                                  </p:stCondLst>
                                  <p:childTnLst>
                                    <p:animEffect transition="out" filter="fade">
                                      <p:cBhvr>
                                        <p:cTn id="217" dur="2000"/>
                                        <p:tgtEl>
                                          <p:spTgt spid="36"/>
                                        </p:tgtEl>
                                      </p:cBhvr>
                                    </p:animEffect>
                                    <p:set>
                                      <p:cBhvr>
                                        <p:cTn id="218" dur="1" fill="hold">
                                          <p:stCondLst>
                                            <p:cond delay="1999"/>
                                          </p:stCondLst>
                                        </p:cTn>
                                        <p:tgtEl>
                                          <p:spTgt spid="36"/>
                                        </p:tgtEl>
                                        <p:attrNameLst>
                                          <p:attrName>style.visibility</p:attrName>
                                        </p:attrNameLst>
                                      </p:cBhvr>
                                      <p:to>
                                        <p:strVal val="hidden"/>
                                      </p:to>
                                    </p:set>
                                  </p:childTnLst>
                                </p:cTn>
                              </p:par>
                            </p:childTnLst>
                          </p:cTn>
                        </p:par>
                      </p:childTnLst>
                    </p:cTn>
                  </p:par>
                  <p:par>
                    <p:cTn id="219" fill="hold">
                      <p:stCondLst>
                        <p:cond delay="indefinite"/>
                      </p:stCondLst>
                      <p:childTnLst>
                        <p:par>
                          <p:cTn id="220" fill="hold">
                            <p:stCondLst>
                              <p:cond delay="0"/>
                            </p:stCondLst>
                            <p:childTnLst>
                              <p:par>
                                <p:cTn id="221" presetID="10" presetClass="exit" presetSubtype="0" fill="hold" nodeType="clickEffect">
                                  <p:stCondLst>
                                    <p:cond delay="0"/>
                                  </p:stCondLst>
                                  <p:childTnLst>
                                    <p:animEffect transition="out" filter="fade">
                                      <p:cBhvr>
                                        <p:cTn id="222" dur="2000"/>
                                        <p:tgtEl>
                                          <p:spTgt spid="37"/>
                                        </p:tgtEl>
                                      </p:cBhvr>
                                    </p:animEffect>
                                    <p:set>
                                      <p:cBhvr>
                                        <p:cTn id="223" dur="1" fill="hold">
                                          <p:stCondLst>
                                            <p:cond delay="1999"/>
                                          </p:stCondLst>
                                        </p:cTn>
                                        <p:tgtEl>
                                          <p:spTgt spid="37"/>
                                        </p:tgtEl>
                                        <p:attrNameLst>
                                          <p:attrName>style.visibility</p:attrName>
                                        </p:attrNameLst>
                                      </p:cBhvr>
                                      <p:to>
                                        <p:strVal val="hidden"/>
                                      </p:to>
                                    </p:set>
                                  </p:childTnLst>
                                </p:cTn>
                              </p:par>
                            </p:childTnLst>
                          </p:cTn>
                        </p:par>
                      </p:childTnLst>
                    </p:cTn>
                  </p:par>
                  <p:par>
                    <p:cTn id="224" fill="hold">
                      <p:stCondLst>
                        <p:cond delay="indefinite"/>
                      </p:stCondLst>
                      <p:childTnLst>
                        <p:par>
                          <p:cTn id="225" fill="hold">
                            <p:stCondLst>
                              <p:cond delay="0"/>
                            </p:stCondLst>
                            <p:childTnLst>
                              <p:par>
                                <p:cTn id="226" presetID="10" presetClass="exit" presetSubtype="0" fill="hold" nodeType="clickEffect">
                                  <p:stCondLst>
                                    <p:cond delay="0"/>
                                  </p:stCondLst>
                                  <p:childTnLst>
                                    <p:animEffect transition="out" filter="fade">
                                      <p:cBhvr>
                                        <p:cTn id="227" dur="2000"/>
                                        <p:tgtEl>
                                          <p:spTgt spid="41"/>
                                        </p:tgtEl>
                                      </p:cBhvr>
                                    </p:animEffect>
                                    <p:set>
                                      <p:cBhvr>
                                        <p:cTn id="228" dur="1" fill="hold">
                                          <p:stCondLst>
                                            <p:cond delay="1999"/>
                                          </p:stCondLst>
                                        </p:cTn>
                                        <p:tgtEl>
                                          <p:spTgt spid="41"/>
                                        </p:tgtEl>
                                        <p:attrNameLst>
                                          <p:attrName>style.visibility</p:attrName>
                                        </p:attrNameLst>
                                      </p:cBhvr>
                                      <p:to>
                                        <p:strVal val="hidden"/>
                                      </p:to>
                                    </p:set>
                                  </p:childTnLst>
                                </p:cTn>
                              </p:par>
                            </p:childTnLst>
                          </p:cTn>
                        </p:par>
                      </p:childTnLst>
                    </p:cTn>
                  </p:par>
                </p:childTnLst>
              </p:cTn>
              <p:nextCondLst>
                <p:cond evt="onClick" delay="0">
                  <p:tgtEl>
                    <p:spTgt spid="38"/>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582</TotalTime>
  <Words>247</Words>
  <Application>Microsoft Office PowerPoint</Application>
  <PresentationFormat>On-screen Show (4:3)</PresentationFormat>
  <Paragraphs>129</Paragraphs>
  <Slides>7</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Bev Evans</dc:creator>
  <cp:lastModifiedBy>C JOHNSTON</cp:lastModifiedBy>
  <cp:revision>74</cp:revision>
  <dcterms:created xsi:type="dcterms:W3CDTF">2012-09-11T15:13:11Z</dcterms:created>
  <dcterms:modified xsi:type="dcterms:W3CDTF">2017-08-30T14:51:02Z</dcterms:modified>
</cp:coreProperties>
</file>