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1" r:id="rId3"/>
    <p:sldId id="260" r:id="rId4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1561"/>
    <a:srgbClr val="F23651"/>
    <a:srgbClr val="D256C9"/>
    <a:srgbClr val="89B8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888" y="-3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307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55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899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418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777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495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710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501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521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056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605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BBD36-9B5B-4BC6-8E5E-8B9DB0325E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9C80A-D295-46F0-94F8-84D4A90249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475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56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1D95239F-C0FE-4AB4-882E-669336B1E757}"/>
              </a:ext>
            </a:extLst>
          </p:cNvPr>
          <p:cNvSpPr/>
          <p:nvPr/>
        </p:nvSpPr>
        <p:spPr>
          <a:xfrm>
            <a:off x="172278" y="145774"/>
            <a:ext cx="9568070" cy="6546574"/>
          </a:xfrm>
          <a:prstGeom prst="rect">
            <a:avLst/>
          </a:prstGeom>
          <a:solidFill>
            <a:srgbClr val="EB1561"/>
          </a:solidFill>
          <a:ln>
            <a:solidFill>
              <a:srgbClr val="EB15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E7CBE72F-7D09-4D68-BF5A-E272418B978A}"/>
              </a:ext>
            </a:extLst>
          </p:cNvPr>
          <p:cNvSpPr/>
          <p:nvPr/>
        </p:nvSpPr>
        <p:spPr>
          <a:xfrm>
            <a:off x="390939" y="357809"/>
            <a:ext cx="9124122" cy="61357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9E275DF-3281-4914-BA0A-1607EA942842}"/>
              </a:ext>
            </a:extLst>
          </p:cNvPr>
          <p:cNvSpPr txBox="1"/>
          <p:nvPr/>
        </p:nvSpPr>
        <p:spPr>
          <a:xfrm>
            <a:off x="1461052" y="457720"/>
            <a:ext cx="6983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accent1">
                    <a:lumMod val="75000"/>
                  </a:schemeClr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The Toilet Roll Post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2436FC46-1505-47EE-909C-CD3CDA8C8A2A}"/>
              </a:ext>
            </a:extLst>
          </p:cNvPr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4038" y="258937"/>
            <a:ext cx="1281023" cy="6463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08EE2F3-96C7-4B17-A750-920D8BACDB43}"/>
              </a:ext>
            </a:extLst>
          </p:cNvPr>
          <p:cNvSpPr txBox="1"/>
          <p:nvPr/>
        </p:nvSpPr>
        <p:spPr>
          <a:xfrm>
            <a:off x="790787" y="1117302"/>
            <a:ext cx="8324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B050"/>
                </a:solidFill>
                <a:latin typeface="MaddeningStripes" panose="02000603000000000000" pitchFamily="2" charset="0"/>
                <a:ea typeface="MaddeningStripes" panose="02000603000000000000" pitchFamily="2" charset="0"/>
              </a:rPr>
              <a:t>If you are wondering what to do with your empty loo rolls take a look at some of these activity ideas </a:t>
            </a:r>
          </a:p>
        </p:txBody>
      </p:sp>
      <p:pic>
        <p:nvPicPr>
          <p:cNvPr id="7" name="Picture 6" descr="Cartoon Toilet Paper Roll Clipart">
            <a:extLst>
              <a:ext uri="{FF2B5EF4-FFF2-40B4-BE49-F238E27FC236}">
                <a16:creationId xmlns:a16="http://schemas.microsoft.com/office/drawing/2014/main" xmlns="" id="{233C6369-D2FD-4764-9187-28E70BA3B9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1" t="20615" r="10299" b="17073"/>
          <a:stretch/>
        </p:blipFill>
        <p:spPr bwMode="auto">
          <a:xfrm>
            <a:off x="443551" y="342570"/>
            <a:ext cx="1017501" cy="79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1B28E9D-23E9-4313-A9CB-944BA803ADCD}"/>
              </a:ext>
            </a:extLst>
          </p:cNvPr>
          <p:cNvSpPr txBox="1"/>
          <p:nvPr/>
        </p:nvSpPr>
        <p:spPr>
          <a:xfrm>
            <a:off x="1803267" y="1846540"/>
            <a:ext cx="27193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P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m </a:t>
            </a:r>
            <a:r>
              <a:rPr lang="en-GB" sz="2800" b="1" dirty="0" err="1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P</a:t>
            </a:r>
            <a:r>
              <a:rPr lang="en-GB" sz="2800" b="1" dirty="0" err="1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 err="1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m</a:t>
            </a:r>
            <a:endParaRPr lang="en-GB" sz="2800" b="1" dirty="0">
              <a:solidFill>
                <a:srgbClr val="FFC000"/>
              </a:solidFill>
              <a:latin typeface="rayando" panose="02000000000000000000" pitchFamily="2" charset="0"/>
              <a:ea typeface="HelloSydney" panose="02000603000000000000" pitchFamily="2" charset="0"/>
            </a:endParaRPr>
          </a:p>
          <a:p>
            <a:pPr algn="ctr"/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 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D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r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p</a:t>
            </a:r>
          </a:p>
        </p:txBody>
      </p:sp>
      <p:pic>
        <p:nvPicPr>
          <p:cNvPr id="9" name="Picture 4" descr=" ">
            <a:extLst>
              <a:ext uri="{FF2B5EF4-FFF2-40B4-BE49-F238E27FC236}">
                <a16:creationId xmlns:a16="http://schemas.microsoft.com/office/drawing/2014/main" xmlns="" id="{EF09DD9C-ABEF-492A-BEE7-CFC705020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547" y="2895659"/>
            <a:ext cx="2952665" cy="35979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A27DE55-87DA-43D7-8E4E-F3EE28160A0A}"/>
              </a:ext>
            </a:extLst>
          </p:cNvPr>
          <p:cNvSpPr txBox="1"/>
          <p:nvPr/>
        </p:nvSpPr>
        <p:spPr>
          <a:xfrm>
            <a:off x="4874656" y="1868930"/>
            <a:ext cx="4627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E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a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s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e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r 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B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u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n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n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y 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a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c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i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v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i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ty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 </a:t>
            </a:r>
          </a:p>
        </p:txBody>
      </p:sp>
      <p:pic>
        <p:nvPicPr>
          <p:cNvPr id="12" name="Picture 10" descr="Pom Poms Assorted Woolly 25mm 100 Pack - Gompels HealthCare">
            <a:extLst>
              <a:ext uri="{FF2B5EF4-FFF2-40B4-BE49-F238E27FC236}">
                <a16:creationId xmlns:a16="http://schemas.microsoft.com/office/drawing/2014/main" xmlns="" id="{29901D11-A4E8-4CC5-B140-D6C42D7FD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225" y="2523126"/>
            <a:ext cx="1091406" cy="10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IY : How to make an Easter bunny using toilet paper roll/ Easter ...">
            <a:extLst>
              <a:ext uri="{FF2B5EF4-FFF2-40B4-BE49-F238E27FC236}">
                <a16:creationId xmlns:a16="http://schemas.microsoft.com/office/drawing/2014/main" xmlns="" id="{09C3E19F-E2ED-4A7D-8954-96744D982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656" y="3309200"/>
            <a:ext cx="4341961" cy="2431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190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1D95239F-C0FE-4AB4-882E-669336B1E757}"/>
              </a:ext>
            </a:extLst>
          </p:cNvPr>
          <p:cNvSpPr/>
          <p:nvPr/>
        </p:nvSpPr>
        <p:spPr>
          <a:xfrm>
            <a:off x="172278" y="145774"/>
            <a:ext cx="9568070" cy="654657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E7CBE72F-7D09-4D68-BF5A-E272418B978A}"/>
              </a:ext>
            </a:extLst>
          </p:cNvPr>
          <p:cNvSpPr/>
          <p:nvPr/>
        </p:nvSpPr>
        <p:spPr>
          <a:xfrm>
            <a:off x="390939" y="357809"/>
            <a:ext cx="9124122" cy="61357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9E275DF-3281-4914-BA0A-1607EA942842}"/>
              </a:ext>
            </a:extLst>
          </p:cNvPr>
          <p:cNvSpPr txBox="1"/>
          <p:nvPr/>
        </p:nvSpPr>
        <p:spPr>
          <a:xfrm>
            <a:off x="1461052" y="457720"/>
            <a:ext cx="6983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accent1">
                    <a:lumMod val="75000"/>
                  </a:schemeClr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The Toilet Roll Post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2436FC46-1505-47EE-909C-CD3CDA8C8A2A}"/>
              </a:ext>
            </a:extLst>
          </p:cNvPr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4038" y="258937"/>
            <a:ext cx="1281023" cy="646330"/>
          </a:xfrm>
          <a:prstGeom prst="rect">
            <a:avLst/>
          </a:prstGeom>
        </p:spPr>
      </p:pic>
      <p:pic>
        <p:nvPicPr>
          <p:cNvPr id="7" name="Picture 6" descr="Cartoon Toilet Paper Roll Clipart">
            <a:extLst>
              <a:ext uri="{FF2B5EF4-FFF2-40B4-BE49-F238E27FC236}">
                <a16:creationId xmlns:a16="http://schemas.microsoft.com/office/drawing/2014/main" xmlns="" id="{233C6369-D2FD-4764-9187-28E70BA3B9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1" t="20615" r="10299" b="17073"/>
          <a:stretch/>
        </p:blipFill>
        <p:spPr bwMode="auto">
          <a:xfrm>
            <a:off x="443551" y="342570"/>
            <a:ext cx="1017501" cy="79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Make your own mindful breathing wand – Art of Social Work">
            <a:extLst>
              <a:ext uri="{FF2B5EF4-FFF2-40B4-BE49-F238E27FC236}">
                <a16:creationId xmlns:a16="http://schemas.microsoft.com/office/drawing/2014/main" xmlns="" id="{22EF3A3C-6DEB-4AB2-A0FF-6EEAC26FCB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66" t="6159" r="3768" b="5754"/>
          <a:stretch/>
        </p:blipFill>
        <p:spPr bwMode="auto">
          <a:xfrm>
            <a:off x="1165567" y="2388471"/>
            <a:ext cx="2570923" cy="40977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F528584-7C2A-4CDA-A5F8-35C243E15B23}"/>
              </a:ext>
            </a:extLst>
          </p:cNvPr>
          <p:cNvSpPr txBox="1"/>
          <p:nvPr/>
        </p:nvSpPr>
        <p:spPr>
          <a:xfrm>
            <a:off x="231913" y="1426744"/>
            <a:ext cx="4627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B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r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e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a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h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i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n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g 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W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a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n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d</a:t>
            </a:r>
            <a:endParaRPr lang="en-GB" sz="2800" b="1" dirty="0">
              <a:solidFill>
                <a:srgbClr val="D256C9"/>
              </a:solidFill>
              <a:latin typeface="rayando" panose="02000000000000000000" pitchFamily="2" charset="0"/>
              <a:ea typeface="HelloSydney" panose="02000603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8EAF1DF-22CB-4B63-8221-921C85B5435B}"/>
              </a:ext>
            </a:extLst>
          </p:cNvPr>
          <p:cNvSpPr txBox="1"/>
          <p:nvPr/>
        </p:nvSpPr>
        <p:spPr>
          <a:xfrm>
            <a:off x="2706217" y="2415763"/>
            <a:ext cx="4627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B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i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n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c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u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l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a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r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s</a:t>
            </a:r>
            <a:endParaRPr lang="en-GB" sz="2800" b="1" dirty="0">
              <a:solidFill>
                <a:srgbClr val="D256C9"/>
              </a:solidFill>
              <a:latin typeface="rayando" panose="02000000000000000000" pitchFamily="2" charset="0"/>
              <a:ea typeface="HelloSydney" panose="02000603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B9482FC-2C85-4A72-85C1-FB9E735214F8}"/>
              </a:ext>
            </a:extLst>
          </p:cNvPr>
          <p:cNvSpPr txBox="1"/>
          <p:nvPr/>
        </p:nvSpPr>
        <p:spPr>
          <a:xfrm>
            <a:off x="5271692" y="1617970"/>
            <a:ext cx="4627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B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w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l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i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n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g</a:t>
            </a:r>
            <a:endParaRPr lang="en-GB" sz="2800" b="1" dirty="0">
              <a:solidFill>
                <a:srgbClr val="D256C9"/>
              </a:solidFill>
              <a:latin typeface="rayando" panose="02000000000000000000" pitchFamily="2" charset="0"/>
              <a:ea typeface="HelloSydney" panose="02000603000000000000" pitchFamily="2" charset="0"/>
            </a:endParaRPr>
          </a:p>
        </p:txBody>
      </p:sp>
      <p:pic>
        <p:nvPicPr>
          <p:cNvPr id="2050" name="Picture 2" descr="Five Easy and Fun Toilet Paper Roll Kid Activities • Color Made Happy">
            <a:extLst>
              <a:ext uri="{FF2B5EF4-FFF2-40B4-BE49-F238E27FC236}">
                <a16:creationId xmlns:a16="http://schemas.microsoft.com/office/drawing/2014/main" xmlns="" id="{24537CC1-D2B1-44DC-BA4B-18BB9FA01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098" y="2388470"/>
            <a:ext cx="2570923" cy="409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tot school tuesday) toilet paper roll binoculars kid craft - See ...">
            <a:extLst>
              <a:ext uri="{FF2B5EF4-FFF2-40B4-BE49-F238E27FC236}">
                <a16:creationId xmlns:a16="http://schemas.microsoft.com/office/drawing/2014/main" xmlns="" id="{841E3D0A-A4D0-4112-A971-C3200DC72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674" y="3488130"/>
            <a:ext cx="2852769" cy="1898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3075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1D95239F-C0FE-4AB4-882E-669336B1E757}"/>
              </a:ext>
            </a:extLst>
          </p:cNvPr>
          <p:cNvSpPr/>
          <p:nvPr/>
        </p:nvSpPr>
        <p:spPr>
          <a:xfrm>
            <a:off x="172278" y="145774"/>
            <a:ext cx="9568070" cy="654657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E7CBE72F-7D09-4D68-BF5A-E272418B978A}"/>
              </a:ext>
            </a:extLst>
          </p:cNvPr>
          <p:cNvSpPr/>
          <p:nvPr/>
        </p:nvSpPr>
        <p:spPr>
          <a:xfrm>
            <a:off x="390939" y="357809"/>
            <a:ext cx="9124122" cy="61357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9E275DF-3281-4914-BA0A-1607EA942842}"/>
              </a:ext>
            </a:extLst>
          </p:cNvPr>
          <p:cNvSpPr txBox="1"/>
          <p:nvPr/>
        </p:nvSpPr>
        <p:spPr>
          <a:xfrm>
            <a:off x="1461052" y="457720"/>
            <a:ext cx="6983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accent1">
                    <a:lumMod val="75000"/>
                  </a:schemeClr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The Toilet Roll Post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2436FC46-1505-47EE-909C-CD3CDA8C8A2A}"/>
              </a:ext>
            </a:extLst>
          </p:cNvPr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4038" y="258937"/>
            <a:ext cx="1281023" cy="646330"/>
          </a:xfrm>
          <a:prstGeom prst="rect">
            <a:avLst/>
          </a:prstGeom>
        </p:spPr>
      </p:pic>
      <p:pic>
        <p:nvPicPr>
          <p:cNvPr id="7" name="Picture 6" descr="Cartoon Toilet Paper Roll Clipart">
            <a:extLst>
              <a:ext uri="{FF2B5EF4-FFF2-40B4-BE49-F238E27FC236}">
                <a16:creationId xmlns:a16="http://schemas.microsoft.com/office/drawing/2014/main" xmlns="" id="{82C07122-1A28-4237-AC3B-B1435861DD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1" t="20615" r="10299" b="17073"/>
          <a:stretch/>
        </p:blipFill>
        <p:spPr bwMode="auto">
          <a:xfrm>
            <a:off x="441240" y="357809"/>
            <a:ext cx="1019812" cy="796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icture containing game, table&#10;&#10;Description automatically generated">
            <a:extLst>
              <a:ext uri="{FF2B5EF4-FFF2-40B4-BE49-F238E27FC236}">
                <a16:creationId xmlns:a16="http://schemas.microsoft.com/office/drawing/2014/main" xmlns="" id="{91975C42-8E54-495B-9D26-AA979D6ECBE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" t="9283" r="2168" b="54589"/>
          <a:stretch/>
        </p:blipFill>
        <p:spPr>
          <a:xfrm>
            <a:off x="6230078" y="2509801"/>
            <a:ext cx="2636450" cy="4000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8" descr=" ">
            <a:extLst>
              <a:ext uri="{FF2B5EF4-FFF2-40B4-BE49-F238E27FC236}">
                <a16:creationId xmlns:a16="http://schemas.microsoft.com/office/drawing/2014/main" xmlns="" id="{C4CCBA34-5917-4A85-AFA5-368B020D8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146" y="2509801"/>
            <a:ext cx="2636449" cy="3983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earning activities using toilet paper rolls are an easy way to keep your kids entertained. Go check out all 5 activities now! ">
            <a:extLst>
              <a:ext uri="{FF2B5EF4-FFF2-40B4-BE49-F238E27FC236}">
                <a16:creationId xmlns:a16="http://schemas.microsoft.com/office/drawing/2014/main" xmlns="" id="{DEED9C34-0D5B-4618-B767-99822954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006" y="3429000"/>
            <a:ext cx="3029662" cy="22722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1F76B4D-667D-4499-8DE3-B4CDFF4A3757}"/>
              </a:ext>
            </a:extLst>
          </p:cNvPr>
          <p:cNvSpPr txBox="1"/>
          <p:nvPr/>
        </p:nvSpPr>
        <p:spPr>
          <a:xfrm>
            <a:off x="0" y="1506258"/>
            <a:ext cx="4627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F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i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n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e 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M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r 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A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c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i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v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i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E2DBC42-F71F-4C06-98E9-9E44E4372D9A}"/>
              </a:ext>
            </a:extLst>
          </p:cNvPr>
          <p:cNvSpPr txBox="1"/>
          <p:nvPr/>
        </p:nvSpPr>
        <p:spPr>
          <a:xfrm>
            <a:off x="2642483" y="2398515"/>
            <a:ext cx="4627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b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s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t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a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c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l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e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 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C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u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r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s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e</a:t>
            </a:r>
            <a:endParaRPr lang="en-GB" sz="2800" b="1" dirty="0">
              <a:solidFill>
                <a:srgbClr val="D256C9"/>
              </a:solidFill>
              <a:latin typeface="rayando" panose="02000000000000000000" pitchFamily="2" charset="0"/>
              <a:ea typeface="HelloSydney" panose="02000603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27EA2DD-5734-4085-ADBF-D156AA3B21B1}"/>
              </a:ext>
            </a:extLst>
          </p:cNvPr>
          <p:cNvSpPr txBox="1"/>
          <p:nvPr/>
        </p:nvSpPr>
        <p:spPr>
          <a:xfrm>
            <a:off x="5331327" y="1528764"/>
            <a:ext cx="4627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K</a:t>
            </a:r>
            <a:r>
              <a:rPr lang="en-GB" sz="2800" b="1" dirty="0">
                <a:solidFill>
                  <a:srgbClr val="FFFF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n</a:t>
            </a:r>
            <a:r>
              <a:rPr lang="en-GB" sz="2800" b="1" dirty="0">
                <a:solidFill>
                  <a:srgbClr val="00B0F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c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k 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e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m</a:t>
            </a:r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’’ 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D</a:t>
            </a:r>
            <a:r>
              <a:rPr lang="en-GB" sz="2800" b="1" dirty="0">
                <a:solidFill>
                  <a:srgbClr val="D256C9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o</a:t>
            </a:r>
            <a:r>
              <a:rPr lang="en-GB" sz="2800" b="1" dirty="0">
                <a:solidFill>
                  <a:srgbClr val="FFC00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w</a:t>
            </a:r>
            <a:r>
              <a:rPr lang="en-GB" sz="2800" b="1" dirty="0">
                <a:solidFill>
                  <a:srgbClr val="92D050"/>
                </a:solidFill>
                <a:latin typeface="rayando" panose="02000000000000000000" pitchFamily="2" charset="0"/>
                <a:ea typeface="HelloSydney" panose="02000603000000000000" pitchFamily="2" charset="0"/>
              </a:rPr>
              <a:t>n</a:t>
            </a:r>
            <a:endParaRPr lang="en-GB" sz="2800" b="1" dirty="0">
              <a:solidFill>
                <a:srgbClr val="D256C9"/>
              </a:solidFill>
              <a:latin typeface="rayando" panose="02000000000000000000" pitchFamily="2" charset="0"/>
              <a:ea typeface="HelloSydney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381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2466</TotalTime>
  <Words>53</Words>
  <Application>Microsoft Office PowerPoint</Application>
  <PresentationFormat>A4 Paper (210x297 mm)</PresentationFormat>
  <Paragraphs>17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Orla Kelly</dc:creator>
  <cp:lastModifiedBy>rachel</cp:lastModifiedBy>
  <cp:revision>19</cp:revision>
  <dcterms:created xsi:type="dcterms:W3CDTF">2020-03-28T17:38:01Z</dcterms:created>
  <dcterms:modified xsi:type="dcterms:W3CDTF">2020-04-29T11:05:48Z</dcterms:modified>
</cp:coreProperties>
</file>