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5"/>
  </p:notesMasterIdLst>
  <p:handoutMasterIdLst>
    <p:handoutMasterId r:id="rId26"/>
  </p:handoutMasterIdLst>
  <p:sldIdLst>
    <p:sldId id="258" r:id="rId2"/>
    <p:sldId id="264" r:id="rId3"/>
    <p:sldId id="271" r:id="rId4"/>
    <p:sldId id="275" r:id="rId5"/>
    <p:sldId id="273" r:id="rId6"/>
    <p:sldId id="272" r:id="rId7"/>
    <p:sldId id="274" r:id="rId8"/>
    <p:sldId id="276" r:id="rId9"/>
    <p:sldId id="277" r:id="rId10"/>
    <p:sldId id="278" r:id="rId11"/>
    <p:sldId id="279" r:id="rId12"/>
    <p:sldId id="280" r:id="rId13"/>
    <p:sldId id="281" r:id="rId14"/>
    <p:sldId id="282" r:id="rId15"/>
    <p:sldId id="283" r:id="rId16"/>
    <p:sldId id="290" r:id="rId17"/>
    <p:sldId id="284" r:id="rId18"/>
    <p:sldId id="285" r:id="rId19"/>
    <p:sldId id="286" r:id="rId20"/>
    <p:sldId id="287" r:id="rId21"/>
    <p:sldId id="288" r:id="rId22"/>
    <p:sldId id="289" r:id="rId23"/>
    <p:sldId id="267" r:id="rId2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7"/>
      <p:bold r:id="rId28"/>
      <p:italic r:id="rId29"/>
      <p:boldItalic r:id="rId30"/>
    </p:embeddedFont>
    <p:embeddedFont>
      <p:font typeface="Twinkl" pitchFamily="2" charset="0"/>
      <p:regular r:id="rId31"/>
      <p:bold r:id="rId32"/>
    </p:embeddedFont>
    <p:embeddedFont>
      <p:font typeface="Twinkl SemiBold" charset="0"/>
      <p:bold r:id="rId33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>
          <p15:clr>
            <a:srgbClr val="A4A3A4"/>
          </p15:clr>
        </p15:guide>
        <p15:guide id="2" pos="2880">
          <p15:clr>
            <a:srgbClr val="A4A3A4"/>
          </p15:clr>
        </p15:guide>
        <p15:guide id="3" pos="725">
          <p15:clr>
            <a:srgbClr val="A4A3A4"/>
          </p15:clr>
        </p15:guide>
        <p15:guide id="4" orient="horz" pos="3906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53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935">
          <p15:clr>
            <a:srgbClr val="A4A3A4"/>
          </p15:clr>
        </p15:guide>
        <p15:guide id="10" pos="532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8217"/>
    <a:srgbClr val="FFECA7"/>
    <a:srgbClr val="FECF81"/>
    <a:srgbClr val="FFE001"/>
    <a:srgbClr val="FFEDA5"/>
    <a:srgbClr val="FCD082"/>
    <a:srgbClr val="EF8748"/>
    <a:srgbClr val="FAB0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308" y="66"/>
      </p:cViewPr>
      <p:guideLst>
        <p:guide orient="horz" pos="2183"/>
        <p:guide pos="2880"/>
        <p:guide pos="725"/>
        <p:guide orient="horz" pos="3906"/>
        <p:guide pos="5420"/>
        <p:guide orient="horz" pos="346"/>
        <p:guide pos="453"/>
        <p:guide orient="horz" pos="482"/>
        <p:guide orient="horz" pos="935"/>
        <p:guide pos="5329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33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6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2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EA863AF-01DF-4395-8307-78EA61C8DA6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09300B5-D113-48F1-B92E-E081793ECD6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068F745-2DEE-4297-8120-DD1FE7C1EFF0}" type="datetimeFigureOut">
              <a:rPr lang="en-GB"/>
              <a:pPr>
                <a:defRPr/>
              </a:pPr>
              <a:t>19/04/2020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83CDE4C-52A6-42D7-B1EF-F6E39B02B21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40A1D7C-DE7D-4E8A-9BD4-649BB8870E5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2966B4A-83F3-41FE-B157-265CEBA0F9F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A4227C5-9F5C-462B-9F07-16F98F9D8C3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3A993A4-6E43-40A0-8225-E013AD728CF5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4F8610F-E5E4-4C02-9062-665809487F07}" type="datetimeFigureOut">
              <a:rPr lang="en-GB"/>
              <a:pPr>
                <a:defRPr/>
              </a:pPr>
              <a:t>19/04/2020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7AB95B40-118E-40A3-A097-4C740B8CA387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26D0EBF9-AC5E-4769-AFE6-625CA736D1A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222A13-F222-4570-9286-7B4B74E4ED9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96D131-0B21-44CB-ACD5-7D3FA71AC0C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221623E-E887-4CFB-B662-FEC406EE580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65CD115D-545D-4D60-BD6D-A0C964B7EC5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846863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5F778BAA-6C69-4010-B08F-F169248F872B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C3F560D7-0AB6-415A-A1AF-F3FF1936180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92530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5CBC23B4-0468-4DDF-931E-B6C7965E2D85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036891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B7A991EB-5DDF-4CE9-B61A-23D75A579DB7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AF0C362D-A2D6-4FF4-A0CB-5CA1CDBC1068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A18454B8-5653-4795-BF85-462F4DBE5524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53330072-0A4D-412D-B248-4A571D154AEA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481012A1-30A6-47E4-8D62-AD477E0077C9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9158750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A69E2CA1-9732-4561-BAAA-5D81E076B1C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636866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5C2FB891-1502-4DBB-8AD7-FE8450011E1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77E736F5-D57A-428C-88A7-8E6A4C0EB27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3" r:id="rId1"/>
    <p:sldLayoutId id="2147483844" r:id="rId2"/>
    <p:sldLayoutId id="2147483845" r:id="rId3"/>
    <p:sldLayoutId id="2147483846" r:id="rId4"/>
    <p:sldLayoutId id="214748384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" Target="slide5.xml"/><Relationship Id="rId7" Type="http://schemas.openxmlformats.org/officeDocument/2006/relationships/image" Target="../media/image7.png"/><Relationship Id="rId12" Type="http://schemas.openxmlformats.org/officeDocument/2006/relationships/slide" Target="slide4.xml"/><Relationship Id="rId2" Type="http://schemas.openxmlformats.org/officeDocument/2006/relationships/slide" Target="slide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png"/><Relationship Id="rId11" Type="http://schemas.openxmlformats.org/officeDocument/2006/relationships/image" Target="../media/image10.png"/><Relationship Id="rId5" Type="http://schemas.openxmlformats.org/officeDocument/2006/relationships/image" Target="../media/image5.png"/><Relationship Id="rId10" Type="http://schemas.openxmlformats.org/officeDocument/2006/relationships/image" Target="../media/image9.png"/><Relationship Id="rId4" Type="http://schemas.openxmlformats.org/officeDocument/2006/relationships/slide" Target="slide6.xml"/><Relationship Id="rId9" Type="http://schemas.openxmlformats.org/officeDocument/2006/relationships/slide" Target="slide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6.png"/><Relationship Id="rId7" Type="http://schemas.openxmlformats.org/officeDocument/2006/relationships/image" Target="../media/image19.png"/><Relationship Id="rId2" Type="http://schemas.openxmlformats.org/officeDocument/2006/relationships/slide" Target="slide1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png"/><Relationship Id="rId5" Type="http://schemas.openxmlformats.org/officeDocument/2006/relationships/slide" Target="slide14.xml"/><Relationship Id="rId10" Type="http://schemas.openxmlformats.org/officeDocument/2006/relationships/image" Target="../media/image21.png"/><Relationship Id="rId4" Type="http://schemas.openxmlformats.org/officeDocument/2006/relationships/image" Target="../media/image17.png"/><Relationship Id="rId9" Type="http://schemas.openxmlformats.org/officeDocument/2006/relationships/slide" Target="slide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png"/><Relationship Id="rId5" Type="http://schemas.openxmlformats.org/officeDocument/2006/relationships/image" Target="../media/image16.png"/><Relationship Id="rId4" Type="http://schemas.openxmlformats.org/officeDocument/2006/relationships/slide" Target="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" Target="slide1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3.png"/><Relationship Id="rId5" Type="http://schemas.openxmlformats.org/officeDocument/2006/relationships/slide" Target="slide11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" Target="slide1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3.png"/><Relationship Id="rId5" Type="http://schemas.openxmlformats.org/officeDocument/2006/relationships/slide" Target="slide11.xml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slide" Target="slide18.xml"/><Relationship Id="rId3" Type="http://schemas.openxmlformats.org/officeDocument/2006/relationships/image" Target="../media/image27.png"/><Relationship Id="rId7" Type="http://schemas.openxmlformats.org/officeDocument/2006/relationships/image" Target="../media/image29.png"/><Relationship Id="rId2" Type="http://schemas.openxmlformats.org/officeDocument/2006/relationships/slide" Target="slide19.xml"/><Relationship Id="rId1" Type="http://schemas.openxmlformats.org/officeDocument/2006/relationships/slideLayout" Target="../slideLayouts/slideLayout3.xml"/><Relationship Id="rId6" Type="http://schemas.openxmlformats.org/officeDocument/2006/relationships/slide" Target="slide21.xml"/><Relationship Id="rId5" Type="http://schemas.openxmlformats.org/officeDocument/2006/relationships/image" Target="../media/image28.png"/><Relationship Id="rId10" Type="http://schemas.openxmlformats.org/officeDocument/2006/relationships/slide" Target="slide22.xml"/><Relationship Id="rId4" Type="http://schemas.openxmlformats.org/officeDocument/2006/relationships/slide" Target="slide20.xml"/><Relationship Id="rId9" Type="http://schemas.openxmlformats.org/officeDocument/2006/relationships/image" Target="../media/image3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" Target="slide1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slide" Target="slide17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slide" Target="slide17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slide" Target="slide1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>
            <a:extLst>
              <a:ext uri="{FF2B5EF4-FFF2-40B4-BE49-F238E27FC236}">
                <a16:creationId xmlns:a16="http://schemas.microsoft.com/office/drawing/2014/main" id="{91C526A5-297B-40C6-8CF8-83096DE8F72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All about the Number…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B6DAE38F-D38A-4D85-999A-EC93E9F8EDE2}"/>
              </a:ext>
            </a:extLst>
          </p:cNvPr>
          <p:cNvSpPr/>
          <p:nvPr/>
        </p:nvSpPr>
        <p:spPr>
          <a:xfrm>
            <a:off x="2293938" y="1404938"/>
            <a:ext cx="4556125" cy="4554537"/>
          </a:xfrm>
          <a:prstGeom prst="ellipse">
            <a:avLst/>
          </a:prstGeom>
          <a:solidFill>
            <a:srgbClr val="F9B1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003E15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F7A879B-C597-4000-AFF3-93FC4F0406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03475" y="1247775"/>
            <a:ext cx="4327525" cy="471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0000" b="1">
                <a:solidFill>
                  <a:schemeClr val="bg1"/>
                </a:solidFill>
              </a:rPr>
              <a:t>17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id="{B4917136-5CA7-43DC-9AA0-BC075DBE88A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All about the Number 17</a:t>
            </a:r>
          </a:p>
        </p:txBody>
      </p:sp>
      <p:sp>
        <p:nvSpPr>
          <p:cNvPr id="10243" name="Rectangle 3">
            <a:extLst>
              <a:ext uri="{FF2B5EF4-FFF2-40B4-BE49-F238E27FC236}">
                <a16:creationId xmlns:a16="http://schemas.microsoft.com/office/drawing/2014/main" id="{891E0362-916A-4B69-B112-4FB16FA5DE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473200"/>
            <a:ext cx="76327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number 17 can be shown in lots of different ways.</a:t>
            </a:r>
          </a:p>
        </p:txBody>
      </p:sp>
      <p:sp>
        <p:nvSpPr>
          <p:cNvPr id="5" name="Arrow: Right 4">
            <a:hlinkClick r:id="rId2" action="ppaction://hlinksldjump"/>
            <a:extLst>
              <a:ext uri="{FF2B5EF4-FFF2-40B4-BE49-F238E27FC236}">
                <a16:creationId xmlns:a16="http://schemas.microsoft.com/office/drawing/2014/main" id="{66AFC28C-5B12-4CFA-8708-1B8345BC6AFA}"/>
              </a:ext>
            </a:extLst>
          </p:cNvPr>
          <p:cNvSpPr/>
          <p:nvPr/>
        </p:nvSpPr>
        <p:spPr>
          <a:xfrm>
            <a:off x="6929438" y="5143500"/>
            <a:ext cx="1462087" cy="1009650"/>
          </a:xfrm>
          <a:prstGeom prst="rightArrow">
            <a:avLst/>
          </a:prstGeom>
          <a:solidFill>
            <a:srgbClr val="ED82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next</a:t>
            </a:r>
          </a:p>
        </p:txBody>
      </p:sp>
      <p:grpSp>
        <p:nvGrpSpPr>
          <p:cNvPr id="10245" name="Group 12">
            <a:extLst>
              <a:ext uri="{FF2B5EF4-FFF2-40B4-BE49-F238E27FC236}">
                <a16:creationId xmlns:a16="http://schemas.microsoft.com/office/drawing/2014/main" id="{D9B47181-43E8-4F98-A2B9-01ED7296F59B}"/>
              </a:ext>
            </a:extLst>
          </p:cNvPr>
          <p:cNvGrpSpPr>
            <a:grpSpLocks/>
          </p:cNvGrpSpPr>
          <p:nvPr/>
        </p:nvGrpSpPr>
        <p:grpSpPr bwMode="auto">
          <a:xfrm>
            <a:off x="2681288" y="2493963"/>
            <a:ext cx="1852612" cy="2117725"/>
            <a:chOff x="2681088" y="2493963"/>
            <a:chExt cx="1852613" cy="2117725"/>
          </a:xfrm>
        </p:grpSpPr>
        <p:sp>
          <p:nvSpPr>
            <p:cNvPr id="23" name="Rectangle: Rounded Corners 10">
              <a:hlinkClick r:id="rId3" action="ppaction://hlinksldjump"/>
              <a:extLst>
                <a:ext uri="{FF2B5EF4-FFF2-40B4-BE49-F238E27FC236}">
                  <a16:creationId xmlns:a16="http://schemas.microsoft.com/office/drawing/2014/main" id="{66177DD5-242C-4E4E-B7DD-BA9A673B2213}"/>
                </a:ext>
              </a:extLst>
            </p:cNvPr>
            <p:cNvSpPr/>
            <p:nvPr/>
          </p:nvSpPr>
          <p:spPr bwMode="auto">
            <a:xfrm>
              <a:off x="2709663" y="2493963"/>
              <a:ext cx="1809751" cy="2117725"/>
            </a:xfrm>
            <a:prstGeom prst="roundRect">
              <a:avLst/>
            </a:prstGeom>
            <a:solidFill>
              <a:srgbClr val="FECF8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0263" name="TextBox 13">
              <a:extLst>
                <a:ext uri="{FF2B5EF4-FFF2-40B4-BE49-F238E27FC236}">
                  <a16:creationId xmlns:a16="http://schemas.microsoft.com/office/drawing/2014/main" id="{368EB2F7-6EC1-4554-9957-7DE7B84C5AA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681088" y="3217106"/>
              <a:ext cx="1852613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800" b="1">
                  <a:solidFill>
                    <a:schemeClr val="tx1"/>
                  </a:solidFill>
                </a:rPr>
                <a:t>seventeen</a:t>
              </a:r>
            </a:p>
          </p:txBody>
        </p:sp>
      </p:grpSp>
      <p:sp>
        <p:nvSpPr>
          <p:cNvPr id="41" name="Rectangle: Rounded Corners 10">
            <a:hlinkClick r:id="rId4" action="ppaction://hlinksldjump"/>
            <a:extLst>
              <a:ext uri="{FF2B5EF4-FFF2-40B4-BE49-F238E27FC236}">
                <a16:creationId xmlns:a16="http://schemas.microsoft.com/office/drawing/2014/main" id="{66177DD5-242C-4E4E-B7DD-BA9A673B2213}"/>
              </a:ext>
            </a:extLst>
          </p:cNvPr>
          <p:cNvSpPr/>
          <p:nvPr/>
        </p:nvSpPr>
        <p:spPr bwMode="auto">
          <a:xfrm>
            <a:off x="1308100" y="4927600"/>
            <a:ext cx="1809750" cy="21177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42" name="Rectangle: Rounded Corners 10">
            <a:hlinkClick r:id="rId4" action="ppaction://hlinksldjump"/>
            <a:extLst>
              <a:ext uri="{FF2B5EF4-FFF2-40B4-BE49-F238E27FC236}">
                <a16:creationId xmlns:a16="http://schemas.microsoft.com/office/drawing/2014/main" id="{66177DD5-242C-4E4E-B7DD-BA9A673B2213}"/>
              </a:ext>
            </a:extLst>
          </p:cNvPr>
          <p:cNvSpPr/>
          <p:nvPr/>
        </p:nvSpPr>
        <p:spPr bwMode="auto">
          <a:xfrm>
            <a:off x="750888" y="2493963"/>
            <a:ext cx="1809750" cy="21177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grpSp>
        <p:nvGrpSpPr>
          <p:cNvPr id="10248" name="Group 3">
            <a:extLst>
              <a:ext uri="{FF2B5EF4-FFF2-40B4-BE49-F238E27FC236}">
                <a16:creationId xmlns:a16="http://schemas.microsoft.com/office/drawing/2014/main" id="{3BA71C77-FBA1-4FC6-8AB2-4E1557B122FB}"/>
              </a:ext>
            </a:extLst>
          </p:cNvPr>
          <p:cNvGrpSpPr>
            <a:grpSpLocks/>
          </p:cNvGrpSpPr>
          <p:nvPr/>
        </p:nvGrpSpPr>
        <p:grpSpPr bwMode="auto">
          <a:xfrm>
            <a:off x="765175" y="2493963"/>
            <a:ext cx="1809750" cy="2117725"/>
            <a:chOff x="765175" y="2493963"/>
            <a:chExt cx="1809550" cy="2117726"/>
          </a:xfrm>
        </p:grpSpPr>
        <p:sp>
          <p:nvSpPr>
            <p:cNvPr id="22" name="Rectangle: Rounded Corners 10">
              <a:hlinkClick r:id="rId4" action="ppaction://hlinksldjump"/>
              <a:extLst>
                <a:ext uri="{FF2B5EF4-FFF2-40B4-BE49-F238E27FC236}">
                  <a16:creationId xmlns:a16="http://schemas.microsoft.com/office/drawing/2014/main" id="{66177DD5-242C-4E4E-B7DD-BA9A673B2213}"/>
                </a:ext>
              </a:extLst>
            </p:cNvPr>
            <p:cNvSpPr/>
            <p:nvPr/>
          </p:nvSpPr>
          <p:spPr bwMode="auto">
            <a:xfrm>
              <a:off x="765175" y="2493963"/>
              <a:ext cx="1809550" cy="2117726"/>
            </a:xfrm>
            <a:prstGeom prst="roundRect">
              <a:avLst/>
            </a:prstGeom>
            <a:solidFill>
              <a:srgbClr val="FFECA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pic>
          <p:nvPicPr>
            <p:cNvPr id="10260" name="Picture 1">
              <a:extLst>
                <a:ext uri="{FF2B5EF4-FFF2-40B4-BE49-F238E27FC236}">
                  <a16:creationId xmlns:a16="http://schemas.microsoft.com/office/drawing/2014/main" id="{E77586DE-1708-43EF-8E4F-6625A1D7D2A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8520" y="2683033"/>
              <a:ext cx="700595" cy="17429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61" name="Picture 2">
              <a:extLst>
                <a:ext uri="{FF2B5EF4-FFF2-40B4-BE49-F238E27FC236}">
                  <a16:creationId xmlns:a16="http://schemas.microsoft.com/office/drawing/2014/main" id="{5208A8A7-44BB-4AAA-9EE5-765AB998F7B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34660" y="3029605"/>
              <a:ext cx="714123" cy="13963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249" name="Group 10">
            <a:extLst>
              <a:ext uri="{FF2B5EF4-FFF2-40B4-BE49-F238E27FC236}">
                <a16:creationId xmlns:a16="http://schemas.microsoft.com/office/drawing/2014/main" id="{2BBD4E0D-4B91-4735-937E-732AAA1C7700}"/>
              </a:ext>
            </a:extLst>
          </p:cNvPr>
          <p:cNvGrpSpPr>
            <a:grpSpLocks/>
          </p:cNvGrpSpPr>
          <p:nvPr/>
        </p:nvGrpSpPr>
        <p:grpSpPr bwMode="auto">
          <a:xfrm>
            <a:off x="4654550" y="2493963"/>
            <a:ext cx="1809750" cy="2117725"/>
            <a:chOff x="4654550" y="2493963"/>
            <a:chExt cx="1809750" cy="2117725"/>
          </a:xfrm>
        </p:grpSpPr>
        <p:grpSp>
          <p:nvGrpSpPr>
            <p:cNvPr id="2" name="Group 19">
              <a:extLst>
                <a:ext uri="{FF2B5EF4-FFF2-40B4-BE49-F238E27FC236}">
                  <a16:creationId xmlns:a16="http://schemas.microsoft.com/office/drawing/2014/main" id="{9454051F-3D30-4939-A50A-A034ADF9744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654550" y="2493963"/>
              <a:ext cx="1809750" cy="2117725"/>
              <a:chOff x="4654550" y="2493963"/>
              <a:chExt cx="1809750" cy="2117725"/>
            </a:xfrm>
            <a:solidFill>
              <a:srgbClr val="F9B101"/>
            </a:solidFill>
          </p:grpSpPr>
          <p:sp>
            <p:nvSpPr>
              <p:cNvPr id="24" name="Rectangle: Rounded Corners 10">
                <a:hlinkClick r:id="rId4" action="ppaction://hlinksldjump"/>
                <a:extLst>
                  <a:ext uri="{FF2B5EF4-FFF2-40B4-BE49-F238E27FC236}">
                    <a16:creationId xmlns:a16="http://schemas.microsoft.com/office/drawing/2014/main" id="{66177DD5-242C-4E4E-B7DD-BA9A673B2213}"/>
                  </a:ext>
                </a:extLst>
              </p:cNvPr>
              <p:cNvSpPr/>
              <p:nvPr/>
            </p:nvSpPr>
            <p:spPr bwMode="auto">
              <a:xfrm>
                <a:off x="4654550" y="2493963"/>
                <a:ext cx="1809750" cy="2117725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  <p:pic>
            <p:nvPicPr>
              <p:cNvPr id="10259" name="Picture 7">
                <a:extLst>
                  <a:ext uri="{FF2B5EF4-FFF2-40B4-BE49-F238E27FC236}">
                    <a16:creationId xmlns:a16="http://schemas.microsoft.com/office/drawing/2014/main" id="{686FE8B7-5502-41CD-9C14-70AD0A3058E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760713" y="2787459"/>
                <a:ext cx="1615515" cy="7370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10258" name="Picture 5">
              <a:extLst>
                <a:ext uri="{FF2B5EF4-FFF2-40B4-BE49-F238E27FC236}">
                  <a16:creationId xmlns:a16="http://schemas.microsoft.com/office/drawing/2014/main" id="{CD27EF79-2786-4CA8-BFC0-375F5675A4D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56226" y="3576341"/>
              <a:ext cx="1620002" cy="545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250" name="Group 11">
            <a:extLst>
              <a:ext uri="{FF2B5EF4-FFF2-40B4-BE49-F238E27FC236}">
                <a16:creationId xmlns:a16="http://schemas.microsoft.com/office/drawing/2014/main" id="{339313D5-1814-4191-8384-93C633809AAD}"/>
              </a:ext>
            </a:extLst>
          </p:cNvPr>
          <p:cNvGrpSpPr>
            <a:grpSpLocks/>
          </p:cNvGrpSpPr>
          <p:nvPr/>
        </p:nvGrpSpPr>
        <p:grpSpPr bwMode="auto">
          <a:xfrm>
            <a:off x="6584950" y="2493963"/>
            <a:ext cx="1809750" cy="2117725"/>
            <a:chOff x="6584950" y="2493963"/>
            <a:chExt cx="1809750" cy="2117725"/>
          </a:xfrm>
        </p:grpSpPr>
        <p:grpSp>
          <p:nvGrpSpPr>
            <p:cNvPr id="3" name="Group 18">
              <a:extLst>
                <a:ext uri="{FF2B5EF4-FFF2-40B4-BE49-F238E27FC236}">
                  <a16:creationId xmlns:a16="http://schemas.microsoft.com/office/drawing/2014/main" id="{1E60386E-1E7D-4331-999B-FAA7849F371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584950" y="2493963"/>
              <a:ext cx="1809750" cy="2117725"/>
              <a:chOff x="6584950" y="2493963"/>
              <a:chExt cx="1809750" cy="2117725"/>
            </a:xfrm>
            <a:solidFill>
              <a:srgbClr val="ED8217"/>
            </a:solidFill>
          </p:grpSpPr>
          <p:sp>
            <p:nvSpPr>
              <p:cNvPr id="25" name="Rectangle: Rounded Corners 10">
                <a:hlinkClick r:id="rId9" action="ppaction://hlinksldjump"/>
                <a:extLst>
                  <a:ext uri="{FF2B5EF4-FFF2-40B4-BE49-F238E27FC236}">
                    <a16:creationId xmlns:a16="http://schemas.microsoft.com/office/drawing/2014/main" id="{66177DD5-242C-4E4E-B7DD-BA9A673B2213}"/>
                  </a:ext>
                </a:extLst>
              </p:cNvPr>
              <p:cNvSpPr/>
              <p:nvPr/>
            </p:nvSpPr>
            <p:spPr bwMode="auto">
              <a:xfrm>
                <a:off x="6584950" y="2493963"/>
                <a:ext cx="1809750" cy="2117725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  <p:pic>
            <p:nvPicPr>
              <p:cNvPr id="10255" name="Picture 15">
                <a:extLst>
                  <a:ext uri="{FF2B5EF4-FFF2-40B4-BE49-F238E27FC236}">
                    <a16:creationId xmlns:a16="http://schemas.microsoft.com/office/drawing/2014/main" id="{53E69F39-1B43-447B-B4B0-62BB1BD9081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183011" y="2603520"/>
                <a:ext cx="241527" cy="184416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10256" name="Picture 9">
              <a:extLst>
                <a:ext uri="{FF2B5EF4-FFF2-40B4-BE49-F238E27FC236}">
                  <a16:creationId xmlns:a16="http://schemas.microsoft.com/office/drawing/2014/main" id="{C244A972-8F0F-4BFE-AAC9-69B01E1D0F3D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90344" y="3121232"/>
              <a:ext cx="242203" cy="1339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7" name="Rectangle: Rounded Corners 10">
            <a:hlinkClick r:id="rId3" action="ppaction://hlinksldjump"/>
            <a:extLst>
              <a:ext uri="{FF2B5EF4-FFF2-40B4-BE49-F238E27FC236}">
                <a16:creationId xmlns:a16="http://schemas.microsoft.com/office/drawing/2014/main" id="{66177DD5-242C-4E4E-B7DD-BA9A673B2213}"/>
              </a:ext>
            </a:extLst>
          </p:cNvPr>
          <p:cNvSpPr/>
          <p:nvPr/>
        </p:nvSpPr>
        <p:spPr bwMode="auto">
          <a:xfrm>
            <a:off x="2701925" y="2493963"/>
            <a:ext cx="1809750" cy="21177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38" name="Rectangle: Rounded Corners 10">
            <a:hlinkClick r:id="rId4" action="ppaction://hlinksldjump"/>
            <a:extLst>
              <a:ext uri="{FF2B5EF4-FFF2-40B4-BE49-F238E27FC236}">
                <a16:creationId xmlns:a16="http://schemas.microsoft.com/office/drawing/2014/main" id="{66177DD5-242C-4E4E-B7DD-BA9A673B2213}"/>
              </a:ext>
            </a:extLst>
          </p:cNvPr>
          <p:cNvSpPr/>
          <p:nvPr/>
        </p:nvSpPr>
        <p:spPr bwMode="auto">
          <a:xfrm>
            <a:off x="757238" y="2493963"/>
            <a:ext cx="1809750" cy="21177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39" name="Rectangle: Rounded Corners 10">
            <a:hlinkClick r:id="rId12" action="ppaction://hlinksldjump"/>
            <a:extLst>
              <a:ext uri="{FF2B5EF4-FFF2-40B4-BE49-F238E27FC236}">
                <a16:creationId xmlns:a16="http://schemas.microsoft.com/office/drawing/2014/main" id="{66177DD5-242C-4E4E-B7DD-BA9A673B2213}"/>
              </a:ext>
            </a:extLst>
          </p:cNvPr>
          <p:cNvSpPr/>
          <p:nvPr/>
        </p:nvSpPr>
        <p:spPr bwMode="auto">
          <a:xfrm>
            <a:off x="4654550" y="2493963"/>
            <a:ext cx="1809750" cy="21177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40" name="Rectangle: Rounded Corners 10">
            <a:hlinkClick r:id="rId9" action="ppaction://hlinksldjump"/>
            <a:extLst>
              <a:ext uri="{FF2B5EF4-FFF2-40B4-BE49-F238E27FC236}">
                <a16:creationId xmlns:a16="http://schemas.microsoft.com/office/drawing/2014/main" id="{66177DD5-242C-4E4E-B7DD-BA9A673B2213}"/>
              </a:ext>
            </a:extLst>
          </p:cNvPr>
          <p:cNvSpPr/>
          <p:nvPr/>
        </p:nvSpPr>
        <p:spPr bwMode="auto">
          <a:xfrm>
            <a:off x="6575425" y="2493963"/>
            <a:ext cx="1809750" cy="21177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id="{49FF6379-AC5D-4BBB-BE1D-B3C9110FC2E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Ten-Frames</a:t>
            </a:r>
          </a:p>
        </p:txBody>
      </p:sp>
      <p:sp>
        <p:nvSpPr>
          <p:cNvPr id="11267" name="Rectangle 2">
            <a:extLst>
              <a:ext uri="{FF2B5EF4-FFF2-40B4-BE49-F238E27FC236}">
                <a16:creationId xmlns:a16="http://schemas.microsoft.com/office/drawing/2014/main" id="{45989B59-581E-44E9-9587-119A14539B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473200"/>
            <a:ext cx="76327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en-US">
                <a:solidFill>
                  <a:schemeClr val="tx1"/>
                </a:solidFill>
              </a:rPr>
              <a:t>These ten-frames make 17 when they are put together.</a:t>
            </a:r>
          </a:p>
        </p:txBody>
      </p:sp>
      <p:sp>
        <p:nvSpPr>
          <p:cNvPr id="5" name="Oval 4">
            <a:hlinkClick r:id="rId2" action="ppaction://hlinksldjump"/>
            <a:extLst>
              <a:ext uri="{FF2B5EF4-FFF2-40B4-BE49-F238E27FC236}">
                <a16:creationId xmlns:a16="http://schemas.microsoft.com/office/drawing/2014/main" id="{B5243119-9122-463B-9929-18A9B43B1455}"/>
              </a:ext>
            </a:extLst>
          </p:cNvPr>
          <p:cNvSpPr/>
          <p:nvPr/>
        </p:nvSpPr>
        <p:spPr>
          <a:xfrm>
            <a:off x="755650" y="4943475"/>
            <a:ext cx="1149350" cy="1149350"/>
          </a:xfrm>
          <a:prstGeom prst="ellipse">
            <a:avLst/>
          </a:prstGeom>
          <a:solidFill>
            <a:srgbClr val="ED82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back</a:t>
            </a:r>
          </a:p>
        </p:txBody>
      </p:sp>
      <p:sp>
        <p:nvSpPr>
          <p:cNvPr id="11269" name="Rectangle 2">
            <a:extLst>
              <a:ext uri="{FF2B5EF4-FFF2-40B4-BE49-F238E27FC236}">
                <a16:creationId xmlns:a16="http://schemas.microsoft.com/office/drawing/2014/main" id="{7CC59A79-6B2B-453E-A819-07DDFF1B92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5207000"/>
            <a:ext cx="76327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en-US">
                <a:solidFill>
                  <a:schemeClr val="tx1"/>
                </a:solidFill>
              </a:rPr>
              <a:t>How can you be sure they show the number 17?</a:t>
            </a:r>
            <a:br>
              <a:rPr lang="en-US" altLang="en-US">
                <a:solidFill>
                  <a:schemeClr val="tx1"/>
                </a:solidFill>
              </a:rPr>
            </a:br>
            <a:r>
              <a:rPr lang="en-US" altLang="en-US">
                <a:solidFill>
                  <a:schemeClr val="tx1"/>
                </a:solidFill>
              </a:rPr>
              <a:t>Is there a different way to fill in the </a:t>
            </a:r>
            <a:br>
              <a:rPr lang="en-US" altLang="en-US">
                <a:solidFill>
                  <a:schemeClr val="tx1"/>
                </a:solidFill>
              </a:rPr>
            </a:br>
            <a:r>
              <a:rPr lang="en-US" altLang="en-US">
                <a:solidFill>
                  <a:schemeClr val="tx1"/>
                </a:solidFill>
              </a:rPr>
              <a:t>ten-frames and still show 17?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en-US">
              <a:solidFill>
                <a:schemeClr val="tx1"/>
              </a:solidFill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CFA0E731-299B-40EC-A4DB-6CC2072DFAC2}"/>
              </a:ext>
            </a:extLst>
          </p:cNvPr>
          <p:cNvGrpSpPr>
            <a:grpSpLocks/>
          </p:cNvGrpSpPr>
          <p:nvPr/>
        </p:nvGrpSpPr>
        <p:grpSpPr bwMode="auto">
          <a:xfrm>
            <a:off x="2695575" y="1736725"/>
            <a:ext cx="3752850" cy="3100388"/>
            <a:chOff x="2695575" y="1736725"/>
            <a:chExt cx="3752850" cy="3100387"/>
          </a:xfrm>
        </p:grpSpPr>
        <p:pic>
          <p:nvPicPr>
            <p:cNvPr id="11271" name="Picture 2">
              <a:extLst>
                <a:ext uri="{FF2B5EF4-FFF2-40B4-BE49-F238E27FC236}">
                  <a16:creationId xmlns:a16="http://schemas.microsoft.com/office/drawing/2014/main" id="{CEEC4113-4104-4F76-A123-D7BACAC3976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95575" y="1736725"/>
              <a:ext cx="3752850" cy="17125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72" name="Picture 1">
              <a:extLst>
                <a:ext uri="{FF2B5EF4-FFF2-40B4-BE49-F238E27FC236}">
                  <a16:creationId xmlns:a16="http://schemas.microsoft.com/office/drawing/2014/main" id="{DFF70FD2-AB37-4373-877C-B625E23474B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95575" y="3573209"/>
              <a:ext cx="3752850" cy="12639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12899B79-893B-4EB4-A113-613DBB1019C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Number Words</a:t>
            </a:r>
          </a:p>
        </p:txBody>
      </p:sp>
      <p:sp>
        <p:nvSpPr>
          <p:cNvPr id="4" name="Oval 3">
            <a:hlinkClick r:id="rId2" action="ppaction://hlinksldjump"/>
            <a:extLst>
              <a:ext uri="{FF2B5EF4-FFF2-40B4-BE49-F238E27FC236}">
                <a16:creationId xmlns:a16="http://schemas.microsoft.com/office/drawing/2014/main" id="{881E8B45-BA8A-473E-ADB9-0EF4094A6098}"/>
              </a:ext>
            </a:extLst>
          </p:cNvPr>
          <p:cNvSpPr/>
          <p:nvPr/>
        </p:nvSpPr>
        <p:spPr>
          <a:xfrm>
            <a:off x="755650" y="4943475"/>
            <a:ext cx="1149350" cy="1149350"/>
          </a:xfrm>
          <a:prstGeom prst="ellipse">
            <a:avLst/>
          </a:prstGeom>
          <a:solidFill>
            <a:srgbClr val="ED82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back</a:t>
            </a:r>
          </a:p>
        </p:txBody>
      </p:sp>
      <p:sp>
        <p:nvSpPr>
          <p:cNvPr id="12292" name="Rectangle 3">
            <a:extLst>
              <a:ext uri="{FF2B5EF4-FFF2-40B4-BE49-F238E27FC236}">
                <a16:creationId xmlns:a16="http://schemas.microsoft.com/office/drawing/2014/main" id="{FE56F1BF-8460-4FF3-AD05-A403050E73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0888" y="1379538"/>
            <a:ext cx="7632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Do you know what this word says?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FDB8C67-3758-4649-9395-E7016E517A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7588" y="5478463"/>
            <a:ext cx="45688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This is the number 17, written as a word. </a:t>
            </a:r>
          </a:p>
        </p:txBody>
      </p:sp>
      <p:sp>
        <p:nvSpPr>
          <p:cNvPr id="7" name="Rectangle 8">
            <a:extLst>
              <a:ext uri="{FF2B5EF4-FFF2-40B4-BE49-F238E27FC236}">
                <a16:creationId xmlns:a16="http://schemas.microsoft.com/office/drawing/2014/main" id="{019F6118-85C6-4A5E-89CB-E22189A7FB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7375" y="2270125"/>
            <a:ext cx="7969250" cy="187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1600" b="1">
                <a:solidFill>
                  <a:srgbClr val="ED8217"/>
                </a:solidFill>
              </a:rPr>
              <a:t>seventeen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D3D848FA-6374-4A61-AA5C-B6116978A2E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Number Shapes</a:t>
            </a:r>
          </a:p>
        </p:txBody>
      </p:sp>
      <p:sp>
        <p:nvSpPr>
          <p:cNvPr id="4" name="Oval 3">
            <a:hlinkClick r:id="rId2" action="ppaction://hlinksldjump"/>
            <a:extLst>
              <a:ext uri="{FF2B5EF4-FFF2-40B4-BE49-F238E27FC236}">
                <a16:creationId xmlns:a16="http://schemas.microsoft.com/office/drawing/2014/main" id="{3A369F1A-AFA4-45FC-A8B3-085E3DB64C2D}"/>
              </a:ext>
            </a:extLst>
          </p:cNvPr>
          <p:cNvSpPr/>
          <p:nvPr/>
        </p:nvSpPr>
        <p:spPr>
          <a:xfrm>
            <a:off x="755650" y="4943475"/>
            <a:ext cx="1149350" cy="1149350"/>
          </a:xfrm>
          <a:prstGeom prst="ellipse">
            <a:avLst/>
          </a:prstGeom>
          <a:solidFill>
            <a:srgbClr val="ED82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back</a:t>
            </a:r>
          </a:p>
        </p:txBody>
      </p:sp>
      <p:sp>
        <p:nvSpPr>
          <p:cNvPr id="13316" name="Rectangle 3">
            <a:extLst>
              <a:ext uri="{FF2B5EF4-FFF2-40B4-BE49-F238E27FC236}">
                <a16:creationId xmlns:a16="http://schemas.microsoft.com/office/drawing/2014/main" id="{AFE8906B-1BB4-45DF-9AD7-FE450B77D5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997075"/>
            <a:ext cx="38163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How much is being shown?</a:t>
            </a:r>
          </a:p>
        </p:txBody>
      </p:sp>
      <p:sp>
        <p:nvSpPr>
          <p:cNvPr id="13317" name="Rectangle 3">
            <a:extLst>
              <a:ext uri="{FF2B5EF4-FFF2-40B4-BE49-F238E27FC236}">
                <a16:creationId xmlns:a16="http://schemas.microsoft.com/office/drawing/2014/main" id="{1A219AB4-11F0-40FC-AB6F-D902808F5D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2673350"/>
            <a:ext cx="3811588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US" altLang="en-US"/>
              <a:t>Which two number shapes are </a:t>
            </a:r>
          </a:p>
          <a:p>
            <a:pPr algn="ctr">
              <a:buFont typeface="Arial" panose="020B0604020202020204" pitchFamily="34" charset="0"/>
              <a:buNone/>
            </a:pPr>
            <a:r>
              <a:rPr lang="en-US" altLang="en-US"/>
              <a:t>being used to make 17?</a:t>
            </a:r>
          </a:p>
        </p:txBody>
      </p:sp>
      <p:sp>
        <p:nvSpPr>
          <p:cNvPr id="13318" name="Rectangle 3">
            <a:extLst>
              <a:ext uri="{FF2B5EF4-FFF2-40B4-BE49-F238E27FC236}">
                <a16:creationId xmlns:a16="http://schemas.microsoft.com/office/drawing/2014/main" id="{924DAC17-C4F3-45F4-B63A-95E0D4F61E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3700463"/>
            <a:ext cx="3811588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US" altLang="en-US"/>
              <a:t>Can you think of two different </a:t>
            </a:r>
          </a:p>
          <a:p>
            <a:pPr algn="ctr">
              <a:buFont typeface="Arial" panose="020B0604020202020204" pitchFamily="34" charset="0"/>
              <a:buNone/>
            </a:pPr>
            <a:r>
              <a:rPr lang="en-US" altLang="en-US"/>
              <a:t>number shapes that could make 17?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8C1B4278-810A-4E1A-9460-2B39990CBEF8}"/>
              </a:ext>
            </a:extLst>
          </p:cNvPr>
          <p:cNvGrpSpPr>
            <a:grpSpLocks/>
          </p:cNvGrpSpPr>
          <p:nvPr/>
        </p:nvGrpSpPr>
        <p:grpSpPr bwMode="auto">
          <a:xfrm>
            <a:off x="4821238" y="1530350"/>
            <a:ext cx="3390900" cy="4008438"/>
            <a:chOff x="4821238" y="1530350"/>
            <a:chExt cx="3390670" cy="4008438"/>
          </a:xfrm>
        </p:grpSpPr>
        <p:pic>
          <p:nvPicPr>
            <p:cNvPr id="13320" name="Picture 8">
              <a:extLst>
                <a:ext uri="{FF2B5EF4-FFF2-40B4-BE49-F238E27FC236}">
                  <a16:creationId xmlns:a16="http://schemas.microsoft.com/office/drawing/2014/main" id="{E48F9094-8582-4984-BB2B-FFECF93DC6F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21238" y="1530350"/>
              <a:ext cx="1610165" cy="40084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21" name="Picture 1">
              <a:extLst>
                <a:ext uri="{FF2B5EF4-FFF2-40B4-BE49-F238E27FC236}">
                  <a16:creationId xmlns:a16="http://schemas.microsoft.com/office/drawing/2014/main" id="{774253D2-0C95-484C-9420-ECCBC306848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89014" y="2365374"/>
              <a:ext cx="1622894" cy="31734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D5C93FE6-564C-4D4A-87A0-61F17436854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Cube Towers</a:t>
            </a:r>
          </a:p>
        </p:txBody>
      </p:sp>
      <p:sp>
        <p:nvSpPr>
          <p:cNvPr id="14339" name="Rectangle 2">
            <a:extLst>
              <a:ext uri="{FF2B5EF4-FFF2-40B4-BE49-F238E27FC236}">
                <a16:creationId xmlns:a16="http://schemas.microsoft.com/office/drawing/2014/main" id="{82E71E1A-6D00-46E0-A99D-3EDF15CB51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379538"/>
            <a:ext cx="7632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/>
              <a:t>This is the number 17 shown as towers of cubes.</a:t>
            </a:r>
            <a:endParaRPr lang="en-US" altLang="en-US">
              <a:solidFill>
                <a:schemeClr val="tx1"/>
              </a:solidFill>
            </a:endParaRPr>
          </a:p>
        </p:txBody>
      </p:sp>
      <p:sp>
        <p:nvSpPr>
          <p:cNvPr id="5" name="Oval 4">
            <a:hlinkClick r:id="rId2" action="ppaction://hlinksldjump"/>
            <a:extLst>
              <a:ext uri="{FF2B5EF4-FFF2-40B4-BE49-F238E27FC236}">
                <a16:creationId xmlns:a16="http://schemas.microsoft.com/office/drawing/2014/main" id="{9A0CAE9D-4244-47E3-9140-1AC6713D9534}"/>
              </a:ext>
            </a:extLst>
          </p:cNvPr>
          <p:cNvSpPr/>
          <p:nvPr/>
        </p:nvSpPr>
        <p:spPr>
          <a:xfrm>
            <a:off x="755650" y="4943475"/>
            <a:ext cx="1149350" cy="1149350"/>
          </a:xfrm>
          <a:prstGeom prst="ellipse">
            <a:avLst/>
          </a:prstGeom>
          <a:solidFill>
            <a:srgbClr val="ED82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back</a:t>
            </a:r>
          </a:p>
        </p:txBody>
      </p:sp>
      <p:sp>
        <p:nvSpPr>
          <p:cNvPr id="14341" name="Rectangle 2">
            <a:extLst>
              <a:ext uri="{FF2B5EF4-FFF2-40B4-BE49-F238E27FC236}">
                <a16:creationId xmlns:a16="http://schemas.microsoft.com/office/drawing/2014/main" id="{53336013-E5FC-47B1-9C56-80CCF7FE67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5518150"/>
            <a:ext cx="76327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en-US">
                <a:solidFill>
                  <a:schemeClr val="tx1"/>
                </a:solidFill>
              </a:rPr>
              <a:t>Can you check that there are 17? </a:t>
            </a:r>
            <a:br>
              <a:rPr lang="en-US" altLang="en-US">
                <a:solidFill>
                  <a:schemeClr val="tx1"/>
                </a:solidFill>
              </a:rPr>
            </a:br>
            <a:r>
              <a:rPr lang="en-US" altLang="en-US">
                <a:solidFill>
                  <a:schemeClr val="tx1"/>
                </a:solidFill>
              </a:rPr>
              <a:t>How can you be sure? 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7759AF33-2BCB-4919-AED8-E71301EB52A4}"/>
              </a:ext>
            </a:extLst>
          </p:cNvPr>
          <p:cNvGrpSpPr>
            <a:grpSpLocks/>
          </p:cNvGrpSpPr>
          <p:nvPr/>
        </p:nvGrpSpPr>
        <p:grpSpPr bwMode="auto">
          <a:xfrm>
            <a:off x="4064000" y="1830388"/>
            <a:ext cx="1044575" cy="3568700"/>
            <a:chOff x="4064000" y="1830388"/>
            <a:chExt cx="1043918" cy="3568701"/>
          </a:xfrm>
        </p:grpSpPr>
        <p:pic>
          <p:nvPicPr>
            <p:cNvPr id="14343" name="Picture 2">
              <a:extLst>
                <a:ext uri="{FF2B5EF4-FFF2-40B4-BE49-F238E27FC236}">
                  <a16:creationId xmlns:a16="http://schemas.microsoft.com/office/drawing/2014/main" id="{2CC27DD6-0D30-404F-B427-4F9DB618A6F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64000" y="1830388"/>
              <a:ext cx="467350" cy="3568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44" name="Picture 1">
              <a:extLst>
                <a:ext uri="{FF2B5EF4-FFF2-40B4-BE49-F238E27FC236}">
                  <a16:creationId xmlns:a16="http://schemas.microsoft.com/office/drawing/2014/main" id="{BB9D2DC6-3818-4BC6-A5F2-B444B186597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46216" y="2845943"/>
              <a:ext cx="461702" cy="25531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>
            <a:extLst>
              <a:ext uri="{FF2B5EF4-FFF2-40B4-BE49-F238E27FC236}">
                <a16:creationId xmlns:a16="http://schemas.microsoft.com/office/drawing/2014/main" id="{2568DA74-07F6-4380-BCB3-DEDA50BE213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Number Lines</a:t>
            </a:r>
          </a:p>
        </p:txBody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21E7AE4D-7399-4F25-923C-6FDC0B2F6F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473200"/>
            <a:ext cx="76327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Can you spot the number 17 on the number line?</a:t>
            </a:r>
            <a:br>
              <a:rPr lang="en-US" altLang="en-US">
                <a:solidFill>
                  <a:schemeClr val="tx1"/>
                </a:solidFill>
              </a:rPr>
            </a:br>
            <a:r>
              <a:rPr lang="en-US" altLang="en-US">
                <a:solidFill>
                  <a:schemeClr val="tx1"/>
                </a:solidFill>
              </a:rPr>
              <a:t>Which numbers are next to number 17?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98C2B012-D3F0-4992-87B6-2E841CD1DFE7}"/>
              </a:ext>
            </a:extLst>
          </p:cNvPr>
          <p:cNvSpPr/>
          <p:nvPr/>
        </p:nvSpPr>
        <p:spPr>
          <a:xfrm>
            <a:off x="2211388" y="2427288"/>
            <a:ext cx="5516562" cy="527050"/>
          </a:xfrm>
          <a:prstGeom prst="roundRect">
            <a:avLst/>
          </a:prstGeom>
          <a:solidFill>
            <a:srgbClr val="ED82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Click the hand to reveal the answer! 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F20923C6-0A0D-4676-AE88-9BF3C148DB32}"/>
              </a:ext>
            </a:extLst>
          </p:cNvPr>
          <p:cNvSpPr/>
          <p:nvPr/>
        </p:nvSpPr>
        <p:spPr>
          <a:xfrm>
            <a:off x="1012825" y="1997075"/>
            <a:ext cx="1595438" cy="1595438"/>
          </a:xfrm>
          <a:prstGeom prst="ellipse">
            <a:avLst/>
          </a:prstGeom>
          <a:solidFill>
            <a:srgbClr val="ED82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BA176B8-FAF0-4723-8B5E-D7042EFB80A0}"/>
              </a:ext>
            </a:extLst>
          </p:cNvPr>
          <p:cNvCxnSpPr>
            <a:cxnSpLocks/>
          </p:cNvCxnSpPr>
          <p:nvPr/>
        </p:nvCxnSpPr>
        <p:spPr>
          <a:xfrm>
            <a:off x="755650" y="5719763"/>
            <a:ext cx="7586663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367" name="Group 30">
            <a:extLst>
              <a:ext uri="{FF2B5EF4-FFF2-40B4-BE49-F238E27FC236}">
                <a16:creationId xmlns:a16="http://schemas.microsoft.com/office/drawing/2014/main" id="{F9F99BE6-CB77-4C08-A10E-C6EC5CA9F688}"/>
              </a:ext>
            </a:extLst>
          </p:cNvPr>
          <p:cNvGrpSpPr>
            <a:grpSpLocks/>
          </p:cNvGrpSpPr>
          <p:nvPr/>
        </p:nvGrpSpPr>
        <p:grpSpPr bwMode="auto">
          <a:xfrm>
            <a:off x="779463" y="5435600"/>
            <a:ext cx="7545387" cy="284163"/>
            <a:chOff x="779985" y="5267058"/>
            <a:chExt cx="15008354" cy="333286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C727E452-C336-458E-900D-A07550C09857}"/>
                </a:ext>
              </a:extLst>
            </p:cNvPr>
            <p:cNvCxnSpPr/>
            <p:nvPr/>
          </p:nvCxnSpPr>
          <p:spPr>
            <a:xfrm>
              <a:off x="779985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72AA4AD7-3FB6-4BB9-A1D0-8DBDD45934A6}"/>
                </a:ext>
              </a:extLst>
            </p:cNvPr>
            <p:cNvCxnSpPr/>
            <p:nvPr/>
          </p:nvCxnSpPr>
          <p:spPr>
            <a:xfrm>
              <a:off x="1534665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6269C36F-82C2-40B7-953C-86E1B4BAB5F7}"/>
                </a:ext>
              </a:extLst>
            </p:cNvPr>
            <p:cNvCxnSpPr/>
            <p:nvPr/>
          </p:nvCxnSpPr>
          <p:spPr>
            <a:xfrm>
              <a:off x="2289346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52EBB02C-5559-4161-A313-7D4C8DACEABF}"/>
                </a:ext>
              </a:extLst>
            </p:cNvPr>
            <p:cNvCxnSpPr/>
            <p:nvPr/>
          </p:nvCxnSpPr>
          <p:spPr>
            <a:xfrm>
              <a:off x="3044026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5F8F6EBD-0D8C-4F31-92AA-14337D9A773D}"/>
                </a:ext>
              </a:extLst>
            </p:cNvPr>
            <p:cNvCxnSpPr/>
            <p:nvPr/>
          </p:nvCxnSpPr>
          <p:spPr>
            <a:xfrm>
              <a:off x="3798707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E7370083-8F39-4982-A575-59E12B0D3E8A}"/>
                </a:ext>
              </a:extLst>
            </p:cNvPr>
            <p:cNvCxnSpPr/>
            <p:nvPr/>
          </p:nvCxnSpPr>
          <p:spPr>
            <a:xfrm>
              <a:off x="4553387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A8D2BC5A-9226-4A87-8FEB-C7D856CB290A}"/>
                </a:ext>
              </a:extLst>
            </p:cNvPr>
            <p:cNvCxnSpPr/>
            <p:nvPr/>
          </p:nvCxnSpPr>
          <p:spPr>
            <a:xfrm>
              <a:off x="5304910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7C404B2D-F9B6-4454-8549-00D270F5EFAA}"/>
                </a:ext>
              </a:extLst>
            </p:cNvPr>
            <p:cNvCxnSpPr/>
            <p:nvPr/>
          </p:nvCxnSpPr>
          <p:spPr>
            <a:xfrm>
              <a:off x="6059591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EB2EB495-BB97-49EF-957E-47D810D910B3}"/>
                </a:ext>
              </a:extLst>
            </p:cNvPr>
            <p:cNvCxnSpPr/>
            <p:nvPr/>
          </p:nvCxnSpPr>
          <p:spPr>
            <a:xfrm>
              <a:off x="6814271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A645086-8AA9-48F0-A383-C379F5CCBBB5}"/>
                </a:ext>
              </a:extLst>
            </p:cNvPr>
            <p:cNvCxnSpPr/>
            <p:nvPr/>
          </p:nvCxnSpPr>
          <p:spPr>
            <a:xfrm>
              <a:off x="7568953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A44E62D7-582C-440C-AE49-74FC87D8C092}"/>
                </a:ext>
              </a:extLst>
            </p:cNvPr>
            <p:cNvCxnSpPr/>
            <p:nvPr/>
          </p:nvCxnSpPr>
          <p:spPr>
            <a:xfrm>
              <a:off x="8323632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C727E452-C336-458E-900D-A07550C09857}"/>
                </a:ext>
              </a:extLst>
            </p:cNvPr>
            <p:cNvCxnSpPr/>
            <p:nvPr/>
          </p:nvCxnSpPr>
          <p:spPr>
            <a:xfrm>
              <a:off x="8983584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2AA4AD7-3FB6-4BB9-A1D0-8DBDD45934A6}"/>
                </a:ext>
              </a:extLst>
            </p:cNvPr>
            <p:cNvCxnSpPr/>
            <p:nvPr/>
          </p:nvCxnSpPr>
          <p:spPr>
            <a:xfrm>
              <a:off x="9738264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6269C36F-82C2-40B7-953C-86E1B4BAB5F7}"/>
                </a:ext>
              </a:extLst>
            </p:cNvPr>
            <p:cNvCxnSpPr/>
            <p:nvPr/>
          </p:nvCxnSpPr>
          <p:spPr>
            <a:xfrm>
              <a:off x="10492945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52EBB02C-5559-4161-A313-7D4C8DACEABF}"/>
                </a:ext>
              </a:extLst>
            </p:cNvPr>
            <p:cNvCxnSpPr/>
            <p:nvPr/>
          </p:nvCxnSpPr>
          <p:spPr>
            <a:xfrm>
              <a:off x="11247625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5F8F6EBD-0D8C-4F31-92AA-14337D9A773D}"/>
                </a:ext>
              </a:extLst>
            </p:cNvPr>
            <p:cNvCxnSpPr/>
            <p:nvPr/>
          </p:nvCxnSpPr>
          <p:spPr>
            <a:xfrm>
              <a:off x="12002306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E7370083-8F39-4982-A575-59E12B0D3E8A}"/>
                </a:ext>
              </a:extLst>
            </p:cNvPr>
            <p:cNvCxnSpPr/>
            <p:nvPr/>
          </p:nvCxnSpPr>
          <p:spPr>
            <a:xfrm>
              <a:off x="12756986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A8D2BC5A-9226-4A87-8FEB-C7D856CB290A}"/>
                </a:ext>
              </a:extLst>
            </p:cNvPr>
            <p:cNvCxnSpPr/>
            <p:nvPr/>
          </p:nvCxnSpPr>
          <p:spPr>
            <a:xfrm>
              <a:off x="13508509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7C404B2D-F9B6-4454-8549-00D270F5EFAA}"/>
                </a:ext>
              </a:extLst>
            </p:cNvPr>
            <p:cNvCxnSpPr/>
            <p:nvPr/>
          </p:nvCxnSpPr>
          <p:spPr>
            <a:xfrm>
              <a:off x="14263191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EB2EB495-BB97-49EF-957E-47D810D910B3}"/>
                </a:ext>
              </a:extLst>
            </p:cNvPr>
            <p:cNvCxnSpPr/>
            <p:nvPr/>
          </p:nvCxnSpPr>
          <p:spPr>
            <a:xfrm>
              <a:off x="15017870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4A645086-8AA9-48F0-A383-C379F5CCBBB5}"/>
                </a:ext>
              </a:extLst>
            </p:cNvPr>
            <p:cNvCxnSpPr/>
            <p:nvPr/>
          </p:nvCxnSpPr>
          <p:spPr>
            <a:xfrm>
              <a:off x="15788339" y="5267058"/>
              <a:ext cx="0" cy="33328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368" name="TextBox 29">
            <a:extLst>
              <a:ext uri="{FF2B5EF4-FFF2-40B4-BE49-F238E27FC236}">
                <a16:creationId xmlns:a16="http://schemas.microsoft.com/office/drawing/2014/main" id="{D551D279-D095-474F-903F-3B45712C24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7375" y="4987925"/>
            <a:ext cx="4762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rgbClr val="C9085B"/>
                </a:solidFill>
              </a:rPr>
              <a:t>0</a:t>
            </a:r>
          </a:p>
        </p:txBody>
      </p:sp>
      <p:sp>
        <p:nvSpPr>
          <p:cNvPr id="15369" name="TextBox 32">
            <a:extLst>
              <a:ext uri="{FF2B5EF4-FFF2-40B4-BE49-F238E27FC236}">
                <a16:creationId xmlns:a16="http://schemas.microsoft.com/office/drawing/2014/main" id="{38380E67-DE15-40A7-8E1A-7819778A0F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6950" y="4978400"/>
            <a:ext cx="4762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rgbClr val="FFC000"/>
                </a:solidFill>
              </a:rPr>
              <a:t>1</a:t>
            </a:r>
          </a:p>
        </p:txBody>
      </p:sp>
      <p:sp>
        <p:nvSpPr>
          <p:cNvPr id="15370" name="TextBox 33">
            <a:extLst>
              <a:ext uri="{FF2B5EF4-FFF2-40B4-BE49-F238E27FC236}">
                <a16:creationId xmlns:a16="http://schemas.microsoft.com/office/drawing/2014/main" id="{A7DD0938-2EBC-40DE-B0C7-71BD6184D1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84300" y="4978400"/>
            <a:ext cx="4762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rgbClr val="009285"/>
                </a:solidFill>
              </a:rPr>
              <a:t>2</a:t>
            </a:r>
          </a:p>
        </p:txBody>
      </p:sp>
      <p:sp>
        <p:nvSpPr>
          <p:cNvPr id="15371" name="TextBox 34">
            <a:extLst>
              <a:ext uri="{FF2B5EF4-FFF2-40B4-BE49-F238E27FC236}">
                <a16:creationId xmlns:a16="http://schemas.microsoft.com/office/drawing/2014/main" id="{DB12BF41-B999-424B-9737-02936299DB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2125" y="4987925"/>
            <a:ext cx="4762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rgbClr val="0076AF"/>
                </a:solidFill>
              </a:rPr>
              <a:t>3</a:t>
            </a:r>
          </a:p>
        </p:txBody>
      </p:sp>
      <p:sp>
        <p:nvSpPr>
          <p:cNvPr id="15372" name="TextBox 35">
            <a:extLst>
              <a:ext uri="{FF2B5EF4-FFF2-40B4-BE49-F238E27FC236}">
                <a16:creationId xmlns:a16="http://schemas.microsoft.com/office/drawing/2014/main" id="{0C3EE02D-BB47-4D82-A746-B5BBB50E71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08200" y="4987925"/>
            <a:ext cx="4762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rgbClr val="653B8F"/>
                </a:solidFill>
              </a:rPr>
              <a:t>4</a:t>
            </a:r>
          </a:p>
        </p:txBody>
      </p:sp>
      <p:sp>
        <p:nvSpPr>
          <p:cNvPr id="15373" name="TextBox 36">
            <a:extLst>
              <a:ext uri="{FF2B5EF4-FFF2-40B4-BE49-F238E27FC236}">
                <a16:creationId xmlns:a16="http://schemas.microsoft.com/office/drawing/2014/main" id="{87DE0063-CD65-4A61-B01E-F8DB129043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6663" y="4989513"/>
            <a:ext cx="4762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rgbClr val="F08213"/>
                </a:solidFill>
              </a:rPr>
              <a:t>5</a:t>
            </a:r>
          </a:p>
        </p:txBody>
      </p:sp>
      <p:sp>
        <p:nvSpPr>
          <p:cNvPr id="15374" name="TextBox 37">
            <a:extLst>
              <a:ext uri="{FF2B5EF4-FFF2-40B4-BE49-F238E27FC236}">
                <a16:creationId xmlns:a16="http://schemas.microsoft.com/office/drawing/2014/main" id="{9101D6DA-B254-4B3F-8713-F197D6E7A2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86075" y="4987925"/>
            <a:ext cx="4762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rgbClr val="A673AE"/>
                </a:solidFill>
              </a:rPr>
              <a:t>6</a:t>
            </a:r>
          </a:p>
        </p:txBody>
      </p:sp>
      <p:sp>
        <p:nvSpPr>
          <p:cNvPr id="15375" name="TextBox 38">
            <a:extLst>
              <a:ext uri="{FF2B5EF4-FFF2-40B4-BE49-F238E27FC236}">
                <a16:creationId xmlns:a16="http://schemas.microsoft.com/office/drawing/2014/main" id="{532F9803-944C-4635-833D-043A50B269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62313" y="4987925"/>
            <a:ext cx="4762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rgbClr val="E9506C"/>
                </a:solidFill>
              </a:rPr>
              <a:t>7</a:t>
            </a:r>
          </a:p>
        </p:txBody>
      </p:sp>
      <p:sp>
        <p:nvSpPr>
          <p:cNvPr id="15376" name="TextBox 39">
            <a:extLst>
              <a:ext uri="{FF2B5EF4-FFF2-40B4-BE49-F238E27FC236}">
                <a16:creationId xmlns:a16="http://schemas.microsoft.com/office/drawing/2014/main" id="{28434ED6-D1B2-4CDB-B399-C11E08C659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32200" y="4987925"/>
            <a:ext cx="4762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rgbClr val="87BD31"/>
                </a:solidFill>
              </a:rPr>
              <a:t>8</a:t>
            </a:r>
          </a:p>
        </p:txBody>
      </p:sp>
      <p:sp>
        <p:nvSpPr>
          <p:cNvPr id="15377" name="TextBox 40">
            <a:extLst>
              <a:ext uri="{FF2B5EF4-FFF2-40B4-BE49-F238E27FC236}">
                <a16:creationId xmlns:a16="http://schemas.microsoft.com/office/drawing/2014/main" id="{554369CB-313D-4F9A-AD38-61D600BCED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11613" y="4987925"/>
            <a:ext cx="4762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rgbClr val="7768AD"/>
                </a:solidFill>
              </a:rPr>
              <a:t>9</a:t>
            </a:r>
          </a:p>
        </p:txBody>
      </p:sp>
      <p:sp>
        <p:nvSpPr>
          <p:cNvPr id="15378" name="TextBox 41">
            <a:extLst>
              <a:ext uri="{FF2B5EF4-FFF2-40B4-BE49-F238E27FC236}">
                <a16:creationId xmlns:a16="http://schemas.microsoft.com/office/drawing/2014/main" id="{2DE3BC2E-6EF5-4335-AB5C-3C6529ED65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24350" y="4987925"/>
            <a:ext cx="636588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rgbClr val="00A8E8"/>
                </a:solidFill>
              </a:rPr>
              <a:t>10</a:t>
            </a:r>
          </a:p>
        </p:txBody>
      </p:sp>
      <p:sp>
        <p:nvSpPr>
          <p:cNvPr id="15379" name="TextBox 29">
            <a:extLst>
              <a:ext uri="{FF2B5EF4-FFF2-40B4-BE49-F238E27FC236}">
                <a16:creationId xmlns:a16="http://schemas.microsoft.com/office/drawing/2014/main" id="{08313F1C-220D-4EF4-BDF6-6DC3B7CFE4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92650" y="4987925"/>
            <a:ext cx="4762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rgbClr val="C9085B"/>
                </a:solidFill>
              </a:rPr>
              <a:t>11</a:t>
            </a:r>
          </a:p>
        </p:txBody>
      </p:sp>
      <p:sp>
        <p:nvSpPr>
          <p:cNvPr id="15380" name="TextBox 32">
            <a:extLst>
              <a:ext uri="{FF2B5EF4-FFF2-40B4-BE49-F238E27FC236}">
                <a16:creationId xmlns:a16="http://schemas.microsoft.com/office/drawing/2014/main" id="{C200FE39-7124-4BF7-AE5E-9B4985B181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68888" y="4978400"/>
            <a:ext cx="4762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rgbClr val="FFC000"/>
                </a:solidFill>
              </a:rPr>
              <a:t>12</a:t>
            </a:r>
          </a:p>
        </p:txBody>
      </p:sp>
      <p:sp>
        <p:nvSpPr>
          <p:cNvPr id="15381" name="TextBox 33">
            <a:extLst>
              <a:ext uri="{FF2B5EF4-FFF2-40B4-BE49-F238E27FC236}">
                <a16:creationId xmlns:a16="http://schemas.microsoft.com/office/drawing/2014/main" id="{2C7DA158-39FB-4BB6-A0FA-8EE37CE91F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30838" y="4978400"/>
            <a:ext cx="4762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rgbClr val="009285"/>
                </a:solidFill>
              </a:rPr>
              <a:t>13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F2F6C32-AE42-45F0-B747-1073C9E6D5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237170" flipH="1">
            <a:off x="1649413" y="1889125"/>
            <a:ext cx="1123950" cy="222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83" name="TextBox 34">
            <a:extLst>
              <a:ext uri="{FF2B5EF4-FFF2-40B4-BE49-F238E27FC236}">
                <a16:creationId xmlns:a16="http://schemas.microsoft.com/office/drawing/2014/main" id="{303452E2-86B2-42CF-A12B-F466F5B982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15013" y="4987925"/>
            <a:ext cx="557212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rgbClr val="0076AF"/>
                </a:solidFill>
              </a:rPr>
              <a:t>14</a:t>
            </a:r>
          </a:p>
        </p:txBody>
      </p:sp>
      <p:sp>
        <p:nvSpPr>
          <p:cNvPr id="15384" name="TextBox 35">
            <a:extLst>
              <a:ext uri="{FF2B5EF4-FFF2-40B4-BE49-F238E27FC236}">
                <a16:creationId xmlns:a16="http://schemas.microsoft.com/office/drawing/2014/main" id="{0D364559-BE93-421F-9CA6-2D6F28CCBA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91250" y="4987925"/>
            <a:ext cx="4762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rgbClr val="653B8F"/>
                </a:solidFill>
              </a:rPr>
              <a:t>15</a:t>
            </a:r>
          </a:p>
        </p:txBody>
      </p:sp>
      <p:sp>
        <p:nvSpPr>
          <p:cNvPr id="15385" name="TextBox 36">
            <a:extLst>
              <a:ext uri="{FF2B5EF4-FFF2-40B4-BE49-F238E27FC236}">
                <a16:creationId xmlns:a16="http://schemas.microsoft.com/office/drawing/2014/main" id="{72D823DC-CA77-4217-B540-8326161CA8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57963" y="4989513"/>
            <a:ext cx="52228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rgbClr val="F08213"/>
                </a:solidFill>
              </a:rPr>
              <a:t>16</a:t>
            </a:r>
          </a:p>
        </p:txBody>
      </p:sp>
      <p:sp>
        <p:nvSpPr>
          <p:cNvPr id="15386" name="TextBox 37">
            <a:extLst>
              <a:ext uri="{FF2B5EF4-FFF2-40B4-BE49-F238E27FC236}">
                <a16:creationId xmlns:a16="http://schemas.microsoft.com/office/drawing/2014/main" id="{5F927CCB-88FF-4A44-A4AC-6EE7609C2A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46900" y="4987925"/>
            <a:ext cx="4762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rgbClr val="A673AE"/>
                </a:solidFill>
              </a:rPr>
              <a:t>17</a:t>
            </a:r>
          </a:p>
        </p:txBody>
      </p:sp>
      <p:sp>
        <p:nvSpPr>
          <p:cNvPr id="15387" name="TextBox 38">
            <a:extLst>
              <a:ext uri="{FF2B5EF4-FFF2-40B4-BE49-F238E27FC236}">
                <a16:creationId xmlns:a16="http://schemas.microsoft.com/office/drawing/2014/main" id="{7AB7D704-ED50-433B-9220-6A95C48946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32663" y="4987925"/>
            <a:ext cx="531812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rgbClr val="E9506C"/>
                </a:solidFill>
              </a:rPr>
              <a:t>18</a:t>
            </a:r>
          </a:p>
        </p:txBody>
      </p:sp>
      <p:sp>
        <p:nvSpPr>
          <p:cNvPr id="15388" name="TextBox 39">
            <a:extLst>
              <a:ext uri="{FF2B5EF4-FFF2-40B4-BE49-F238E27FC236}">
                <a16:creationId xmlns:a16="http://schemas.microsoft.com/office/drawing/2014/main" id="{602AB1A5-24AB-4C30-B1F5-14D066C51F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07313" y="4987925"/>
            <a:ext cx="49053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rgbClr val="87BD31"/>
                </a:solidFill>
              </a:rPr>
              <a:t>19</a:t>
            </a:r>
          </a:p>
        </p:txBody>
      </p:sp>
      <p:sp>
        <p:nvSpPr>
          <p:cNvPr id="15389" name="TextBox 40">
            <a:extLst>
              <a:ext uri="{FF2B5EF4-FFF2-40B4-BE49-F238E27FC236}">
                <a16:creationId xmlns:a16="http://schemas.microsoft.com/office/drawing/2014/main" id="{595A6F3F-7BCC-4AA8-8E27-D2183059FC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91488" y="4987925"/>
            <a:ext cx="5810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rgbClr val="7768AD"/>
                </a:solidFill>
              </a:rPr>
              <a:t>20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1.48148E-6 L -2.77778E-7 -1.48148E-6 C 0.00191 0.00023 0.00486 0.00093 0.00712 0.00185 C 0.0125 0.00417 0.00729 0.00255 0.01198 0.00486 C 0.01337 0.00533 0.01458 0.00533 0.0151 0.00625 C 0.02222 0.01019 0.0151 0.00787 0.02309 0.01134 C 0.02448 0.0125 0.02587 0.0125 0.02726 0.0132 C 0.02917 0.01389 0.03021 0.01528 0.0316 0.01597 C 0.03455 0.01829 0.03733 0.01898 0.04115 0.02153 C 0.04288 0.02315 0.04427 0.025 0.04618 0.02616 C 0.04896 0.02708 0.05122 0.02755 0.05365 0.02824 C 0.05469 0.02917 0.05608 0.03079 0.05851 0.03125 L 0.07188 0.03843 L 0.07674 0.04121 C 0.0875 0.05324 0.07656 0.04259 0.08663 0.04815 C 0.08889 0.04954 0.08993 0.05162 0.09167 0.05278 C 0.09306 0.05347 0.09497 0.05347 0.09635 0.05394 C 0.09844 0.05463 0.09983 0.05556 0.10174 0.05695 C 0.10313 0.05764 0.10451 0.05903 0.1059 0.05949 C 0.11441 0.06227 0.11198 0.05903 0.11892 0.06227 C 0.12934 0.06736 0.11701 0.06343 0.13177 0.07083 C 0.13785 0.07431 0.13073 0.07014 0.14097 0.075 C 0.14184 0.07546 0.14254 0.07593 0.14375 0.07639 C 0.14583 0.07708 0.14844 0.07732 0.15052 0.07778 C 0.15451 0.08056 0.15104 0.07824 0.15747 0.08056 C 0.17014 0.08496 0.16024 0.08264 0.17379 0.08496 C 0.18646 0.09051 0.17379 0.08542 0.18802 0.08889 C 0.19236 0.09051 0.1974 0.09167 0.20156 0.09329 C 0.20434 0.09398 0.20712 0.09398 0.20955 0.09445 C 0.22882 0.1 0.20677 0.0956 0.22604 0.09908 C 0.22795 0.1007 0.23038 0.10208 0.23368 0.10347 C 0.23507 0.10394 0.23698 0.10394 0.23872 0.1044 C 0.24028 0.10509 0.24254 0.10533 0.24427 0.10579 C 0.24635 0.10695 0.24896 0.1081 0.25191 0.10833 C 0.25573 0.10949 0.2599 0.10949 0.26406 0.11019 L 0.26875 0.11158 C 0.27014 0.11204 0.27153 0.11273 0.27309 0.11296 C 0.275 0.1132 0.27674 0.11366 0.27917 0.11435 C 0.28715 0.12083 0.27674 0.1132 0.29219 0.11829 C 0.29358 0.11875 0.2941 0.1206 0.29497 0.1213 C 0.29688 0.12246 0.29844 0.12361 0.30087 0.12408 C 0.30313 0.12546 0.30451 0.12732 0.30625 0.12847 C 0.30729 0.12894 0.30816 0.12894 0.3092 0.12986 C 0.31059 0.13102 0.31233 0.13287 0.31424 0.13403 C 0.31563 0.13496 0.31701 0.13496 0.31892 0.13496 L 0.32934 0.14236 C 0.3309 0.14259 0.3316 0.14352 0.33264 0.14398 C 0.34444 0.15185 0.33698 0.14722 0.34358 0.15093 C 0.34427 0.15185 0.34497 0.15347 0.34566 0.15371 C 0.34826 0.15509 0.35382 0.15625 0.35382 0.15671 C 0.35521 0.15741 0.35625 0.15833 0.35694 0.15926 C 0.36163 0.16204 0.36094 0.16065 0.36649 0.16759 C 0.36788 0.16921 0.36892 0.17153 0.37118 0.17361 C 0.3717 0.17454 0.37257 0.175 0.37361 0.17616 C 0.375 0.17778 0.37639 0.18009 0.3776 0.18171 C 0.38004 0.18426 0.38281 0.18588 0.38472 0.18866 C 0.39236 0.20093 0.38767 0.19468 0.39688 0.20556 C 0.39792 0.20718 0.39948 0.20787 0.40069 0.20996 C 0.40208 0.21273 0.40313 0.21574 0.40538 0.21829 C 0.40556 0.21898 0.40642 0.21898 0.40694 0.21968 C 0.40885 0.22269 0.41024 0.225 0.41146 0.22801 C 0.41163 0.2294 0.41215 0.23125 0.41285 0.23218 C 0.41354 0.23403 0.41424 0.23519 0.41493 0.23658 C 0.41528 0.2382 0.41528 0.24005 0.41632 0.2419 C 0.41632 0.24352 0.41892 0.2463 0.41892 0.24746 L 0.41892 0.2463 " pathEditMode="relative" rAng="0" ptsTypes="AAAAAAAAAAAAAAAAAAAAAAAAAAAAAAAAAAAAAAAAAAAAAAAAAAAAAAAAAAAAAAAA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937" y="123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>
            <a:extLst>
              <a:ext uri="{FF2B5EF4-FFF2-40B4-BE49-F238E27FC236}">
                <a16:creationId xmlns:a16="http://schemas.microsoft.com/office/drawing/2014/main" id="{DE231319-A2F2-4348-A29F-5538FAB7E40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Number Lines</a:t>
            </a:r>
          </a:p>
        </p:txBody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7D0675F1-F8D9-4114-B122-BAFD544319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352550"/>
            <a:ext cx="3816350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How about this number line?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Can you spot the number 17?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Is it in the same place?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58B61C5-148E-47BA-89B2-BB937D0B86C2}"/>
              </a:ext>
            </a:extLst>
          </p:cNvPr>
          <p:cNvSpPr/>
          <p:nvPr/>
        </p:nvSpPr>
        <p:spPr>
          <a:xfrm>
            <a:off x="755650" y="5434013"/>
            <a:ext cx="3816350" cy="654050"/>
          </a:xfrm>
          <a:prstGeom prst="roundRect">
            <a:avLst/>
          </a:prstGeom>
          <a:solidFill>
            <a:srgbClr val="ED82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Click the hand to reveal</a:t>
            </a:r>
            <a:br>
              <a:rPr lang="en-GB" dirty="0"/>
            </a:br>
            <a:r>
              <a:rPr lang="en-GB" dirty="0"/>
              <a:t> the answer! 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79F557E7-1259-4AD4-B64E-0B8FE8A5465E}"/>
              </a:ext>
            </a:extLst>
          </p:cNvPr>
          <p:cNvSpPr/>
          <p:nvPr/>
        </p:nvSpPr>
        <p:spPr>
          <a:xfrm>
            <a:off x="1801813" y="3132138"/>
            <a:ext cx="1595437" cy="1595437"/>
          </a:xfrm>
          <a:prstGeom prst="ellipse">
            <a:avLst/>
          </a:prstGeom>
          <a:solidFill>
            <a:srgbClr val="ED82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16390" name="Group 2">
            <a:extLst>
              <a:ext uri="{FF2B5EF4-FFF2-40B4-BE49-F238E27FC236}">
                <a16:creationId xmlns:a16="http://schemas.microsoft.com/office/drawing/2014/main" id="{6AA144BB-8085-43E1-8902-EB4EB37C4D9C}"/>
              </a:ext>
            </a:extLst>
          </p:cNvPr>
          <p:cNvGrpSpPr>
            <a:grpSpLocks/>
          </p:cNvGrpSpPr>
          <p:nvPr/>
        </p:nvGrpSpPr>
        <p:grpSpPr bwMode="auto">
          <a:xfrm rot="5400000">
            <a:off x="4245769" y="3567906"/>
            <a:ext cx="4603750" cy="173038"/>
            <a:chOff x="755650" y="5435599"/>
            <a:chExt cx="7586663" cy="284164"/>
          </a:xfrm>
        </p:grpSpPr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ABA176B8-FAF0-4723-8B5E-D7042EFB80A0}"/>
                </a:ext>
              </a:extLst>
            </p:cNvPr>
            <p:cNvCxnSpPr>
              <a:cxnSpLocks/>
            </p:cNvCxnSpPr>
            <p:nvPr/>
          </p:nvCxnSpPr>
          <p:spPr>
            <a:xfrm>
              <a:off x="755650" y="5698907"/>
              <a:ext cx="7586663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6414" name="Group 30">
              <a:extLst>
                <a:ext uri="{FF2B5EF4-FFF2-40B4-BE49-F238E27FC236}">
                  <a16:creationId xmlns:a16="http://schemas.microsoft.com/office/drawing/2014/main" id="{A114F947-D70C-40E6-8FE7-289F0E16160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79463" y="5435599"/>
              <a:ext cx="7545231" cy="284163"/>
              <a:chOff x="779985" y="5267058"/>
              <a:chExt cx="15008354" cy="333286"/>
            </a:xfrm>
          </p:grpSpPr>
          <p:cxnSp>
            <p:nvCxnSpPr>
              <p:cNvPr id="33" name="Straight Connector 32">
                <a:extLst>
                  <a:ext uri="{FF2B5EF4-FFF2-40B4-BE49-F238E27FC236}">
                    <a16:creationId xmlns:a16="http://schemas.microsoft.com/office/drawing/2014/main" id="{C727E452-C336-458E-900D-A07550C09857}"/>
                  </a:ext>
                </a:extLst>
              </p:cNvPr>
              <p:cNvCxnSpPr/>
              <p:nvPr/>
            </p:nvCxnSpPr>
            <p:spPr>
              <a:xfrm>
                <a:off x="779452" y="5267057"/>
                <a:ext cx="0" cy="333288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Straight Connector 33">
                <a:extLst>
                  <a:ext uri="{FF2B5EF4-FFF2-40B4-BE49-F238E27FC236}">
                    <a16:creationId xmlns:a16="http://schemas.microsoft.com/office/drawing/2014/main" id="{72AA4AD7-3FB6-4BB9-A1D0-8DBDD45934A6}"/>
                  </a:ext>
                </a:extLst>
              </p:cNvPr>
              <p:cNvCxnSpPr/>
              <p:nvPr/>
            </p:nvCxnSpPr>
            <p:spPr>
              <a:xfrm>
                <a:off x="1533989" y="5267057"/>
                <a:ext cx="0" cy="333288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34">
                <a:extLst>
                  <a:ext uri="{FF2B5EF4-FFF2-40B4-BE49-F238E27FC236}">
                    <a16:creationId xmlns:a16="http://schemas.microsoft.com/office/drawing/2014/main" id="{6269C36F-82C2-40B7-953C-86E1B4BAB5F7}"/>
                  </a:ext>
                </a:extLst>
              </p:cNvPr>
              <p:cNvCxnSpPr/>
              <p:nvPr/>
            </p:nvCxnSpPr>
            <p:spPr>
              <a:xfrm>
                <a:off x="2288529" y="5267057"/>
                <a:ext cx="0" cy="333288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Straight Connector 35">
                <a:extLst>
                  <a:ext uri="{FF2B5EF4-FFF2-40B4-BE49-F238E27FC236}">
                    <a16:creationId xmlns:a16="http://schemas.microsoft.com/office/drawing/2014/main" id="{52EBB02C-5559-4161-A313-7D4C8DACEABF}"/>
                  </a:ext>
                </a:extLst>
              </p:cNvPr>
              <p:cNvCxnSpPr/>
              <p:nvPr/>
            </p:nvCxnSpPr>
            <p:spPr>
              <a:xfrm>
                <a:off x="3043066" y="5267057"/>
                <a:ext cx="0" cy="333288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Straight Connector 36">
                <a:extLst>
                  <a:ext uri="{FF2B5EF4-FFF2-40B4-BE49-F238E27FC236}">
                    <a16:creationId xmlns:a16="http://schemas.microsoft.com/office/drawing/2014/main" id="{5F8F6EBD-0D8C-4F31-92AA-14337D9A773D}"/>
                  </a:ext>
                </a:extLst>
              </p:cNvPr>
              <p:cNvCxnSpPr/>
              <p:nvPr/>
            </p:nvCxnSpPr>
            <p:spPr>
              <a:xfrm>
                <a:off x="3797606" y="5267057"/>
                <a:ext cx="0" cy="333288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Straight Connector 37">
                <a:extLst>
                  <a:ext uri="{FF2B5EF4-FFF2-40B4-BE49-F238E27FC236}">
                    <a16:creationId xmlns:a16="http://schemas.microsoft.com/office/drawing/2014/main" id="{E7370083-8F39-4982-A575-59E12B0D3E8A}"/>
                  </a:ext>
                </a:extLst>
              </p:cNvPr>
              <p:cNvCxnSpPr/>
              <p:nvPr/>
            </p:nvCxnSpPr>
            <p:spPr>
              <a:xfrm>
                <a:off x="4552143" y="5267057"/>
                <a:ext cx="0" cy="333288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38">
                <a:extLst>
                  <a:ext uri="{FF2B5EF4-FFF2-40B4-BE49-F238E27FC236}">
                    <a16:creationId xmlns:a16="http://schemas.microsoft.com/office/drawing/2014/main" id="{A8D2BC5A-9226-4A87-8FEB-C7D856CB290A}"/>
                  </a:ext>
                </a:extLst>
              </p:cNvPr>
              <p:cNvCxnSpPr/>
              <p:nvPr/>
            </p:nvCxnSpPr>
            <p:spPr>
              <a:xfrm>
                <a:off x="5306683" y="5267057"/>
                <a:ext cx="0" cy="333288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Straight Connector 39">
                <a:extLst>
                  <a:ext uri="{FF2B5EF4-FFF2-40B4-BE49-F238E27FC236}">
                    <a16:creationId xmlns:a16="http://schemas.microsoft.com/office/drawing/2014/main" id="{7C404B2D-F9B6-4454-8549-00D270F5EFAA}"/>
                  </a:ext>
                </a:extLst>
              </p:cNvPr>
              <p:cNvCxnSpPr/>
              <p:nvPr/>
            </p:nvCxnSpPr>
            <p:spPr>
              <a:xfrm>
                <a:off x="6061219" y="5267057"/>
                <a:ext cx="0" cy="333288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Straight Connector 40">
                <a:extLst>
                  <a:ext uri="{FF2B5EF4-FFF2-40B4-BE49-F238E27FC236}">
                    <a16:creationId xmlns:a16="http://schemas.microsoft.com/office/drawing/2014/main" id="{EB2EB495-BB97-49EF-957E-47D810D910B3}"/>
                  </a:ext>
                </a:extLst>
              </p:cNvPr>
              <p:cNvCxnSpPr/>
              <p:nvPr/>
            </p:nvCxnSpPr>
            <p:spPr>
              <a:xfrm>
                <a:off x="6815759" y="5267057"/>
                <a:ext cx="0" cy="333288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Straight Connector 41">
                <a:extLst>
                  <a:ext uri="{FF2B5EF4-FFF2-40B4-BE49-F238E27FC236}">
                    <a16:creationId xmlns:a16="http://schemas.microsoft.com/office/drawing/2014/main" id="{4A645086-8AA9-48F0-A383-C379F5CCBBB5}"/>
                  </a:ext>
                </a:extLst>
              </p:cNvPr>
              <p:cNvCxnSpPr/>
              <p:nvPr/>
            </p:nvCxnSpPr>
            <p:spPr>
              <a:xfrm>
                <a:off x="7570296" y="5267057"/>
                <a:ext cx="0" cy="333288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Straight Connector 42">
                <a:extLst>
                  <a:ext uri="{FF2B5EF4-FFF2-40B4-BE49-F238E27FC236}">
                    <a16:creationId xmlns:a16="http://schemas.microsoft.com/office/drawing/2014/main" id="{A44E62D7-582C-440C-AE49-74FC87D8C092}"/>
                  </a:ext>
                </a:extLst>
              </p:cNvPr>
              <p:cNvCxnSpPr/>
              <p:nvPr/>
            </p:nvCxnSpPr>
            <p:spPr>
              <a:xfrm>
                <a:off x="8324836" y="5267057"/>
                <a:ext cx="0" cy="333288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Straight Connector 43">
                <a:extLst>
                  <a:ext uri="{FF2B5EF4-FFF2-40B4-BE49-F238E27FC236}">
                    <a16:creationId xmlns:a16="http://schemas.microsoft.com/office/drawing/2014/main" id="{C727E452-C336-458E-900D-A07550C09857}"/>
                  </a:ext>
                </a:extLst>
              </p:cNvPr>
              <p:cNvCxnSpPr/>
              <p:nvPr/>
            </p:nvCxnSpPr>
            <p:spPr>
              <a:xfrm>
                <a:off x="8980504" y="5267057"/>
                <a:ext cx="0" cy="333288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Straight Connector 44">
                <a:extLst>
                  <a:ext uri="{FF2B5EF4-FFF2-40B4-BE49-F238E27FC236}">
                    <a16:creationId xmlns:a16="http://schemas.microsoft.com/office/drawing/2014/main" id="{72AA4AD7-3FB6-4BB9-A1D0-8DBDD45934A6}"/>
                  </a:ext>
                </a:extLst>
              </p:cNvPr>
              <p:cNvCxnSpPr/>
              <p:nvPr/>
            </p:nvCxnSpPr>
            <p:spPr>
              <a:xfrm>
                <a:off x="9735041" y="5267057"/>
                <a:ext cx="0" cy="333288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Straight Connector 45">
                <a:extLst>
                  <a:ext uri="{FF2B5EF4-FFF2-40B4-BE49-F238E27FC236}">
                    <a16:creationId xmlns:a16="http://schemas.microsoft.com/office/drawing/2014/main" id="{6269C36F-82C2-40B7-953C-86E1B4BAB5F7}"/>
                  </a:ext>
                </a:extLst>
              </p:cNvPr>
              <p:cNvCxnSpPr/>
              <p:nvPr/>
            </p:nvCxnSpPr>
            <p:spPr>
              <a:xfrm>
                <a:off x="10489581" y="5267057"/>
                <a:ext cx="0" cy="333288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Straight Connector 46">
                <a:extLst>
                  <a:ext uri="{FF2B5EF4-FFF2-40B4-BE49-F238E27FC236}">
                    <a16:creationId xmlns:a16="http://schemas.microsoft.com/office/drawing/2014/main" id="{52EBB02C-5559-4161-A313-7D4C8DACEABF}"/>
                  </a:ext>
                </a:extLst>
              </p:cNvPr>
              <p:cNvCxnSpPr/>
              <p:nvPr/>
            </p:nvCxnSpPr>
            <p:spPr>
              <a:xfrm>
                <a:off x="11244118" y="5267057"/>
                <a:ext cx="0" cy="333288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Straight Connector 47">
                <a:extLst>
                  <a:ext uri="{FF2B5EF4-FFF2-40B4-BE49-F238E27FC236}">
                    <a16:creationId xmlns:a16="http://schemas.microsoft.com/office/drawing/2014/main" id="{5F8F6EBD-0D8C-4F31-92AA-14337D9A773D}"/>
                  </a:ext>
                </a:extLst>
              </p:cNvPr>
              <p:cNvCxnSpPr/>
              <p:nvPr/>
            </p:nvCxnSpPr>
            <p:spPr>
              <a:xfrm>
                <a:off x="11998658" y="5267057"/>
                <a:ext cx="0" cy="333288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Straight Connector 48">
                <a:extLst>
                  <a:ext uri="{FF2B5EF4-FFF2-40B4-BE49-F238E27FC236}">
                    <a16:creationId xmlns:a16="http://schemas.microsoft.com/office/drawing/2014/main" id="{E7370083-8F39-4982-A575-59E12B0D3E8A}"/>
                  </a:ext>
                </a:extLst>
              </p:cNvPr>
              <p:cNvCxnSpPr/>
              <p:nvPr/>
            </p:nvCxnSpPr>
            <p:spPr>
              <a:xfrm>
                <a:off x="12753194" y="5267057"/>
                <a:ext cx="0" cy="333288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Straight Connector 49">
                <a:extLst>
                  <a:ext uri="{FF2B5EF4-FFF2-40B4-BE49-F238E27FC236}">
                    <a16:creationId xmlns:a16="http://schemas.microsoft.com/office/drawing/2014/main" id="{A8D2BC5A-9226-4A87-8FEB-C7D856CB290A}"/>
                  </a:ext>
                </a:extLst>
              </p:cNvPr>
              <p:cNvCxnSpPr/>
              <p:nvPr/>
            </p:nvCxnSpPr>
            <p:spPr>
              <a:xfrm>
                <a:off x="13507734" y="5267057"/>
                <a:ext cx="0" cy="333288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Straight Connector 50">
                <a:extLst>
                  <a:ext uri="{FF2B5EF4-FFF2-40B4-BE49-F238E27FC236}">
                    <a16:creationId xmlns:a16="http://schemas.microsoft.com/office/drawing/2014/main" id="{7C404B2D-F9B6-4454-8549-00D270F5EFAA}"/>
                  </a:ext>
                </a:extLst>
              </p:cNvPr>
              <p:cNvCxnSpPr/>
              <p:nvPr/>
            </p:nvCxnSpPr>
            <p:spPr>
              <a:xfrm>
                <a:off x="14262271" y="5267057"/>
                <a:ext cx="0" cy="333288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Straight Connector 51">
                <a:extLst>
                  <a:ext uri="{FF2B5EF4-FFF2-40B4-BE49-F238E27FC236}">
                    <a16:creationId xmlns:a16="http://schemas.microsoft.com/office/drawing/2014/main" id="{EB2EB495-BB97-49EF-957E-47D810D910B3}"/>
                  </a:ext>
                </a:extLst>
              </p:cNvPr>
              <p:cNvCxnSpPr/>
              <p:nvPr/>
            </p:nvCxnSpPr>
            <p:spPr>
              <a:xfrm>
                <a:off x="15016811" y="5267057"/>
                <a:ext cx="0" cy="333288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Straight Connector 52">
                <a:extLst>
                  <a:ext uri="{FF2B5EF4-FFF2-40B4-BE49-F238E27FC236}">
                    <a16:creationId xmlns:a16="http://schemas.microsoft.com/office/drawing/2014/main" id="{4A645086-8AA9-48F0-A383-C379F5CCBBB5}"/>
                  </a:ext>
                </a:extLst>
              </p:cNvPr>
              <p:cNvCxnSpPr/>
              <p:nvPr/>
            </p:nvCxnSpPr>
            <p:spPr>
              <a:xfrm>
                <a:off x="15786961" y="5267057"/>
                <a:ext cx="0" cy="333288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6391" name="TextBox 29">
            <a:extLst>
              <a:ext uri="{FF2B5EF4-FFF2-40B4-BE49-F238E27FC236}">
                <a16:creationId xmlns:a16="http://schemas.microsoft.com/office/drawing/2014/main" id="{947309A0-C70F-4D15-A323-76D2CE0300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59563" y="5824538"/>
            <a:ext cx="4762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C9085B"/>
                </a:solidFill>
              </a:rPr>
              <a:t>0</a:t>
            </a:r>
          </a:p>
        </p:txBody>
      </p:sp>
      <p:sp>
        <p:nvSpPr>
          <p:cNvPr id="16392" name="TextBox 32">
            <a:extLst>
              <a:ext uri="{FF2B5EF4-FFF2-40B4-BE49-F238E27FC236}">
                <a16:creationId xmlns:a16="http://schemas.microsoft.com/office/drawing/2014/main" id="{2384906A-3A6A-4850-AA10-902608535D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67500" y="5527675"/>
            <a:ext cx="4762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FFC000"/>
                </a:solidFill>
              </a:rPr>
              <a:t>1</a:t>
            </a:r>
          </a:p>
        </p:txBody>
      </p:sp>
      <p:sp>
        <p:nvSpPr>
          <p:cNvPr id="16393" name="TextBox 33">
            <a:extLst>
              <a:ext uri="{FF2B5EF4-FFF2-40B4-BE49-F238E27FC236}">
                <a16:creationId xmlns:a16="http://schemas.microsoft.com/office/drawing/2014/main" id="{75940CAF-5FD3-4735-8E23-A722A768DF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67500" y="5275263"/>
            <a:ext cx="4762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009285"/>
                </a:solidFill>
              </a:rPr>
              <a:t>2</a:t>
            </a:r>
          </a:p>
        </p:txBody>
      </p:sp>
      <p:sp>
        <p:nvSpPr>
          <p:cNvPr id="16394" name="TextBox 34">
            <a:extLst>
              <a:ext uri="{FF2B5EF4-FFF2-40B4-BE49-F238E27FC236}">
                <a16:creationId xmlns:a16="http://schemas.microsoft.com/office/drawing/2014/main" id="{7005330A-5579-48E6-A534-5F7361F8B4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64325" y="5065713"/>
            <a:ext cx="4762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0076AF"/>
                </a:solidFill>
              </a:rPr>
              <a:t>3</a:t>
            </a:r>
          </a:p>
        </p:txBody>
      </p:sp>
      <p:sp>
        <p:nvSpPr>
          <p:cNvPr id="16395" name="TextBox 35">
            <a:extLst>
              <a:ext uri="{FF2B5EF4-FFF2-40B4-BE49-F238E27FC236}">
                <a16:creationId xmlns:a16="http://schemas.microsoft.com/office/drawing/2014/main" id="{FF089492-3B6D-40A3-B786-F288417F90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59563" y="4835525"/>
            <a:ext cx="4762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653B8F"/>
                </a:solidFill>
              </a:rPr>
              <a:t>4</a:t>
            </a:r>
          </a:p>
        </p:txBody>
      </p:sp>
      <p:sp>
        <p:nvSpPr>
          <p:cNvPr id="16396" name="TextBox 36">
            <a:extLst>
              <a:ext uri="{FF2B5EF4-FFF2-40B4-BE49-F238E27FC236}">
                <a16:creationId xmlns:a16="http://schemas.microsoft.com/office/drawing/2014/main" id="{829C5BF0-AED3-4D5D-B64C-9D37A20948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64325" y="4603750"/>
            <a:ext cx="4762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F08213"/>
                </a:solidFill>
              </a:rPr>
              <a:t>5</a:t>
            </a:r>
          </a:p>
        </p:txBody>
      </p:sp>
      <p:sp>
        <p:nvSpPr>
          <p:cNvPr id="16397" name="TextBox 37">
            <a:extLst>
              <a:ext uri="{FF2B5EF4-FFF2-40B4-BE49-F238E27FC236}">
                <a16:creationId xmlns:a16="http://schemas.microsoft.com/office/drawing/2014/main" id="{3BD08CA6-5C6A-495D-A956-D8E33640DB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59563" y="4360863"/>
            <a:ext cx="4762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A673AE"/>
                </a:solidFill>
              </a:rPr>
              <a:t>6</a:t>
            </a:r>
          </a:p>
        </p:txBody>
      </p:sp>
      <p:sp>
        <p:nvSpPr>
          <p:cNvPr id="16398" name="TextBox 38">
            <a:extLst>
              <a:ext uri="{FF2B5EF4-FFF2-40B4-BE49-F238E27FC236}">
                <a16:creationId xmlns:a16="http://schemas.microsoft.com/office/drawing/2014/main" id="{D5B79FE4-5DD7-44AD-8AE5-629DFAA2D2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57975" y="4140200"/>
            <a:ext cx="4762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E9506C"/>
                </a:solidFill>
              </a:rPr>
              <a:t>7</a:t>
            </a:r>
          </a:p>
        </p:txBody>
      </p:sp>
      <p:sp>
        <p:nvSpPr>
          <p:cNvPr id="16399" name="TextBox 39">
            <a:extLst>
              <a:ext uri="{FF2B5EF4-FFF2-40B4-BE49-F238E27FC236}">
                <a16:creationId xmlns:a16="http://schemas.microsoft.com/office/drawing/2014/main" id="{2387ECC0-05AB-4C4E-8903-AE82D79DB8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56388" y="3910013"/>
            <a:ext cx="4762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87BD31"/>
                </a:solidFill>
              </a:rPr>
              <a:t>8</a:t>
            </a:r>
          </a:p>
        </p:txBody>
      </p:sp>
      <p:sp>
        <p:nvSpPr>
          <p:cNvPr id="16400" name="TextBox 40">
            <a:extLst>
              <a:ext uri="{FF2B5EF4-FFF2-40B4-BE49-F238E27FC236}">
                <a16:creationId xmlns:a16="http://schemas.microsoft.com/office/drawing/2014/main" id="{DDB87568-6735-4048-B1D4-EA7B87FAB6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59563" y="3695700"/>
            <a:ext cx="4079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7768AD"/>
                </a:solidFill>
              </a:rPr>
              <a:t>9</a:t>
            </a:r>
          </a:p>
        </p:txBody>
      </p:sp>
      <p:sp>
        <p:nvSpPr>
          <p:cNvPr id="16401" name="TextBox 41">
            <a:extLst>
              <a:ext uri="{FF2B5EF4-FFF2-40B4-BE49-F238E27FC236}">
                <a16:creationId xmlns:a16="http://schemas.microsoft.com/office/drawing/2014/main" id="{3A06301A-F9F2-4FF4-82A9-31A5DE7A65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21463" y="3457575"/>
            <a:ext cx="6365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00A8E8"/>
                </a:solidFill>
              </a:rPr>
              <a:t>10</a:t>
            </a:r>
          </a:p>
        </p:txBody>
      </p:sp>
      <p:sp>
        <p:nvSpPr>
          <p:cNvPr id="16402" name="TextBox 29">
            <a:extLst>
              <a:ext uri="{FF2B5EF4-FFF2-40B4-BE49-F238E27FC236}">
                <a16:creationId xmlns:a16="http://schemas.microsoft.com/office/drawing/2014/main" id="{10D90BCA-4192-4A60-A931-B4DFCF28D6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23050" y="3182938"/>
            <a:ext cx="4762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C9085B"/>
                </a:solidFill>
              </a:rPr>
              <a:t>11</a:t>
            </a:r>
            <a:endParaRPr lang="en-GB" altLang="en-US" sz="2400" b="1">
              <a:solidFill>
                <a:srgbClr val="C9085B"/>
              </a:solidFill>
            </a:endParaRPr>
          </a:p>
        </p:txBody>
      </p:sp>
      <p:sp>
        <p:nvSpPr>
          <p:cNvPr id="16403" name="TextBox 32">
            <a:extLst>
              <a:ext uri="{FF2B5EF4-FFF2-40B4-BE49-F238E27FC236}">
                <a16:creationId xmlns:a16="http://schemas.microsoft.com/office/drawing/2014/main" id="{B95E85E3-116C-4955-8CD6-4FFE17032B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08763" y="3027363"/>
            <a:ext cx="4762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FFC000"/>
                </a:solidFill>
              </a:rPr>
              <a:t>12</a:t>
            </a:r>
          </a:p>
        </p:txBody>
      </p:sp>
      <p:sp>
        <p:nvSpPr>
          <p:cNvPr id="16404" name="TextBox 33">
            <a:extLst>
              <a:ext uri="{FF2B5EF4-FFF2-40B4-BE49-F238E27FC236}">
                <a16:creationId xmlns:a16="http://schemas.microsoft.com/office/drawing/2014/main" id="{7112B930-95E1-4F26-B472-7387BFA290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08763" y="2805113"/>
            <a:ext cx="4762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009285"/>
                </a:solidFill>
              </a:rPr>
              <a:t>13</a:t>
            </a:r>
          </a:p>
        </p:txBody>
      </p:sp>
      <p:sp>
        <p:nvSpPr>
          <p:cNvPr id="16405" name="TextBox 34">
            <a:extLst>
              <a:ext uri="{FF2B5EF4-FFF2-40B4-BE49-F238E27FC236}">
                <a16:creationId xmlns:a16="http://schemas.microsoft.com/office/drawing/2014/main" id="{5CDFAA66-3737-4328-B104-B8A6D1D0DB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07175" y="2566988"/>
            <a:ext cx="5572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0076AF"/>
                </a:solidFill>
              </a:rPr>
              <a:t>14</a:t>
            </a:r>
          </a:p>
        </p:txBody>
      </p:sp>
      <p:sp>
        <p:nvSpPr>
          <p:cNvPr id="16406" name="TextBox 35">
            <a:extLst>
              <a:ext uri="{FF2B5EF4-FFF2-40B4-BE49-F238E27FC236}">
                <a16:creationId xmlns:a16="http://schemas.microsoft.com/office/drawing/2014/main" id="{3F9140F0-A396-45E0-BE2F-A17DFA65D3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07175" y="2335213"/>
            <a:ext cx="4762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653B8F"/>
                </a:solidFill>
              </a:rPr>
              <a:t>15</a:t>
            </a:r>
          </a:p>
        </p:txBody>
      </p:sp>
      <p:sp>
        <p:nvSpPr>
          <p:cNvPr id="16407" name="TextBox 36">
            <a:extLst>
              <a:ext uri="{FF2B5EF4-FFF2-40B4-BE49-F238E27FC236}">
                <a16:creationId xmlns:a16="http://schemas.microsoft.com/office/drawing/2014/main" id="{5EBCECA7-D88F-4CD1-8F9A-F8D2CC9805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04000" y="2120900"/>
            <a:ext cx="520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F08213"/>
                </a:solidFill>
              </a:rPr>
              <a:t>16</a:t>
            </a:r>
          </a:p>
        </p:txBody>
      </p:sp>
      <p:sp>
        <p:nvSpPr>
          <p:cNvPr id="16408" name="TextBox 37">
            <a:extLst>
              <a:ext uri="{FF2B5EF4-FFF2-40B4-BE49-F238E27FC236}">
                <a16:creationId xmlns:a16="http://schemas.microsoft.com/office/drawing/2014/main" id="{ED8A8517-0CF8-4B74-8B57-E087849367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07175" y="1885950"/>
            <a:ext cx="4762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A673AE"/>
                </a:solidFill>
              </a:rPr>
              <a:t>17</a:t>
            </a:r>
          </a:p>
        </p:txBody>
      </p:sp>
      <p:sp>
        <p:nvSpPr>
          <p:cNvPr id="16409" name="TextBox 38">
            <a:extLst>
              <a:ext uri="{FF2B5EF4-FFF2-40B4-BE49-F238E27FC236}">
                <a16:creationId xmlns:a16="http://schemas.microsoft.com/office/drawing/2014/main" id="{E2A9F1E7-B9ED-4992-879E-4188A32155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04000" y="1655763"/>
            <a:ext cx="5334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E9506C"/>
                </a:solidFill>
              </a:rPr>
              <a:t>18</a:t>
            </a:r>
          </a:p>
        </p:txBody>
      </p:sp>
      <p:sp>
        <p:nvSpPr>
          <p:cNvPr id="16410" name="TextBox 39">
            <a:extLst>
              <a:ext uri="{FF2B5EF4-FFF2-40B4-BE49-F238E27FC236}">
                <a16:creationId xmlns:a16="http://schemas.microsoft.com/office/drawing/2014/main" id="{371AED04-85BD-4F2B-BAFF-137BAEACD1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07175" y="1431925"/>
            <a:ext cx="4921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87BD31"/>
                </a:solidFill>
              </a:rPr>
              <a:t>19</a:t>
            </a:r>
          </a:p>
        </p:txBody>
      </p:sp>
      <p:sp>
        <p:nvSpPr>
          <p:cNvPr id="16411" name="TextBox 40">
            <a:extLst>
              <a:ext uri="{FF2B5EF4-FFF2-40B4-BE49-F238E27FC236}">
                <a16:creationId xmlns:a16="http://schemas.microsoft.com/office/drawing/2014/main" id="{C259DFDC-F1A3-4E83-BA40-975A4CB7F1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96063" y="1176338"/>
            <a:ext cx="5810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7768AD"/>
                </a:solidFill>
              </a:rPr>
              <a:t>20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2E7319A-14A8-436D-B5ED-3C766EB946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173948">
            <a:off x="2259013" y="2720975"/>
            <a:ext cx="1123950" cy="222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0.00139 L 3.05556E-6 0.00162 C 0.00191 0.00347 0.00434 0.00578 0.00642 0.00833 C 0.00955 0.0118 0.00659 0.01088 0.01059 0.01389 C 0.01215 0.01504 0.01545 0.0169 0.01545 0.01713 C 0.01614 0.01759 0.01649 0.01898 0.01718 0.01967 C 0.01823 0.0206 0.01944 0.0206 0.02031 0.02106 C 0.0243 0.02222 0.02795 0.02291 0.03194 0.02384 C 0.03871 0.02662 0.03368 0.02477 0.04514 0.02662 L 0.05347 0.02847 L 0.09062 0.02662 C 0.09618 0.02639 0.10173 0.02616 0.10729 0.02523 C 0.11041 0.02477 0.11389 0.02338 0.11701 0.02245 L 0.12205 0.02106 C 0.1276 0.01759 0.12066 0.02153 0.12864 0.01805 C 0.12951 0.01782 0.13021 0.01736 0.13107 0.0169 C 0.13611 0.01412 0.13611 0.01435 0.14027 0.0125 C 0.14132 0.01157 0.14236 0.01041 0.14357 0.00972 C 0.14462 0.00903 0.14583 0.00903 0.14687 0.00833 C 0.14774 0.00764 0.14826 0.00625 0.1493 0.00555 C 0.15 0.00486 0.15087 0.00463 0.15173 0.00393 C 0.15399 0.00254 0.15607 -0.00023 0.15833 -0.00139 C 0.1592 -0.00209 0.15989 -0.00232 0.16093 -0.00301 C 0.16649 -0.00787 0.15955 -0.00463 0.16736 -0.00718 C 0.16805 -0.00834 0.1684 -0.00926 0.16909 -0.00996 C 0.18264 -0.02153 0.16718 -0.00579 0.17725 -0.01551 C 0.1783 -0.01644 0.17899 -0.01783 0.17968 -0.01852 C 0.18073 -0.01922 0.18159 -0.01922 0.18229 -0.01991 C 0.18455 -0.02176 0.18663 -0.02384 0.18889 -0.02547 C 0.19027 -0.02662 0.19184 -0.02709 0.19305 -0.02824 C 0.19427 -0.02963 0.19514 -0.03125 0.19635 -0.03264 C 0.20052 -0.0375 0.20121 -0.0375 0.20625 -0.04121 C 0.20677 -0.04236 0.20712 -0.04422 0.20798 -0.04514 C 0.21007 -0.04884 0.21284 -0.0507 0.21527 -0.05371 C 0.21771 -0.05625 0.21979 -0.05949 0.22205 -0.06227 C 0.22309 -0.06343 0.22413 -0.06505 0.22517 -0.06644 C 0.22604 -0.06713 0.22691 -0.06806 0.22777 -0.06922 C 0.23281 -0.07662 0.22882 -0.07361 0.2335 -0.07616 C 0.23437 -0.07778 0.23507 -0.07917 0.23593 -0.08056 C 0.23732 -0.08241 0.23889 -0.08403 0.2401 -0.08611 C 0.2408 -0.08727 0.24097 -0.08912 0.24184 -0.09028 C 0.24288 -0.09213 0.24409 -0.09283 0.24514 -0.09445 C 0.25173 -0.10579 0.24392 -0.09468 0.24913 -0.10579 C 0.25069 -0.10903 0.25295 -0.11088 0.25416 -0.11435 C 0.25468 -0.11574 0.25521 -0.11736 0.25573 -0.11852 C 0.25659 -0.12014 0.25764 -0.1213 0.25833 -0.12269 C 0.26389 -0.13588 0.25833 -0.12547 0.2625 -0.13264 C 0.26302 -0.13449 0.26337 -0.13634 0.26406 -0.1382 C 0.2651 -0.14097 0.26649 -0.14375 0.26736 -0.14676 L 0.27066 -0.1581 C 0.27135 -0.15972 0.2717 -0.16204 0.27239 -0.16366 L 0.27482 -0.16922 C 0.27534 -0.17199 0.27587 -0.175 0.27656 -0.17755 C 0.27691 -0.17986 0.27847 -0.18611 0.27899 -0.18889 L 0.28055 -0.20023 C 0.2809 -0.20301 0.28107 -0.20602 0.28159 -0.2088 C 0.28194 -0.21158 0.28316 -0.2169 0.28316 -0.2169 " pathEditMode="relative" rAng="0" ptsTypes="AAAAAAAAAAAAAAAAAAAAAAAAAAAAAAAAAAAAAAAAAAAAAAAAAAAAAAA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149" y="-95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7CAAC80E-14C0-409A-A515-F5666559D4F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Let’s Try Together! </a:t>
            </a:r>
          </a:p>
        </p:txBody>
      </p:sp>
      <p:sp>
        <p:nvSpPr>
          <p:cNvPr id="17411" name="Rectangle 2">
            <a:extLst>
              <a:ext uri="{FF2B5EF4-FFF2-40B4-BE49-F238E27FC236}">
                <a16:creationId xmlns:a16="http://schemas.microsoft.com/office/drawing/2014/main" id="{F1DF9192-E937-4022-A8E6-97977328FA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379538"/>
            <a:ext cx="7632700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en-US"/>
              <a:t>Adam’s big brother is 17. Can you put 17 candles on the cake?</a:t>
            </a:r>
          </a:p>
        </p:txBody>
      </p:sp>
      <p:pic>
        <p:nvPicPr>
          <p:cNvPr id="17412" name="Picture 1">
            <a:extLst>
              <a:ext uri="{FF2B5EF4-FFF2-40B4-BE49-F238E27FC236}">
                <a16:creationId xmlns:a16="http://schemas.microsoft.com/office/drawing/2014/main" id="{73871218-5D92-4C27-B14A-2ECBD50E6C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138" y="2901950"/>
            <a:ext cx="4406900" cy="329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Picture 4">
            <a:extLst>
              <a:ext uri="{FF2B5EF4-FFF2-40B4-BE49-F238E27FC236}">
                <a16:creationId xmlns:a16="http://schemas.microsoft.com/office/drawing/2014/main" id="{9A663957-03CA-4575-9496-8587AB71CE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9125" y="2690813"/>
            <a:ext cx="2535238" cy="3509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9918021-199E-4F0E-B67E-C97301BF4EE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788" y="2627313"/>
            <a:ext cx="376237" cy="1208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07AC1187-AC2F-4969-BE2C-F5CD551B85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1450" y="2255838"/>
            <a:ext cx="376238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44C8C4D1-0995-470B-BEFB-8B6EE5B5AA7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2538" y="2938463"/>
            <a:ext cx="376237" cy="1208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0118F069-6D9D-422E-A4C0-CAEFDEA9577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0238" y="2022475"/>
            <a:ext cx="377825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6EF44972-5A13-493F-B7F3-06E858606E3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2050" y="1974850"/>
            <a:ext cx="376238" cy="1208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B0E8B121-9035-43E3-A9B2-036F0F7A16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8475" y="2600325"/>
            <a:ext cx="377825" cy="1208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CE0451A6-793D-4003-8777-791464399D2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1863" y="2403475"/>
            <a:ext cx="377825" cy="1208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0A1766E3-7870-47F1-99F2-1EEBC1DB7EA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6438" y="3125788"/>
            <a:ext cx="376237" cy="1208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756D3442-D10C-4B47-BD58-2C2FC7DBF8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8788" y="1974850"/>
            <a:ext cx="377825" cy="1208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43D61405-09CD-442F-BE24-B0B1100A7DB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2088" y="2473325"/>
            <a:ext cx="377825" cy="1208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C58F8EFA-2C9A-408E-B34F-61F3E2FC3FE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675" y="2047875"/>
            <a:ext cx="377825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C4B2A1B1-B9AD-4975-9D80-10FEFEDBF59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850" y="2255838"/>
            <a:ext cx="377825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04F85F62-8E36-48B2-AB22-22368BB0B0A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6575" y="2754313"/>
            <a:ext cx="377825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F428D995-9C70-4C05-A40F-4CFFFC5A549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7288" y="2473325"/>
            <a:ext cx="376237" cy="1208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28CC3466-20B7-42B2-9263-7B8735CB00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125" y="2627313"/>
            <a:ext cx="376238" cy="1208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22EB8AFE-77D4-4383-A88B-10F47670A2C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1300" y="3078163"/>
            <a:ext cx="377825" cy="1208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91446448-5AC3-4800-84DB-A437E61FD8A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4425" y="3008313"/>
            <a:ext cx="377825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ular Callout 6">
            <a:extLst>
              <a:ext uri="{FF2B5EF4-FFF2-40B4-BE49-F238E27FC236}">
                <a16:creationId xmlns:a16="http://schemas.microsoft.com/office/drawing/2014/main" id="{786E4234-CEFB-4BB5-B5D6-5FA3E68D035F}"/>
              </a:ext>
            </a:extLst>
          </p:cNvPr>
          <p:cNvSpPr/>
          <p:nvPr/>
        </p:nvSpPr>
        <p:spPr>
          <a:xfrm>
            <a:off x="4773613" y="1890713"/>
            <a:ext cx="2028825" cy="800100"/>
          </a:xfrm>
          <a:prstGeom prst="wedgeRoundRectCallout">
            <a:avLst>
              <a:gd name="adj1" fmla="val 38414"/>
              <a:gd name="adj2" fmla="val 106213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Click to make the candles appear.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E2030E38-4860-472F-AB12-CAAC1AFE1A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769938"/>
            <a:ext cx="7696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en-US"/>
              <a:t>Hope needs to find the jar of sweets with 17 sweets. Can you help her?</a:t>
            </a:r>
            <a:endParaRPr lang="en-GB" altLang="en-US">
              <a:solidFill>
                <a:schemeClr val="tx1"/>
              </a:solidFill>
            </a:endParaRPr>
          </a:p>
        </p:txBody>
      </p:sp>
      <p:grpSp>
        <p:nvGrpSpPr>
          <p:cNvPr id="18435" name="Group 25">
            <a:extLst>
              <a:ext uri="{FF2B5EF4-FFF2-40B4-BE49-F238E27FC236}">
                <a16:creationId xmlns:a16="http://schemas.microsoft.com/office/drawing/2014/main" id="{4B1AFB24-0DAE-4DCF-AEBB-886546ACFE0C}"/>
              </a:ext>
            </a:extLst>
          </p:cNvPr>
          <p:cNvGrpSpPr>
            <a:grpSpLocks/>
          </p:cNvGrpSpPr>
          <p:nvPr/>
        </p:nvGrpSpPr>
        <p:grpSpPr bwMode="auto">
          <a:xfrm>
            <a:off x="4032250" y="1322388"/>
            <a:ext cx="1793875" cy="2473325"/>
            <a:chOff x="4032972" y="1322082"/>
            <a:chExt cx="1793330" cy="2474043"/>
          </a:xfrm>
        </p:grpSpPr>
        <p:pic>
          <p:nvPicPr>
            <p:cNvPr id="18476" name="Picture 6">
              <a:hlinkClick r:id="rId2" action="ppaction://hlinksldjump"/>
              <a:extLst>
                <a:ext uri="{FF2B5EF4-FFF2-40B4-BE49-F238E27FC236}">
                  <a16:creationId xmlns:a16="http://schemas.microsoft.com/office/drawing/2014/main" id="{7743DB97-2681-4B4B-8E98-63083479079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32972" y="1322082"/>
              <a:ext cx="1793330" cy="24740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77" name="Picture 10">
              <a:extLst>
                <a:ext uri="{FF2B5EF4-FFF2-40B4-BE49-F238E27FC236}">
                  <a16:creationId xmlns:a16="http://schemas.microsoft.com/office/drawing/2014/main" id="{7D99E3AB-B354-4E1F-B1CB-E43A2E51456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594767" flipH="1">
              <a:off x="4472368" y="2586001"/>
              <a:ext cx="124191" cy="10396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78" name="Picture 10">
              <a:extLst>
                <a:ext uri="{FF2B5EF4-FFF2-40B4-BE49-F238E27FC236}">
                  <a16:creationId xmlns:a16="http://schemas.microsoft.com/office/drawing/2014/main" id="{48A581D8-64B1-4E14-9793-028E076C6F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594767" flipH="1">
              <a:off x="5167425" y="1832996"/>
              <a:ext cx="124191" cy="10396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79" name="Picture 10">
              <a:extLst>
                <a:ext uri="{FF2B5EF4-FFF2-40B4-BE49-F238E27FC236}">
                  <a16:creationId xmlns:a16="http://schemas.microsoft.com/office/drawing/2014/main" id="{3B3B636C-BA0B-4E11-B930-D9705DA1019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594767" flipH="1">
              <a:off x="4673080" y="2531967"/>
              <a:ext cx="124191" cy="10396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80" name="Picture 10">
              <a:extLst>
                <a:ext uri="{FF2B5EF4-FFF2-40B4-BE49-F238E27FC236}">
                  <a16:creationId xmlns:a16="http://schemas.microsoft.com/office/drawing/2014/main" id="{CCC36CB6-1F8A-40E8-8A89-D1747436672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594767" flipH="1">
              <a:off x="5301691" y="1886051"/>
              <a:ext cx="124191" cy="10396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81" name="Picture 10">
              <a:extLst>
                <a:ext uri="{FF2B5EF4-FFF2-40B4-BE49-F238E27FC236}">
                  <a16:creationId xmlns:a16="http://schemas.microsoft.com/office/drawing/2014/main" id="{7863D5B5-A75E-49BC-982D-0C32C596866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594767" flipH="1">
              <a:off x="5282952" y="2588153"/>
              <a:ext cx="124191" cy="10396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82" name="Picture 10">
              <a:extLst>
                <a:ext uri="{FF2B5EF4-FFF2-40B4-BE49-F238E27FC236}">
                  <a16:creationId xmlns:a16="http://schemas.microsoft.com/office/drawing/2014/main" id="{58E0059D-04EE-43B8-BE2C-8A20B408E42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594767" flipH="1">
              <a:off x="5087066" y="2640035"/>
              <a:ext cx="124191" cy="10396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83" name="Picture 10">
              <a:extLst>
                <a:ext uri="{FF2B5EF4-FFF2-40B4-BE49-F238E27FC236}">
                  <a16:creationId xmlns:a16="http://schemas.microsoft.com/office/drawing/2014/main" id="{29158CED-A2F3-4995-BAD3-82A9AB2A0FA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594767" flipH="1">
              <a:off x="4415294" y="1889779"/>
              <a:ext cx="124191" cy="10396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84" name="Picture 10">
              <a:extLst>
                <a:ext uri="{FF2B5EF4-FFF2-40B4-BE49-F238E27FC236}">
                  <a16:creationId xmlns:a16="http://schemas.microsoft.com/office/drawing/2014/main" id="{8D04755A-3017-4409-A513-7925A81DE32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594767" flipH="1">
              <a:off x="4616006" y="1835745"/>
              <a:ext cx="124191" cy="10396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8436" name="Group 2">
            <a:extLst>
              <a:ext uri="{FF2B5EF4-FFF2-40B4-BE49-F238E27FC236}">
                <a16:creationId xmlns:a16="http://schemas.microsoft.com/office/drawing/2014/main" id="{084BD81A-9ECA-487E-B088-BCB9C05A6D19}"/>
              </a:ext>
            </a:extLst>
          </p:cNvPr>
          <p:cNvGrpSpPr>
            <a:grpSpLocks/>
          </p:cNvGrpSpPr>
          <p:nvPr/>
        </p:nvGrpSpPr>
        <p:grpSpPr bwMode="auto">
          <a:xfrm>
            <a:off x="5159375" y="3795713"/>
            <a:ext cx="1792288" cy="2474912"/>
            <a:chOff x="5159249" y="3795713"/>
            <a:chExt cx="1792287" cy="2474912"/>
          </a:xfrm>
        </p:grpSpPr>
        <p:pic>
          <p:nvPicPr>
            <p:cNvPr id="18461" name="Picture 8">
              <a:hlinkClick r:id="rId5" action="ppaction://hlinksldjump"/>
              <a:extLst>
                <a:ext uri="{FF2B5EF4-FFF2-40B4-BE49-F238E27FC236}">
                  <a16:creationId xmlns:a16="http://schemas.microsoft.com/office/drawing/2014/main" id="{739C3636-E6A1-4413-BF99-C39631751A8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59249" y="3795713"/>
              <a:ext cx="1792287" cy="24749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8462" name="Group 1">
              <a:extLst>
                <a:ext uri="{FF2B5EF4-FFF2-40B4-BE49-F238E27FC236}">
                  <a16:creationId xmlns:a16="http://schemas.microsoft.com/office/drawing/2014/main" id="{0E2BD434-A1C0-4C5E-84DD-07608AB432D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522658" y="4396535"/>
              <a:ext cx="1065467" cy="1747511"/>
              <a:chOff x="5438850" y="4351753"/>
              <a:chExt cx="1237843" cy="2030231"/>
            </a:xfrm>
          </p:grpSpPr>
          <p:pic>
            <p:nvPicPr>
              <p:cNvPr id="18463" name="Picture 22">
                <a:extLst>
                  <a:ext uri="{FF2B5EF4-FFF2-40B4-BE49-F238E27FC236}">
                    <a16:creationId xmlns:a16="http://schemas.microsoft.com/office/drawing/2014/main" id="{4F058A72-6E85-41C4-925E-B4CE44ED580D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2732926">
                <a:off x="5321741" y="4540056"/>
                <a:ext cx="457458" cy="2232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8464" name="Picture 22">
                <a:extLst>
                  <a:ext uri="{FF2B5EF4-FFF2-40B4-BE49-F238E27FC236}">
                    <a16:creationId xmlns:a16="http://schemas.microsoft.com/office/drawing/2014/main" id="{5129FB14-DC6C-4FB7-A16C-8AC0A6754887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2732926">
                <a:off x="6216849" y="4468862"/>
                <a:ext cx="457458" cy="2232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8465" name="Picture 22">
                <a:extLst>
                  <a:ext uri="{FF2B5EF4-FFF2-40B4-BE49-F238E27FC236}">
                    <a16:creationId xmlns:a16="http://schemas.microsoft.com/office/drawing/2014/main" id="{40DB0729-26E9-45B7-89A6-16BD7293435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2732926">
                <a:off x="5416032" y="4881963"/>
                <a:ext cx="457458" cy="2232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8466" name="Picture 22">
                <a:extLst>
                  <a:ext uri="{FF2B5EF4-FFF2-40B4-BE49-F238E27FC236}">
                    <a16:creationId xmlns:a16="http://schemas.microsoft.com/office/drawing/2014/main" id="{9BB94103-DEB4-4431-A6ED-40CB7C95813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2732926">
                <a:off x="5862524" y="4881964"/>
                <a:ext cx="457458" cy="2232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8467" name="Picture 22">
                <a:extLst>
                  <a:ext uri="{FF2B5EF4-FFF2-40B4-BE49-F238E27FC236}">
                    <a16:creationId xmlns:a16="http://schemas.microsoft.com/office/drawing/2014/main" id="{B7F936CD-23CE-40B4-A2D2-4367EDE8EDC7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2732926">
                <a:off x="6311140" y="4810769"/>
                <a:ext cx="457458" cy="2232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8468" name="Picture 22">
                <a:extLst>
                  <a:ext uri="{FF2B5EF4-FFF2-40B4-BE49-F238E27FC236}">
                    <a16:creationId xmlns:a16="http://schemas.microsoft.com/office/drawing/2014/main" id="{636CABC2-89EF-42DD-A534-A29CD6BB4808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2732926">
                <a:off x="5768233" y="4540056"/>
                <a:ext cx="457458" cy="2232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8469" name="Picture 22">
                <a:extLst>
                  <a:ext uri="{FF2B5EF4-FFF2-40B4-BE49-F238E27FC236}">
                    <a16:creationId xmlns:a16="http://schemas.microsoft.com/office/drawing/2014/main" id="{721AECE1-0EF9-43ED-804D-33A3683CD3D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2732926">
                <a:off x="5360761" y="5282805"/>
                <a:ext cx="457458" cy="2232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8470" name="Picture 22">
                <a:extLst>
                  <a:ext uri="{FF2B5EF4-FFF2-40B4-BE49-F238E27FC236}">
                    <a16:creationId xmlns:a16="http://schemas.microsoft.com/office/drawing/2014/main" id="{B710930B-F8E3-4537-A727-413A8B6A70E4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2732926">
                <a:off x="5807253" y="5282806"/>
                <a:ext cx="457458" cy="2232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8471" name="Picture 22">
                <a:extLst>
                  <a:ext uri="{FF2B5EF4-FFF2-40B4-BE49-F238E27FC236}">
                    <a16:creationId xmlns:a16="http://schemas.microsoft.com/office/drawing/2014/main" id="{150BF239-42A6-4B50-8E8A-D12EB7D7EAA8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2732926">
                <a:off x="6255869" y="5211611"/>
                <a:ext cx="457458" cy="2232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8472" name="Picture 22">
                <a:extLst>
                  <a:ext uri="{FF2B5EF4-FFF2-40B4-BE49-F238E27FC236}">
                    <a16:creationId xmlns:a16="http://schemas.microsoft.com/office/drawing/2014/main" id="{BBB29FF4-1E8E-4AD7-A44D-07E8239CFF3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2732926">
                <a:off x="5441236" y="5656116"/>
                <a:ext cx="457458" cy="2232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8473" name="Picture 22">
                <a:extLst>
                  <a:ext uri="{FF2B5EF4-FFF2-40B4-BE49-F238E27FC236}">
                    <a16:creationId xmlns:a16="http://schemas.microsoft.com/office/drawing/2014/main" id="{CF2BA553-1585-43C2-911A-941F512F567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2732926">
                <a:off x="5887728" y="5656117"/>
                <a:ext cx="457458" cy="2232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8474" name="Picture 22">
                <a:extLst>
                  <a:ext uri="{FF2B5EF4-FFF2-40B4-BE49-F238E27FC236}">
                    <a16:creationId xmlns:a16="http://schemas.microsoft.com/office/drawing/2014/main" id="{EC440A31-A29C-427E-A4B7-311796B1DB5A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2732926">
                <a:off x="6336344" y="5584922"/>
                <a:ext cx="457458" cy="2232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8475" name="Picture 22">
                <a:extLst>
                  <a:ext uri="{FF2B5EF4-FFF2-40B4-BE49-F238E27FC236}">
                    <a16:creationId xmlns:a16="http://schemas.microsoft.com/office/drawing/2014/main" id="{F81CD44D-50DB-4AA3-98A5-CBAB8E896464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2732926">
                <a:off x="5967800" y="6041635"/>
                <a:ext cx="457458" cy="2232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24" name="Rectangle: Rounded Corners 23">
            <a:hlinkClick r:id="rId2" action="ppaction://hlinksldjump"/>
            <a:extLst>
              <a:ext uri="{FF2B5EF4-FFF2-40B4-BE49-F238E27FC236}">
                <a16:creationId xmlns:a16="http://schemas.microsoft.com/office/drawing/2014/main" id="{797D7852-A741-4834-94F8-661DB4A88EA0}"/>
              </a:ext>
            </a:extLst>
          </p:cNvPr>
          <p:cNvSpPr/>
          <p:nvPr/>
        </p:nvSpPr>
        <p:spPr>
          <a:xfrm>
            <a:off x="1871663" y="1130300"/>
            <a:ext cx="2000250" cy="263683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8438" name="Picture 1">
            <a:extLst>
              <a:ext uri="{FF2B5EF4-FFF2-40B4-BE49-F238E27FC236}">
                <a16:creationId xmlns:a16="http://schemas.microsoft.com/office/drawing/2014/main" id="{D7BF3DCB-DE11-492F-9241-FA2357AEB0D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0938" y="1208088"/>
            <a:ext cx="2630487" cy="5018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8439" name="Group 5">
            <a:extLst>
              <a:ext uri="{FF2B5EF4-FFF2-40B4-BE49-F238E27FC236}">
                <a16:creationId xmlns:a16="http://schemas.microsoft.com/office/drawing/2014/main" id="{8E2EE084-6C1A-41EC-AFED-C1F9FCC3CA2E}"/>
              </a:ext>
            </a:extLst>
          </p:cNvPr>
          <p:cNvGrpSpPr>
            <a:grpSpLocks/>
          </p:cNvGrpSpPr>
          <p:nvPr/>
        </p:nvGrpSpPr>
        <p:grpSpPr bwMode="auto">
          <a:xfrm>
            <a:off x="6238875" y="1346200"/>
            <a:ext cx="1793875" cy="2473325"/>
            <a:chOff x="6238875" y="1346200"/>
            <a:chExt cx="1793875" cy="2473325"/>
          </a:xfrm>
        </p:grpSpPr>
        <p:pic>
          <p:nvPicPr>
            <p:cNvPr id="18443" name="Picture 7">
              <a:hlinkClick r:id="rId9" action="ppaction://hlinksldjump"/>
              <a:extLst>
                <a:ext uri="{FF2B5EF4-FFF2-40B4-BE49-F238E27FC236}">
                  <a16:creationId xmlns:a16="http://schemas.microsoft.com/office/drawing/2014/main" id="{975A171D-19CB-4C59-A305-34ECA71149D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38875" y="1346200"/>
              <a:ext cx="1793875" cy="24733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44" name="Picture 23">
              <a:extLst>
                <a:ext uri="{FF2B5EF4-FFF2-40B4-BE49-F238E27FC236}">
                  <a16:creationId xmlns:a16="http://schemas.microsoft.com/office/drawing/2014/main" id="{45B935C5-A7A0-403F-BC2D-4AE669C8B11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0742" y="2336948"/>
              <a:ext cx="416457" cy="2735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45" name="Picture 23">
              <a:extLst>
                <a:ext uri="{FF2B5EF4-FFF2-40B4-BE49-F238E27FC236}">
                  <a16:creationId xmlns:a16="http://schemas.microsoft.com/office/drawing/2014/main" id="{11633AF6-40D1-4539-938C-3F1DC4C5627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28090" y="2663284"/>
              <a:ext cx="416457" cy="2747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46" name="Picture 23">
              <a:extLst>
                <a:ext uri="{FF2B5EF4-FFF2-40B4-BE49-F238E27FC236}">
                  <a16:creationId xmlns:a16="http://schemas.microsoft.com/office/drawing/2014/main" id="{BB20C952-B90B-4143-9962-5BF3D8E96A6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3815" y="3373158"/>
              <a:ext cx="416457" cy="2735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47" name="Picture 23">
              <a:extLst>
                <a:ext uri="{FF2B5EF4-FFF2-40B4-BE49-F238E27FC236}">
                  <a16:creationId xmlns:a16="http://schemas.microsoft.com/office/drawing/2014/main" id="{64C7DAFF-9739-4B99-A573-681ADC99ED8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4577" y="3000426"/>
              <a:ext cx="416457" cy="2735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48" name="Picture 23">
              <a:extLst>
                <a:ext uri="{FF2B5EF4-FFF2-40B4-BE49-F238E27FC236}">
                  <a16:creationId xmlns:a16="http://schemas.microsoft.com/office/drawing/2014/main" id="{5657DAA7-6C69-4660-AA11-1F253D4A723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11502" y="2261338"/>
              <a:ext cx="416457" cy="2735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49" name="Picture 23">
              <a:extLst>
                <a:ext uri="{FF2B5EF4-FFF2-40B4-BE49-F238E27FC236}">
                  <a16:creationId xmlns:a16="http://schemas.microsoft.com/office/drawing/2014/main" id="{D0F33FA0-FFFB-434A-9557-F3DF4E2D7FD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38850" y="2587674"/>
              <a:ext cx="416457" cy="2747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50" name="Picture 23">
              <a:extLst>
                <a:ext uri="{FF2B5EF4-FFF2-40B4-BE49-F238E27FC236}">
                  <a16:creationId xmlns:a16="http://schemas.microsoft.com/office/drawing/2014/main" id="{02DA7970-A650-47A3-858F-3749BEF0F0C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38851" y="3248996"/>
              <a:ext cx="416457" cy="2735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51" name="Picture 23">
              <a:extLst>
                <a:ext uri="{FF2B5EF4-FFF2-40B4-BE49-F238E27FC236}">
                  <a16:creationId xmlns:a16="http://schemas.microsoft.com/office/drawing/2014/main" id="{0BF7B226-C37A-489C-AAB7-51F5BA18A4B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55338" y="2924816"/>
              <a:ext cx="416457" cy="2735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52" name="Picture 23">
              <a:extLst>
                <a:ext uri="{FF2B5EF4-FFF2-40B4-BE49-F238E27FC236}">
                  <a16:creationId xmlns:a16="http://schemas.microsoft.com/office/drawing/2014/main" id="{CC6A2040-7BBC-4769-9B6E-1E1E0FBB2FF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15618" y="1978794"/>
              <a:ext cx="416457" cy="2735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53" name="Picture 23">
              <a:extLst>
                <a:ext uri="{FF2B5EF4-FFF2-40B4-BE49-F238E27FC236}">
                  <a16:creationId xmlns:a16="http://schemas.microsoft.com/office/drawing/2014/main" id="{420803CD-B985-4F06-9D1D-549C2D0CFFD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96472" y="2067362"/>
              <a:ext cx="416457" cy="2735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54" name="Picture 23">
              <a:extLst>
                <a:ext uri="{FF2B5EF4-FFF2-40B4-BE49-F238E27FC236}">
                  <a16:creationId xmlns:a16="http://schemas.microsoft.com/office/drawing/2014/main" id="{8855F7FA-347B-4CAC-99AA-92A37EA9BDD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92822" y="2401483"/>
              <a:ext cx="416457" cy="2747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55" name="Picture 23">
              <a:extLst>
                <a:ext uri="{FF2B5EF4-FFF2-40B4-BE49-F238E27FC236}">
                  <a16:creationId xmlns:a16="http://schemas.microsoft.com/office/drawing/2014/main" id="{A6CD0EB1-7891-4191-90C1-C3D90EEDFC9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67177" y="3111664"/>
              <a:ext cx="416457" cy="2735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56" name="Picture 23">
              <a:extLst>
                <a:ext uri="{FF2B5EF4-FFF2-40B4-BE49-F238E27FC236}">
                  <a16:creationId xmlns:a16="http://schemas.microsoft.com/office/drawing/2014/main" id="{A229C738-F76B-42A5-8A3E-3AFAD00E740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91756" y="2730840"/>
              <a:ext cx="416457" cy="2735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57" name="Picture 23">
              <a:extLst>
                <a:ext uri="{FF2B5EF4-FFF2-40B4-BE49-F238E27FC236}">
                  <a16:creationId xmlns:a16="http://schemas.microsoft.com/office/drawing/2014/main" id="{6DB8BA8D-F145-4306-A024-C28421CAFF9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0151" y="2445579"/>
              <a:ext cx="416457" cy="2735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58" name="Picture 23">
              <a:extLst>
                <a:ext uri="{FF2B5EF4-FFF2-40B4-BE49-F238E27FC236}">
                  <a16:creationId xmlns:a16="http://schemas.microsoft.com/office/drawing/2014/main" id="{EE46E12C-D2D8-486B-AA58-1B3B957BE1E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0034" y="2834301"/>
              <a:ext cx="416457" cy="2747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59" name="Picture 23">
              <a:extLst>
                <a:ext uri="{FF2B5EF4-FFF2-40B4-BE49-F238E27FC236}">
                  <a16:creationId xmlns:a16="http://schemas.microsoft.com/office/drawing/2014/main" id="{60DBFBA1-A290-45AE-9599-ABD67FBBFD5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02703" y="3318210"/>
              <a:ext cx="416457" cy="2735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60" name="Picture 23">
              <a:extLst>
                <a:ext uri="{FF2B5EF4-FFF2-40B4-BE49-F238E27FC236}">
                  <a16:creationId xmlns:a16="http://schemas.microsoft.com/office/drawing/2014/main" id="{E7436C15-8F6A-4144-AF4D-135632A05C2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42899" y="2111615"/>
              <a:ext cx="416457" cy="2735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9" name="Oval 58">
            <a:hlinkClick r:id="rId2" action="ppaction://hlinksldjump"/>
            <a:extLst>
              <a:ext uri="{FF2B5EF4-FFF2-40B4-BE49-F238E27FC236}">
                <a16:creationId xmlns:a16="http://schemas.microsoft.com/office/drawing/2014/main" id="{AB11452C-672D-470A-882A-237A6AAB2557}"/>
              </a:ext>
            </a:extLst>
          </p:cNvPr>
          <p:cNvSpPr/>
          <p:nvPr/>
        </p:nvSpPr>
        <p:spPr>
          <a:xfrm>
            <a:off x="4016375" y="1211263"/>
            <a:ext cx="1852613" cy="278288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60" name="Oval 59">
            <a:hlinkClick r:id="rId5" action="ppaction://hlinksldjump"/>
            <a:extLst>
              <a:ext uri="{FF2B5EF4-FFF2-40B4-BE49-F238E27FC236}">
                <a16:creationId xmlns:a16="http://schemas.microsoft.com/office/drawing/2014/main" id="{5B2AA8ED-40AE-4304-B4D0-36DD3DFA4BD0}"/>
              </a:ext>
            </a:extLst>
          </p:cNvPr>
          <p:cNvSpPr/>
          <p:nvPr/>
        </p:nvSpPr>
        <p:spPr>
          <a:xfrm>
            <a:off x="5133975" y="3621088"/>
            <a:ext cx="1852613" cy="278288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57" name="Oval 56">
            <a:hlinkClick r:id="rId9" action="ppaction://hlinksldjump"/>
            <a:extLst>
              <a:ext uri="{FF2B5EF4-FFF2-40B4-BE49-F238E27FC236}">
                <a16:creationId xmlns:a16="http://schemas.microsoft.com/office/drawing/2014/main" id="{09C84FDC-3204-42EB-81BA-8CC3F463DCB6}"/>
              </a:ext>
            </a:extLst>
          </p:cNvPr>
          <p:cNvSpPr/>
          <p:nvPr/>
        </p:nvSpPr>
        <p:spPr>
          <a:xfrm>
            <a:off x="6264275" y="1208088"/>
            <a:ext cx="1852613" cy="278288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>
            <a:extLst>
              <a:ext uri="{FF2B5EF4-FFF2-40B4-BE49-F238E27FC236}">
                <a16:creationId xmlns:a16="http://schemas.microsoft.com/office/drawing/2014/main" id="{061136B9-EE87-4806-856F-059AC6EAE22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US" altLang="en-US" b="0"/>
              <a:t>Well done! </a:t>
            </a:r>
            <a:endParaRPr lang="en-GB" altLang="en-US"/>
          </a:p>
        </p:txBody>
      </p:sp>
      <p:pic>
        <p:nvPicPr>
          <p:cNvPr id="19459" name="Picture 6">
            <a:extLst>
              <a:ext uri="{FF2B5EF4-FFF2-40B4-BE49-F238E27FC236}">
                <a16:creationId xmlns:a16="http://schemas.microsoft.com/office/drawing/2014/main" id="{BD7F2144-B8FD-43EA-A3A9-3250B3D1C6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927100"/>
            <a:ext cx="9144001" cy="500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Arrow: Right 5">
            <a:hlinkClick r:id="rId3" action="ppaction://hlinksldjump"/>
            <a:extLst>
              <a:ext uri="{FF2B5EF4-FFF2-40B4-BE49-F238E27FC236}">
                <a16:creationId xmlns:a16="http://schemas.microsoft.com/office/drawing/2014/main" id="{DE1CDEF4-DDE2-43B9-B3D3-5B5AD335BE5A}"/>
              </a:ext>
            </a:extLst>
          </p:cNvPr>
          <p:cNvSpPr/>
          <p:nvPr/>
        </p:nvSpPr>
        <p:spPr>
          <a:xfrm>
            <a:off x="6926263" y="4972050"/>
            <a:ext cx="1462087" cy="1009650"/>
          </a:xfrm>
          <a:prstGeom prst="rightArrow">
            <a:avLst/>
          </a:prstGeom>
          <a:solidFill>
            <a:srgbClr val="ED82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next</a:t>
            </a:r>
          </a:p>
        </p:txBody>
      </p:sp>
      <p:grpSp>
        <p:nvGrpSpPr>
          <p:cNvPr id="19461" name="Group 20">
            <a:extLst>
              <a:ext uri="{FF2B5EF4-FFF2-40B4-BE49-F238E27FC236}">
                <a16:creationId xmlns:a16="http://schemas.microsoft.com/office/drawing/2014/main" id="{6A4252BF-1320-4915-A2B0-E02E279C4954}"/>
              </a:ext>
            </a:extLst>
          </p:cNvPr>
          <p:cNvGrpSpPr>
            <a:grpSpLocks/>
          </p:cNvGrpSpPr>
          <p:nvPr/>
        </p:nvGrpSpPr>
        <p:grpSpPr bwMode="auto">
          <a:xfrm>
            <a:off x="3143250" y="1484313"/>
            <a:ext cx="2857500" cy="3940175"/>
            <a:chOff x="6238875" y="1346200"/>
            <a:chExt cx="1793875" cy="2473325"/>
          </a:xfrm>
        </p:grpSpPr>
        <p:pic>
          <p:nvPicPr>
            <p:cNvPr id="19462" name="Picture 7">
              <a:hlinkClick r:id="rId4" action="ppaction://hlinksldjump"/>
              <a:extLst>
                <a:ext uri="{FF2B5EF4-FFF2-40B4-BE49-F238E27FC236}">
                  <a16:creationId xmlns:a16="http://schemas.microsoft.com/office/drawing/2014/main" id="{9FD14AAE-F264-443E-8186-8EBCDAE0767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38875" y="1346200"/>
              <a:ext cx="1793875" cy="24733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63" name="Picture 23">
              <a:extLst>
                <a:ext uri="{FF2B5EF4-FFF2-40B4-BE49-F238E27FC236}">
                  <a16:creationId xmlns:a16="http://schemas.microsoft.com/office/drawing/2014/main" id="{12B49C05-90AC-4AE7-AA95-DF21C21BFA0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0742" y="2336948"/>
              <a:ext cx="416457" cy="2735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64" name="Picture 23">
              <a:extLst>
                <a:ext uri="{FF2B5EF4-FFF2-40B4-BE49-F238E27FC236}">
                  <a16:creationId xmlns:a16="http://schemas.microsoft.com/office/drawing/2014/main" id="{6EED01C3-67CC-4821-8CF8-FDC7473A3BB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28090" y="2663284"/>
              <a:ext cx="416457" cy="2747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65" name="Picture 23">
              <a:extLst>
                <a:ext uri="{FF2B5EF4-FFF2-40B4-BE49-F238E27FC236}">
                  <a16:creationId xmlns:a16="http://schemas.microsoft.com/office/drawing/2014/main" id="{0F466AE2-94B3-4ED6-B687-9AB0E0A4B9F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3815" y="3373158"/>
              <a:ext cx="416457" cy="2735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66" name="Picture 23">
              <a:extLst>
                <a:ext uri="{FF2B5EF4-FFF2-40B4-BE49-F238E27FC236}">
                  <a16:creationId xmlns:a16="http://schemas.microsoft.com/office/drawing/2014/main" id="{76CB32D9-1048-4A17-BA05-AEFAC2A7027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4577" y="3000426"/>
              <a:ext cx="416457" cy="2735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67" name="Picture 23">
              <a:extLst>
                <a:ext uri="{FF2B5EF4-FFF2-40B4-BE49-F238E27FC236}">
                  <a16:creationId xmlns:a16="http://schemas.microsoft.com/office/drawing/2014/main" id="{FACA8F65-8B92-4D69-BCF0-883CA1EEC85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11502" y="2261338"/>
              <a:ext cx="416457" cy="2735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68" name="Picture 23">
              <a:extLst>
                <a:ext uri="{FF2B5EF4-FFF2-40B4-BE49-F238E27FC236}">
                  <a16:creationId xmlns:a16="http://schemas.microsoft.com/office/drawing/2014/main" id="{9B955290-244D-4786-A552-F0B65EEA069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38850" y="2587674"/>
              <a:ext cx="416457" cy="2747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69" name="Picture 23">
              <a:extLst>
                <a:ext uri="{FF2B5EF4-FFF2-40B4-BE49-F238E27FC236}">
                  <a16:creationId xmlns:a16="http://schemas.microsoft.com/office/drawing/2014/main" id="{3DBE4346-9D46-4A7F-A358-4D339D819E4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38851" y="3248996"/>
              <a:ext cx="416457" cy="2735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70" name="Picture 23">
              <a:extLst>
                <a:ext uri="{FF2B5EF4-FFF2-40B4-BE49-F238E27FC236}">
                  <a16:creationId xmlns:a16="http://schemas.microsoft.com/office/drawing/2014/main" id="{D341839A-6413-4F34-9E14-9B2DAEE22F7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55338" y="2924816"/>
              <a:ext cx="416457" cy="2735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71" name="Picture 23">
              <a:extLst>
                <a:ext uri="{FF2B5EF4-FFF2-40B4-BE49-F238E27FC236}">
                  <a16:creationId xmlns:a16="http://schemas.microsoft.com/office/drawing/2014/main" id="{013CAED5-15BF-413C-AF80-C7220174305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15618" y="1978794"/>
              <a:ext cx="416457" cy="2735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72" name="Picture 23">
              <a:extLst>
                <a:ext uri="{FF2B5EF4-FFF2-40B4-BE49-F238E27FC236}">
                  <a16:creationId xmlns:a16="http://schemas.microsoft.com/office/drawing/2014/main" id="{B01C75F5-00DB-44AA-89EA-EBF7D03E579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96472" y="2067362"/>
              <a:ext cx="416457" cy="2735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73" name="Picture 23">
              <a:extLst>
                <a:ext uri="{FF2B5EF4-FFF2-40B4-BE49-F238E27FC236}">
                  <a16:creationId xmlns:a16="http://schemas.microsoft.com/office/drawing/2014/main" id="{2A5D98C0-E921-4DF4-AD68-6008D9BC55D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92822" y="2401483"/>
              <a:ext cx="416457" cy="2747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74" name="Picture 23">
              <a:extLst>
                <a:ext uri="{FF2B5EF4-FFF2-40B4-BE49-F238E27FC236}">
                  <a16:creationId xmlns:a16="http://schemas.microsoft.com/office/drawing/2014/main" id="{1E6C0068-EB48-407A-94B9-8C4B3ED76FC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67177" y="3111664"/>
              <a:ext cx="416457" cy="2735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75" name="Picture 23">
              <a:extLst>
                <a:ext uri="{FF2B5EF4-FFF2-40B4-BE49-F238E27FC236}">
                  <a16:creationId xmlns:a16="http://schemas.microsoft.com/office/drawing/2014/main" id="{2C4CEA36-FB25-49CB-BD0A-A11C0DA808E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91756" y="2730840"/>
              <a:ext cx="416457" cy="2735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76" name="Picture 23">
              <a:extLst>
                <a:ext uri="{FF2B5EF4-FFF2-40B4-BE49-F238E27FC236}">
                  <a16:creationId xmlns:a16="http://schemas.microsoft.com/office/drawing/2014/main" id="{21EE3FD5-2B8D-4F38-819B-9CC2A6FA38D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0151" y="2445579"/>
              <a:ext cx="416457" cy="2735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77" name="Picture 23">
              <a:extLst>
                <a:ext uri="{FF2B5EF4-FFF2-40B4-BE49-F238E27FC236}">
                  <a16:creationId xmlns:a16="http://schemas.microsoft.com/office/drawing/2014/main" id="{82DAF7F7-9875-4F06-A5FF-8C55B8A583D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0034" y="2834301"/>
              <a:ext cx="416457" cy="2747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78" name="Picture 23">
              <a:extLst>
                <a:ext uri="{FF2B5EF4-FFF2-40B4-BE49-F238E27FC236}">
                  <a16:creationId xmlns:a16="http://schemas.microsoft.com/office/drawing/2014/main" id="{76C5BF4C-0044-4605-8A7B-F9CE0AECEC6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02703" y="3318210"/>
              <a:ext cx="416457" cy="2735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79" name="Picture 23">
              <a:extLst>
                <a:ext uri="{FF2B5EF4-FFF2-40B4-BE49-F238E27FC236}">
                  <a16:creationId xmlns:a16="http://schemas.microsoft.com/office/drawing/2014/main" id="{5CE5472E-6A8C-4F33-BB8D-730487EA9E2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42899" y="2111615"/>
              <a:ext cx="416457" cy="2735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 spd="slow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2" name="Group 25">
            <a:extLst>
              <a:ext uri="{FF2B5EF4-FFF2-40B4-BE49-F238E27FC236}">
                <a16:creationId xmlns:a16="http://schemas.microsoft.com/office/drawing/2014/main" id="{51EDC488-86BE-4150-B5F9-706F768F73B3}"/>
              </a:ext>
            </a:extLst>
          </p:cNvPr>
          <p:cNvGrpSpPr>
            <a:grpSpLocks/>
          </p:cNvGrpSpPr>
          <p:nvPr/>
        </p:nvGrpSpPr>
        <p:grpSpPr bwMode="auto">
          <a:xfrm>
            <a:off x="3024188" y="1560513"/>
            <a:ext cx="3082925" cy="4249737"/>
            <a:chOff x="4032972" y="1322082"/>
            <a:chExt cx="1793330" cy="2474043"/>
          </a:xfrm>
        </p:grpSpPr>
        <p:pic>
          <p:nvPicPr>
            <p:cNvPr id="20486" name="Picture 6">
              <a:hlinkClick r:id="rId2" action="ppaction://hlinksldjump"/>
              <a:extLst>
                <a:ext uri="{FF2B5EF4-FFF2-40B4-BE49-F238E27FC236}">
                  <a16:creationId xmlns:a16="http://schemas.microsoft.com/office/drawing/2014/main" id="{48279DC0-F68F-4E94-B730-028ECAA5A7D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32972" y="1322082"/>
              <a:ext cx="1793330" cy="24740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87" name="Picture 10">
              <a:extLst>
                <a:ext uri="{FF2B5EF4-FFF2-40B4-BE49-F238E27FC236}">
                  <a16:creationId xmlns:a16="http://schemas.microsoft.com/office/drawing/2014/main" id="{9DA5E19B-6D28-4A49-B899-4F7314F6CB5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594767" flipH="1">
              <a:off x="4472368" y="2586001"/>
              <a:ext cx="124191" cy="10396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88" name="Picture 10">
              <a:extLst>
                <a:ext uri="{FF2B5EF4-FFF2-40B4-BE49-F238E27FC236}">
                  <a16:creationId xmlns:a16="http://schemas.microsoft.com/office/drawing/2014/main" id="{5424A2D4-351C-4559-B01D-6E96F4A99D6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594767" flipH="1">
              <a:off x="5167425" y="1832996"/>
              <a:ext cx="124191" cy="10396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89" name="Picture 10">
              <a:extLst>
                <a:ext uri="{FF2B5EF4-FFF2-40B4-BE49-F238E27FC236}">
                  <a16:creationId xmlns:a16="http://schemas.microsoft.com/office/drawing/2014/main" id="{17D0792B-6A3D-44C7-BC90-8A9BB74CBA2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594767" flipH="1">
              <a:off x="4673080" y="2531967"/>
              <a:ext cx="124191" cy="10396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90" name="Picture 10">
              <a:extLst>
                <a:ext uri="{FF2B5EF4-FFF2-40B4-BE49-F238E27FC236}">
                  <a16:creationId xmlns:a16="http://schemas.microsoft.com/office/drawing/2014/main" id="{CF2AF601-3223-4709-B4CC-8D1864A48BE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594767" flipH="1">
              <a:off x="5301691" y="1886051"/>
              <a:ext cx="124191" cy="10396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91" name="Picture 10">
              <a:extLst>
                <a:ext uri="{FF2B5EF4-FFF2-40B4-BE49-F238E27FC236}">
                  <a16:creationId xmlns:a16="http://schemas.microsoft.com/office/drawing/2014/main" id="{4AC28297-050B-46BD-9855-2361CD28C0B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594767" flipH="1">
              <a:off x="5282952" y="2588153"/>
              <a:ext cx="124191" cy="10396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92" name="Picture 10">
              <a:extLst>
                <a:ext uri="{FF2B5EF4-FFF2-40B4-BE49-F238E27FC236}">
                  <a16:creationId xmlns:a16="http://schemas.microsoft.com/office/drawing/2014/main" id="{7240E591-963F-412F-B5AB-B6F81D7C16A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594767" flipH="1">
              <a:off x="5087066" y="2640035"/>
              <a:ext cx="124191" cy="10396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93" name="Picture 10">
              <a:extLst>
                <a:ext uri="{FF2B5EF4-FFF2-40B4-BE49-F238E27FC236}">
                  <a16:creationId xmlns:a16="http://schemas.microsoft.com/office/drawing/2014/main" id="{924B2698-1494-4198-9550-4751D00FFE9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594767" flipH="1">
              <a:off x="4415294" y="1889779"/>
              <a:ext cx="124191" cy="10396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94" name="Picture 10">
              <a:extLst>
                <a:ext uri="{FF2B5EF4-FFF2-40B4-BE49-F238E27FC236}">
                  <a16:creationId xmlns:a16="http://schemas.microsoft.com/office/drawing/2014/main" id="{2DA78D98-D662-4474-A981-50CA9BFD3D7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594767" flipH="1">
              <a:off x="4616006" y="1835745"/>
              <a:ext cx="124191" cy="10396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0483" name="Title 1">
            <a:extLst>
              <a:ext uri="{FF2B5EF4-FFF2-40B4-BE49-F238E27FC236}">
                <a16:creationId xmlns:a16="http://schemas.microsoft.com/office/drawing/2014/main" id="{453E2CED-F1E4-4A93-BF31-04F68C35FA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549275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>
                <a:latin typeface="Twinkl SemiBold" pitchFamily="2" charset="0"/>
              </a:rPr>
              <a:t>Try Again! </a:t>
            </a:r>
            <a:endParaRPr lang="en-GB" altLang="en-US" sz="4000" b="1">
              <a:latin typeface="Twinkl SemiBold" pitchFamily="2" charset="0"/>
            </a:endParaRPr>
          </a:p>
        </p:txBody>
      </p:sp>
      <p:sp>
        <p:nvSpPr>
          <p:cNvPr id="6" name="Oval 5">
            <a:hlinkClick r:id="rId5" action="ppaction://hlinksldjump"/>
            <a:extLst>
              <a:ext uri="{FF2B5EF4-FFF2-40B4-BE49-F238E27FC236}">
                <a16:creationId xmlns:a16="http://schemas.microsoft.com/office/drawing/2014/main" id="{B55457F9-0650-4BE1-93B7-6E2E02585A0F}"/>
              </a:ext>
            </a:extLst>
          </p:cNvPr>
          <p:cNvSpPr/>
          <p:nvPr/>
        </p:nvSpPr>
        <p:spPr>
          <a:xfrm>
            <a:off x="755650" y="5122863"/>
            <a:ext cx="969963" cy="969962"/>
          </a:xfrm>
          <a:prstGeom prst="ellipse">
            <a:avLst/>
          </a:prstGeom>
          <a:solidFill>
            <a:srgbClr val="ED82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back</a:t>
            </a:r>
          </a:p>
        </p:txBody>
      </p:sp>
      <p:pic>
        <p:nvPicPr>
          <p:cNvPr id="20485" name="Picture 9">
            <a:extLst>
              <a:ext uri="{FF2B5EF4-FFF2-40B4-BE49-F238E27FC236}">
                <a16:creationId xmlns:a16="http://schemas.microsoft.com/office/drawing/2014/main" id="{1ABE07F4-C108-48A3-9FF5-82ED0FCF8E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6888" y="1889125"/>
            <a:ext cx="3070225" cy="391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506" name="Group 2">
            <a:extLst>
              <a:ext uri="{FF2B5EF4-FFF2-40B4-BE49-F238E27FC236}">
                <a16:creationId xmlns:a16="http://schemas.microsoft.com/office/drawing/2014/main" id="{109F0B51-9C1C-4C61-BFDE-75EF1A5F1342}"/>
              </a:ext>
            </a:extLst>
          </p:cNvPr>
          <p:cNvGrpSpPr>
            <a:grpSpLocks/>
          </p:cNvGrpSpPr>
          <p:nvPr/>
        </p:nvGrpSpPr>
        <p:grpSpPr bwMode="auto">
          <a:xfrm>
            <a:off x="3038475" y="1484313"/>
            <a:ext cx="3222625" cy="4449762"/>
            <a:chOff x="5159249" y="3795713"/>
            <a:chExt cx="1792287" cy="2474912"/>
          </a:xfrm>
        </p:grpSpPr>
        <p:pic>
          <p:nvPicPr>
            <p:cNvPr id="21510" name="Picture 8">
              <a:hlinkClick r:id="rId2" action="ppaction://hlinksldjump"/>
              <a:extLst>
                <a:ext uri="{FF2B5EF4-FFF2-40B4-BE49-F238E27FC236}">
                  <a16:creationId xmlns:a16="http://schemas.microsoft.com/office/drawing/2014/main" id="{2BA95010-29ED-4FB0-820B-55EDC7A3EC5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59249" y="3795713"/>
              <a:ext cx="1792287" cy="24749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21511" name="Group 1">
              <a:extLst>
                <a:ext uri="{FF2B5EF4-FFF2-40B4-BE49-F238E27FC236}">
                  <a16:creationId xmlns:a16="http://schemas.microsoft.com/office/drawing/2014/main" id="{0049BE3C-69EB-4D9E-A588-7B4AF9D15D7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522658" y="4396535"/>
              <a:ext cx="1065467" cy="1747511"/>
              <a:chOff x="5438850" y="4351753"/>
              <a:chExt cx="1237843" cy="2030231"/>
            </a:xfrm>
          </p:grpSpPr>
          <p:pic>
            <p:nvPicPr>
              <p:cNvPr id="21512" name="Picture 22">
                <a:extLst>
                  <a:ext uri="{FF2B5EF4-FFF2-40B4-BE49-F238E27FC236}">
                    <a16:creationId xmlns:a16="http://schemas.microsoft.com/office/drawing/2014/main" id="{F9A1FCB1-1157-47A3-A3DE-FD23E2BC0E8F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2732926">
                <a:off x="5321741" y="4540056"/>
                <a:ext cx="457458" cy="2232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1513" name="Picture 22">
                <a:extLst>
                  <a:ext uri="{FF2B5EF4-FFF2-40B4-BE49-F238E27FC236}">
                    <a16:creationId xmlns:a16="http://schemas.microsoft.com/office/drawing/2014/main" id="{31700A96-645F-456A-9B35-0C7B97EBDEC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2732926">
                <a:off x="6216849" y="4468862"/>
                <a:ext cx="457458" cy="2232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1514" name="Picture 22">
                <a:extLst>
                  <a:ext uri="{FF2B5EF4-FFF2-40B4-BE49-F238E27FC236}">
                    <a16:creationId xmlns:a16="http://schemas.microsoft.com/office/drawing/2014/main" id="{8C05CE5A-95DB-4147-8DA0-17B05E03F728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2732926">
                <a:off x="5416032" y="4881963"/>
                <a:ext cx="457458" cy="2232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1515" name="Picture 22">
                <a:extLst>
                  <a:ext uri="{FF2B5EF4-FFF2-40B4-BE49-F238E27FC236}">
                    <a16:creationId xmlns:a16="http://schemas.microsoft.com/office/drawing/2014/main" id="{CF6C2C22-B882-4D07-8DBF-076422CAB9C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2732926">
                <a:off x="5862524" y="4881964"/>
                <a:ext cx="457458" cy="2232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1516" name="Picture 22">
                <a:extLst>
                  <a:ext uri="{FF2B5EF4-FFF2-40B4-BE49-F238E27FC236}">
                    <a16:creationId xmlns:a16="http://schemas.microsoft.com/office/drawing/2014/main" id="{C687F25F-0EA2-4DAC-B448-E67551F79848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2732926">
                <a:off x="6311140" y="4810769"/>
                <a:ext cx="457458" cy="2232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1517" name="Picture 22">
                <a:extLst>
                  <a:ext uri="{FF2B5EF4-FFF2-40B4-BE49-F238E27FC236}">
                    <a16:creationId xmlns:a16="http://schemas.microsoft.com/office/drawing/2014/main" id="{75D4F1B0-F9CA-42BE-9B53-76CC0D9B0C8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2732926">
                <a:off x="5768233" y="4540056"/>
                <a:ext cx="457458" cy="2232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1518" name="Picture 22">
                <a:extLst>
                  <a:ext uri="{FF2B5EF4-FFF2-40B4-BE49-F238E27FC236}">
                    <a16:creationId xmlns:a16="http://schemas.microsoft.com/office/drawing/2014/main" id="{5B576D3C-86D2-4F3D-9BCB-F765DF521EBB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2732926">
                <a:off x="5360761" y="5282805"/>
                <a:ext cx="457458" cy="2232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1519" name="Picture 22">
                <a:extLst>
                  <a:ext uri="{FF2B5EF4-FFF2-40B4-BE49-F238E27FC236}">
                    <a16:creationId xmlns:a16="http://schemas.microsoft.com/office/drawing/2014/main" id="{81DF5CC3-374E-40CF-8E3D-81AE74C56BFC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2732926">
                <a:off x="5807253" y="5282806"/>
                <a:ext cx="457458" cy="2232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1520" name="Picture 22">
                <a:extLst>
                  <a:ext uri="{FF2B5EF4-FFF2-40B4-BE49-F238E27FC236}">
                    <a16:creationId xmlns:a16="http://schemas.microsoft.com/office/drawing/2014/main" id="{45788C73-DFBC-4CC3-9A03-EBFF4285AB0F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2732926">
                <a:off x="6255869" y="5211611"/>
                <a:ext cx="457458" cy="2232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1521" name="Picture 22">
                <a:extLst>
                  <a:ext uri="{FF2B5EF4-FFF2-40B4-BE49-F238E27FC236}">
                    <a16:creationId xmlns:a16="http://schemas.microsoft.com/office/drawing/2014/main" id="{5979CF8F-7231-4C6B-8E91-39EB9A9FCAA2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2732926">
                <a:off x="5441236" y="5656116"/>
                <a:ext cx="457458" cy="2232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1522" name="Picture 22">
                <a:extLst>
                  <a:ext uri="{FF2B5EF4-FFF2-40B4-BE49-F238E27FC236}">
                    <a16:creationId xmlns:a16="http://schemas.microsoft.com/office/drawing/2014/main" id="{3DE7A0E6-B551-42D4-B8D9-FB9CC46CC2B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2732926">
                <a:off x="5887728" y="5656117"/>
                <a:ext cx="457458" cy="2232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1523" name="Picture 22">
                <a:extLst>
                  <a:ext uri="{FF2B5EF4-FFF2-40B4-BE49-F238E27FC236}">
                    <a16:creationId xmlns:a16="http://schemas.microsoft.com/office/drawing/2014/main" id="{4D0AB370-F58A-4D0F-839A-3874309456AD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2732926">
                <a:off x="6336344" y="5584922"/>
                <a:ext cx="457458" cy="2232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1524" name="Picture 22">
                <a:extLst>
                  <a:ext uri="{FF2B5EF4-FFF2-40B4-BE49-F238E27FC236}">
                    <a16:creationId xmlns:a16="http://schemas.microsoft.com/office/drawing/2014/main" id="{0BD51709-CDA2-4417-8D9A-DE1694FB4862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2732926">
                <a:off x="5967800" y="6041635"/>
                <a:ext cx="457458" cy="2232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21507" name="Title 1">
            <a:extLst>
              <a:ext uri="{FF2B5EF4-FFF2-40B4-BE49-F238E27FC236}">
                <a16:creationId xmlns:a16="http://schemas.microsoft.com/office/drawing/2014/main" id="{7675B818-E9B1-48B2-B79E-7D79462C47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549275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>
                <a:latin typeface="Twinkl SemiBold" pitchFamily="2" charset="0"/>
              </a:rPr>
              <a:t>Try Again! </a:t>
            </a:r>
            <a:endParaRPr lang="en-GB" altLang="en-US" sz="4000" b="1">
              <a:latin typeface="Twinkl SemiBold" pitchFamily="2" charset="0"/>
            </a:endParaRPr>
          </a:p>
        </p:txBody>
      </p:sp>
      <p:sp>
        <p:nvSpPr>
          <p:cNvPr id="5" name="Oval 4">
            <a:hlinkClick r:id="rId5" action="ppaction://hlinksldjump"/>
            <a:extLst>
              <a:ext uri="{FF2B5EF4-FFF2-40B4-BE49-F238E27FC236}">
                <a16:creationId xmlns:a16="http://schemas.microsoft.com/office/drawing/2014/main" id="{444C79E1-6F37-4831-8DBA-CD72F58B4A1F}"/>
              </a:ext>
            </a:extLst>
          </p:cNvPr>
          <p:cNvSpPr/>
          <p:nvPr/>
        </p:nvSpPr>
        <p:spPr>
          <a:xfrm>
            <a:off x="755650" y="5122863"/>
            <a:ext cx="969963" cy="969962"/>
          </a:xfrm>
          <a:prstGeom prst="ellipse">
            <a:avLst/>
          </a:prstGeom>
          <a:solidFill>
            <a:srgbClr val="ED82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back</a:t>
            </a:r>
          </a:p>
        </p:txBody>
      </p:sp>
      <p:pic>
        <p:nvPicPr>
          <p:cNvPr id="21509" name="Picture 9">
            <a:extLst>
              <a:ext uri="{FF2B5EF4-FFF2-40B4-BE49-F238E27FC236}">
                <a16:creationId xmlns:a16="http://schemas.microsoft.com/office/drawing/2014/main" id="{CA017A31-F978-4315-9EF9-7C48467074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9125" y="1954213"/>
            <a:ext cx="3070225" cy="391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>
            <a:extLst>
              <a:ext uri="{FF2B5EF4-FFF2-40B4-BE49-F238E27FC236}">
                <a16:creationId xmlns:a16="http://schemas.microsoft.com/office/drawing/2014/main" id="{087CCEB8-4B25-4679-85FC-24D0F21E2F8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US" altLang="en-US"/>
              <a:t>Numbers as Labels</a:t>
            </a:r>
            <a:endParaRPr lang="en-GB" altLang="en-US"/>
          </a:p>
        </p:txBody>
      </p:sp>
      <p:sp>
        <p:nvSpPr>
          <p:cNvPr id="22531" name="Rectangle 2">
            <a:extLst>
              <a:ext uri="{FF2B5EF4-FFF2-40B4-BE49-F238E27FC236}">
                <a16:creationId xmlns:a16="http://schemas.microsoft.com/office/drawing/2014/main" id="{6E2F6180-8F35-47E6-8D34-E8AFE97ED2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9313" y="2638425"/>
            <a:ext cx="3816350" cy="1716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en-US"/>
              <a:t>Have you noticed how numbers can be used for labels too? For example, the number on a bus or the number on a door.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en-US"/>
              <a:t>Have you ever seen a house with a number 17 on the door?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639314C1-C641-42A2-A9B2-B8CCBF7BF776}"/>
              </a:ext>
            </a:extLst>
          </p:cNvPr>
          <p:cNvGrpSpPr>
            <a:grpSpLocks/>
          </p:cNvGrpSpPr>
          <p:nvPr/>
        </p:nvGrpSpPr>
        <p:grpSpPr bwMode="auto">
          <a:xfrm>
            <a:off x="5297488" y="1343025"/>
            <a:ext cx="2379662" cy="4749800"/>
            <a:chOff x="5297488" y="1343025"/>
            <a:chExt cx="2379662" cy="4749800"/>
          </a:xfrm>
        </p:grpSpPr>
        <p:pic>
          <p:nvPicPr>
            <p:cNvPr id="22533" name="Picture 4">
              <a:extLst>
                <a:ext uri="{FF2B5EF4-FFF2-40B4-BE49-F238E27FC236}">
                  <a16:creationId xmlns:a16="http://schemas.microsoft.com/office/drawing/2014/main" id="{185B5644-0DA7-43A5-B529-0BE512CC112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97488" y="1343025"/>
              <a:ext cx="2379662" cy="4749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A52F03D6-FC70-4D40-8735-F4594F789673}"/>
                </a:ext>
              </a:extLst>
            </p:cNvPr>
            <p:cNvSpPr/>
            <p:nvPr/>
          </p:nvSpPr>
          <p:spPr>
            <a:xfrm>
              <a:off x="6297613" y="2043113"/>
              <a:ext cx="381000" cy="37941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2535" name="TextBox 5">
              <a:extLst>
                <a:ext uri="{FF2B5EF4-FFF2-40B4-BE49-F238E27FC236}">
                  <a16:creationId xmlns:a16="http://schemas.microsoft.com/office/drawing/2014/main" id="{E4B92687-6968-4522-BDC5-F598AC535C2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252403" y="1993900"/>
              <a:ext cx="509588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solidFill>
                    <a:schemeClr val="tx1"/>
                  </a:solidFill>
                </a:rPr>
                <a:t>17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>
            <a:extLst>
              <a:ext uri="{FF2B5EF4-FFF2-40B4-BE49-F238E27FC236}">
                <a16:creationId xmlns:a16="http://schemas.microsoft.com/office/drawing/2014/main" id="{BB8FC87E-D1BA-49AD-8180-436DF217832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/>
              <a:t>Numbers Everywhere!</a:t>
            </a:r>
          </a:p>
        </p:txBody>
      </p:sp>
      <p:sp>
        <p:nvSpPr>
          <p:cNvPr id="23555" name="Rectangle 2">
            <a:extLst>
              <a:ext uri="{FF2B5EF4-FFF2-40B4-BE49-F238E27FC236}">
                <a16:creationId xmlns:a16="http://schemas.microsoft.com/office/drawing/2014/main" id="{AFE4D92C-B96C-42A6-86CA-C6E381780C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365250"/>
            <a:ext cx="76327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en-US">
                <a:solidFill>
                  <a:schemeClr val="tx1"/>
                </a:solidFill>
              </a:rPr>
              <a:t>Have you ever looked for numbers in your classroom or on your walk to school? Numbers are everywhere! Can you spot the number 17</a:t>
            </a:r>
            <a:br>
              <a:rPr lang="en-US" altLang="en-US">
                <a:solidFill>
                  <a:schemeClr val="tx1"/>
                </a:solidFill>
              </a:rPr>
            </a:br>
            <a:r>
              <a:rPr lang="en-US" altLang="en-US">
                <a:solidFill>
                  <a:schemeClr val="tx1"/>
                </a:solidFill>
              </a:rPr>
              <a:t>in your classroom?</a:t>
            </a:r>
          </a:p>
        </p:txBody>
      </p:sp>
      <p:pic>
        <p:nvPicPr>
          <p:cNvPr id="23556" name="Picture 1">
            <a:extLst>
              <a:ext uri="{FF2B5EF4-FFF2-40B4-BE49-F238E27FC236}">
                <a16:creationId xmlns:a16="http://schemas.microsoft.com/office/drawing/2014/main" id="{B754EA4D-31C5-4E27-B0F8-BDE5AA594A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2289175"/>
            <a:ext cx="5159375" cy="386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0C7C88D-C89B-4779-B839-96E76A352F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7" r="5759"/>
          <a:stretch>
            <a:fillRect/>
          </a:stretch>
        </p:blipFill>
        <p:spPr bwMode="auto">
          <a:xfrm>
            <a:off x="1992313" y="2289175"/>
            <a:ext cx="5159375" cy="386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>
            <a:extLst>
              <a:ext uri="{FF2B5EF4-FFF2-40B4-BE49-F238E27FC236}">
                <a16:creationId xmlns:a16="http://schemas.microsoft.com/office/drawing/2014/main" id="{26B3C6C4-7E4E-48BA-90E8-F2D93DBEDB6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Number 17 Challenges</a:t>
            </a:r>
          </a:p>
        </p:txBody>
      </p:sp>
      <p:sp>
        <p:nvSpPr>
          <p:cNvPr id="24579" name="Rectangle 2">
            <a:extLst>
              <a:ext uri="{FF2B5EF4-FFF2-40B4-BE49-F238E27FC236}">
                <a16:creationId xmlns:a16="http://schemas.microsoft.com/office/drawing/2014/main" id="{4C1E671E-3820-4DF5-BDED-34732F48AC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3875" y="1336675"/>
            <a:ext cx="80803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Are you ready for a challenge?</a:t>
            </a:r>
            <a:br>
              <a:rPr lang="en-US" altLang="en-US">
                <a:solidFill>
                  <a:schemeClr val="tx1"/>
                </a:solidFill>
              </a:rPr>
            </a:br>
            <a:r>
              <a:rPr lang="en-US" altLang="en-US">
                <a:solidFill>
                  <a:schemeClr val="tx1"/>
                </a:solidFill>
              </a:rPr>
              <a:t>Click on the stars to make a challenge appear.</a:t>
            </a:r>
          </a:p>
        </p:txBody>
      </p:sp>
      <p:pic>
        <p:nvPicPr>
          <p:cNvPr id="24580" name="Picture 4">
            <a:hlinkClick r:id="rId2" action="ppaction://hlinksldjump"/>
            <a:extLst>
              <a:ext uri="{FF2B5EF4-FFF2-40B4-BE49-F238E27FC236}">
                <a16:creationId xmlns:a16="http://schemas.microsoft.com/office/drawing/2014/main" id="{0C55218B-012F-43C4-AF29-C7E6FEEF7C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3429000"/>
            <a:ext cx="2128838" cy="202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1" name="Picture 6">
            <a:hlinkClick r:id="rId4" action="ppaction://hlinksldjump"/>
            <a:extLst>
              <a:ext uri="{FF2B5EF4-FFF2-40B4-BE49-F238E27FC236}">
                <a16:creationId xmlns:a16="http://schemas.microsoft.com/office/drawing/2014/main" id="{76EBE49F-BB95-4923-9D7A-C65697D017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6188" y="2066925"/>
            <a:ext cx="2141537" cy="203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2" name="Picture 10">
            <a:hlinkClick r:id="rId6" action="ppaction://hlinksldjump"/>
            <a:extLst>
              <a:ext uri="{FF2B5EF4-FFF2-40B4-BE49-F238E27FC236}">
                <a16:creationId xmlns:a16="http://schemas.microsoft.com/office/drawing/2014/main" id="{8F24926F-A1D3-4E7B-8EE9-199D50056A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5950" y="3408363"/>
            <a:ext cx="2171700" cy="206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3" name="Picture 8">
            <a:hlinkClick r:id="rId8" action="ppaction://hlinksldjump"/>
            <a:extLst>
              <a:ext uri="{FF2B5EF4-FFF2-40B4-BE49-F238E27FC236}">
                <a16:creationId xmlns:a16="http://schemas.microsoft.com/office/drawing/2014/main" id="{2B9B09F9-9FD2-4BE4-A29F-C7B530F834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9338" y="2066925"/>
            <a:ext cx="2130425" cy="202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Oval 8">
            <a:hlinkClick r:id="rId10" action="ppaction://hlinksldjump"/>
            <a:extLst>
              <a:ext uri="{FF2B5EF4-FFF2-40B4-BE49-F238E27FC236}">
                <a16:creationId xmlns:a16="http://schemas.microsoft.com/office/drawing/2014/main" id="{BC0301C0-5704-4D94-B04C-45696D515F78}"/>
              </a:ext>
            </a:extLst>
          </p:cNvPr>
          <p:cNvSpPr/>
          <p:nvPr/>
        </p:nvSpPr>
        <p:spPr>
          <a:xfrm>
            <a:off x="6910388" y="4614863"/>
            <a:ext cx="1477962" cy="1477962"/>
          </a:xfrm>
          <a:prstGeom prst="ellipse">
            <a:avLst/>
          </a:prstGeom>
          <a:solidFill>
            <a:srgbClr val="E600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Finished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>
            <a:extLst>
              <a:ext uri="{FF2B5EF4-FFF2-40B4-BE49-F238E27FC236}">
                <a16:creationId xmlns:a16="http://schemas.microsoft.com/office/drawing/2014/main" id="{A66C2882-377D-4BF3-9A49-03347A24EE1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US" altLang="en-US">
                <a:latin typeface="Twinkl" pitchFamily="2" charset="0"/>
              </a:rPr>
              <a:t>Challenge</a:t>
            </a:r>
            <a:endParaRPr lang="en-GB" altLang="en-US"/>
          </a:p>
        </p:txBody>
      </p:sp>
      <p:sp>
        <p:nvSpPr>
          <p:cNvPr id="25603" name="Rectangle 2">
            <a:extLst>
              <a:ext uri="{FF2B5EF4-FFF2-40B4-BE49-F238E27FC236}">
                <a16:creationId xmlns:a16="http://schemas.microsoft.com/office/drawing/2014/main" id="{FFDCC650-07EE-427E-8A50-9039399783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397000"/>
            <a:ext cx="7632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Quickly, find something in the classroom that shows the number 17. </a:t>
            </a:r>
          </a:p>
        </p:txBody>
      </p:sp>
      <p:sp>
        <p:nvSpPr>
          <p:cNvPr id="25605" name="Rectangle 7">
            <a:extLst>
              <a:ext uri="{FF2B5EF4-FFF2-40B4-BE49-F238E27FC236}">
                <a16:creationId xmlns:a16="http://schemas.microsoft.com/office/drawing/2014/main" id="{067F2340-DD6E-443D-A136-C640AEEFA7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2413" y="1624013"/>
            <a:ext cx="5988050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 b="1">
                <a:solidFill>
                  <a:srgbClr val="ED8217"/>
                </a:solidFill>
              </a:rPr>
              <a:t>seventeen</a:t>
            </a:r>
          </a:p>
        </p:txBody>
      </p:sp>
      <p:sp>
        <p:nvSpPr>
          <p:cNvPr id="7" name="Oval 6">
            <a:hlinkClick r:id="rId2" action="ppaction://hlinksldjump"/>
            <a:extLst>
              <a:ext uri="{FF2B5EF4-FFF2-40B4-BE49-F238E27FC236}">
                <a16:creationId xmlns:a16="http://schemas.microsoft.com/office/drawing/2014/main" id="{BAEAF80B-DE8E-4EF8-8C43-362B20A20E4D}"/>
              </a:ext>
            </a:extLst>
          </p:cNvPr>
          <p:cNvSpPr/>
          <p:nvPr/>
        </p:nvSpPr>
        <p:spPr>
          <a:xfrm>
            <a:off x="755650" y="4943475"/>
            <a:ext cx="1149350" cy="1149350"/>
          </a:xfrm>
          <a:prstGeom prst="ellipse">
            <a:avLst/>
          </a:prstGeom>
          <a:solidFill>
            <a:srgbClr val="ED82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back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B68BD67B-6A72-4E59-A458-3BC8E56FAA68}"/>
              </a:ext>
            </a:extLst>
          </p:cNvPr>
          <p:cNvGrpSpPr>
            <a:grpSpLocks/>
          </p:cNvGrpSpPr>
          <p:nvPr/>
        </p:nvGrpSpPr>
        <p:grpSpPr bwMode="auto">
          <a:xfrm>
            <a:off x="558800" y="2332038"/>
            <a:ext cx="3316288" cy="3170237"/>
            <a:chOff x="665085" y="1394791"/>
            <a:chExt cx="3317069" cy="3170099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B8DEFB27-3F54-48BE-A91E-48A9D883A0E0}"/>
                </a:ext>
              </a:extLst>
            </p:cNvPr>
            <p:cNvSpPr txBox="1"/>
            <p:nvPr/>
          </p:nvSpPr>
          <p:spPr>
            <a:xfrm rot="488822">
              <a:off x="665085" y="1394791"/>
              <a:ext cx="3317069" cy="317009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0000" b="1" dirty="0">
                  <a:ln w="28575"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+mn-lt"/>
                </a:rPr>
                <a:t>17</a:t>
              </a:r>
            </a:p>
          </p:txBody>
        </p:sp>
        <p:grpSp>
          <p:nvGrpSpPr>
            <p:cNvPr id="25632" name="Group 1">
              <a:extLst>
                <a:ext uri="{FF2B5EF4-FFF2-40B4-BE49-F238E27FC236}">
                  <a16:creationId xmlns:a16="http://schemas.microsoft.com/office/drawing/2014/main" id="{0FC4D458-73AA-44F2-99F6-2E9C92ACF08A}"/>
                </a:ext>
              </a:extLst>
            </p:cNvPr>
            <p:cNvGrpSpPr>
              <a:grpSpLocks/>
            </p:cNvGrpSpPr>
            <p:nvPr/>
          </p:nvGrpSpPr>
          <p:grpSpPr bwMode="auto">
            <a:xfrm rot="10301376">
              <a:off x="2073134" y="2247766"/>
              <a:ext cx="304807" cy="120645"/>
              <a:chOff x="3086741" y="1958564"/>
              <a:chExt cx="304807" cy="120645"/>
            </a:xfrm>
          </p:grpSpPr>
          <p:sp>
            <p:nvSpPr>
              <p:cNvPr id="13" name="Oval 12">
                <a:extLst>
                  <a:ext uri="{FF2B5EF4-FFF2-40B4-BE49-F238E27FC236}">
                    <a16:creationId xmlns:a16="http://schemas.microsoft.com/office/drawing/2014/main" id="{6C765CA1-26F4-4988-A86F-D87F6D5808A1}"/>
                  </a:ext>
                </a:extLst>
              </p:cNvPr>
              <p:cNvSpPr/>
              <p:nvPr/>
            </p:nvSpPr>
            <p:spPr>
              <a:xfrm>
                <a:off x="3274201" y="1961563"/>
                <a:ext cx="117503" cy="120645"/>
              </a:xfrm>
              <a:prstGeom prst="ellipse">
                <a:avLst/>
              </a:prstGeom>
              <a:solidFill>
                <a:srgbClr val="E5212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  <p:cxnSp>
            <p:nvCxnSpPr>
              <p:cNvPr id="16" name="Straight Arrow Connector 15">
                <a:extLst>
                  <a:ext uri="{FF2B5EF4-FFF2-40B4-BE49-F238E27FC236}">
                    <a16:creationId xmlns:a16="http://schemas.microsoft.com/office/drawing/2014/main" id="{C9B7E74B-E03F-4B49-B9BA-063318045DAD}"/>
                  </a:ext>
                </a:extLst>
              </p:cNvPr>
              <p:cNvCxnSpPr>
                <a:cxnSpLocks/>
              </p:cNvCxnSpPr>
              <p:nvPr/>
            </p:nvCxnSpPr>
            <p:spPr>
              <a:xfrm rot="11298624">
                <a:off x="3086202" y="1978911"/>
                <a:ext cx="254060" cy="33337"/>
              </a:xfrm>
              <a:prstGeom prst="straightConnector1">
                <a:avLst/>
              </a:prstGeom>
              <a:ln w="38100">
                <a:solidFill>
                  <a:srgbClr val="E52122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9EDC7DD1-988B-4E1B-AB4D-460B38E78B94}"/>
                </a:ext>
              </a:extLst>
            </p:cNvPr>
            <p:cNvSpPr/>
            <p:nvPr/>
          </p:nvSpPr>
          <p:spPr>
            <a:xfrm rot="15664515">
              <a:off x="1008876" y="2275005"/>
              <a:ext cx="119058" cy="120678"/>
            </a:xfrm>
            <a:prstGeom prst="ellipse">
              <a:avLst/>
            </a:prstGeom>
            <a:solidFill>
              <a:srgbClr val="E521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cxnSp>
          <p:nvCxnSpPr>
            <p:cNvPr id="45" name="Straight Arrow Connector 44">
              <a:extLst>
                <a:ext uri="{FF2B5EF4-FFF2-40B4-BE49-F238E27FC236}">
                  <a16:creationId xmlns:a16="http://schemas.microsoft.com/office/drawing/2014/main" id="{7DFD71EA-2339-4B0F-9028-7F5F39E0C7B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68405" y="2267878"/>
              <a:ext cx="246121" cy="58734"/>
            </a:xfrm>
            <a:prstGeom prst="straightConnector1">
              <a:avLst/>
            </a:prstGeom>
            <a:ln w="38100">
              <a:solidFill>
                <a:srgbClr val="E5212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9F2267E6-C121-46E5-B8C2-D5507B4FB1D4}"/>
              </a:ext>
            </a:extLst>
          </p:cNvPr>
          <p:cNvGrpSpPr/>
          <p:nvPr/>
        </p:nvGrpSpPr>
        <p:grpSpPr>
          <a:xfrm>
            <a:off x="5517025" y="3130550"/>
            <a:ext cx="1818754" cy="2370690"/>
            <a:chOff x="5517025" y="3130550"/>
            <a:chExt cx="1818754" cy="2370690"/>
          </a:xfrm>
        </p:grpSpPr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40E527EA-E8D6-481A-862B-24DC8B63A2A1}"/>
                </a:ext>
              </a:extLst>
            </p:cNvPr>
            <p:cNvSpPr/>
            <p:nvPr/>
          </p:nvSpPr>
          <p:spPr bwMode="auto">
            <a:xfrm>
              <a:off x="5517025" y="3621088"/>
              <a:ext cx="392113" cy="392113"/>
            </a:xfrm>
            <a:prstGeom prst="ellipse">
              <a:avLst/>
            </a:prstGeom>
            <a:solidFill>
              <a:srgbClr val="CA4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51C109F2-200A-4E89-AA15-D0638B6750FB}"/>
                </a:ext>
              </a:extLst>
            </p:cNvPr>
            <p:cNvSpPr/>
            <p:nvPr/>
          </p:nvSpPr>
          <p:spPr bwMode="auto">
            <a:xfrm>
              <a:off x="5993275" y="3621088"/>
              <a:ext cx="392113" cy="392113"/>
            </a:xfrm>
            <a:prstGeom prst="ellipse">
              <a:avLst/>
            </a:prstGeom>
            <a:solidFill>
              <a:srgbClr val="CA4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18B1C608-89CE-4665-9F83-A0659AA85AFD}"/>
                </a:ext>
              </a:extLst>
            </p:cNvPr>
            <p:cNvSpPr/>
            <p:nvPr/>
          </p:nvSpPr>
          <p:spPr bwMode="auto">
            <a:xfrm>
              <a:off x="6472701" y="3621088"/>
              <a:ext cx="392113" cy="392113"/>
            </a:xfrm>
            <a:prstGeom prst="ellipse">
              <a:avLst/>
            </a:prstGeom>
            <a:solidFill>
              <a:srgbClr val="CA4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61303245-DAFE-4F58-B557-3B586DF361B1}"/>
                </a:ext>
              </a:extLst>
            </p:cNvPr>
            <p:cNvSpPr/>
            <p:nvPr/>
          </p:nvSpPr>
          <p:spPr bwMode="auto">
            <a:xfrm>
              <a:off x="6942600" y="3621088"/>
              <a:ext cx="392113" cy="392113"/>
            </a:xfrm>
            <a:prstGeom prst="ellipse">
              <a:avLst/>
            </a:prstGeom>
            <a:solidFill>
              <a:srgbClr val="CA4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49F5F373-76E9-42ED-8833-1889BA17FB66}"/>
                </a:ext>
              </a:extLst>
            </p:cNvPr>
            <p:cNvSpPr/>
            <p:nvPr/>
          </p:nvSpPr>
          <p:spPr bwMode="auto">
            <a:xfrm>
              <a:off x="5517025" y="4117975"/>
              <a:ext cx="392113" cy="392113"/>
            </a:xfrm>
            <a:prstGeom prst="ellipse">
              <a:avLst/>
            </a:prstGeom>
            <a:solidFill>
              <a:srgbClr val="CA4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E98283A8-CF6F-4CC5-91C4-C02D6A84F048}"/>
                </a:ext>
              </a:extLst>
            </p:cNvPr>
            <p:cNvSpPr/>
            <p:nvPr/>
          </p:nvSpPr>
          <p:spPr bwMode="auto">
            <a:xfrm>
              <a:off x="5993275" y="4117975"/>
              <a:ext cx="392113" cy="392113"/>
            </a:xfrm>
            <a:prstGeom prst="ellipse">
              <a:avLst/>
            </a:prstGeom>
            <a:solidFill>
              <a:srgbClr val="CA4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7B8F5876-C213-488E-A677-D540AFD881A8}"/>
                </a:ext>
              </a:extLst>
            </p:cNvPr>
            <p:cNvSpPr/>
            <p:nvPr/>
          </p:nvSpPr>
          <p:spPr bwMode="auto">
            <a:xfrm>
              <a:off x="6472701" y="4117975"/>
              <a:ext cx="392113" cy="392113"/>
            </a:xfrm>
            <a:prstGeom prst="ellipse">
              <a:avLst/>
            </a:prstGeom>
            <a:solidFill>
              <a:srgbClr val="CA4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85F09B4E-7167-4D07-AFE1-F4B9C28DDE4E}"/>
                </a:ext>
              </a:extLst>
            </p:cNvPr>
            <p:cNvSpPr/>
            <p:nvPr/>
          </p:nvSpPr>
          <p:spPr bwMode="auto">
            <a:xfrm>
              <a:off x="6942600" y="4117975"/>
              <a:ext cx="392113" cy="392113"/>
            </a:xfrm>
            <a:prstGeom prst="ellipse">
              <a:avLst/>
            </a:prstGeom>
            <a:solidFill>
              <a:srgbClr val="CA4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13EC45C9-7648-4DA7-BE67-5C8F0BB400AC}"/>
                </a:ext>
              </a:extLst>
            </p:cNvPr>
            <p:cNvSpPr/>
            <p:nvPr/>
          </p:nvSpPr>
          <p:spPr bwMode="auto">
            <a:xfrm>
              <a:off x="5517025" y="4614862"/>
              <a:ext cx="392113" cy="392113"/>
            </a:xfrm>
            <a:prstGeom prst="ellipse">
              <a:avLst/>
            </a:prstGeom>
            <a:solidFill>
              <a:srgbClr val="CA4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F2CF57E7-309D-4167-B69D-2AF6F35A0AC0}"/>
                </a:ext>
              </a:extLst>
            </p:cNvPr>
            <p:cNvSpPr/>
            <p:nvPr/>
          </p:nvSpPr>
          <p:spPr bwMode="auto">
            <a:xfrm>
              <a:off x="5993275" y="4614862"/>
              <a:ext cx="392113" cy="392113"/>
            </a:xfrm>
            <a:prstGeom prst="ellipse">
              <a:avLst/>
            </a:prstGeom>
            <a:solidFill>
              <a:srgbClr val="CA4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72F05B5E-0FB0-4BEC-988C-1FDB05C7FC9C}"/>
                </a:ext>
              </a:extLst>
            </p:cNvPr>
            <p:cNvSpPr/>
            <p:nvPr/>
          </p:nvSpPr>
          <p:spPr bwMode="auto">
            <a:xfrm>
              <a:off x="6472701" y="4614862"/>
              <a:ext cx="392113" cy="392113"/>
            </a:xfrm>
            <a:prstGeom prst="ellipse">
              <a:avLst/>
            </a:prstGeom>
            <a:solidFill>
              <a:srgbClr val="CA4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968A9922-5A0E-4F70-B078-9C3C7899A36D}"/>
                </a:ext>
              </a:extLst>
            </p:cNvPr>
            <p:cNvSpPr/>
            <p:nvPr/>
          </p:nvSpPr>
          <p:spPr bwMode="auto">
            <a:xfrm>
              <a:off x="6942600" y="4614862"/>
              <a:ext cx="392113" cy="392113"/>
            </a:xfrm>
            <a:prstGeom prst="ellipse">
              <a:avLst/>
            </a:prstGeom>
            <a:solidFill>
              <a:srgbClr val="CA4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CD7248CE-11D5-4D6E-8B49-A551002D81F8}"/>
                </a:ext>
              </a:extLst>
            </p:cNvPr>
            <p:cNvSpPr/>
            <p:nvPr/>
          </p:nvSpPr>
          <p:spPr bwMode="auto">
            <a:xfrm>
              <a:off x="6943666" y="5109127"/>
              <a:ext cx="392113" cy="392113"/>
            </a:xfrm>
            <a:prstGeom prst="ellipse">
              <a:avLst/>
            </a:prstGeom>
            <a:solidFill>
              <a:srgbClr val="CA4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9ED5B6C7-6980-4B2B-9487-A606F0A466FB}"/>
                </a:ext>
              </a:extLst>
            </p:cNvPr>
            <p:cNvSpPr/>
            <p:nvPr/>
          </p:nvSpPr>
          <p:spPr bwMode="auto">
            <a:xfrm>
              <a:off x="5517025" y="3130550"/>
              <a:ext cx="392113" cy="392113"/>
            </a:xfrm>
            <a:prstGeom prst="ellipse">
              <a:avLst/>
            </a:prstGeom>
            <a:solidFill>
              <a:srgbClr val="CA4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62386E4C-8868-4101-A8CF-CD5A78E33156}"/>
                </a:ext>
              </a:extLst>
            </p:cNvPr>
            <p:cNvSpPr/>
            <p:nvPr/>
          </p:nvSpPr>
          <p:spPr bwMode="auto">
            <a:xfrm>
              <a:off x="5993275" y="3130550"/>
              <a:ext cx="392113" cy="392113"/>
            </a:xfrm>
            <a:prstGeom prst="ellipse">
              <a:avLst/>
            </a:prstGeom>
            <a:solidFill>
              <a:srgbClr val="CA4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E3A56109-CF84-488F-BDDC-16F9600D2FAF}"/>
                </a:ext>
              </a:extLst>
            </p:cNvPr>
            <p:cNvSpPr/>
            <p:nvPr/>
          </p:nvSpPr>
          <p:spPr bwMode="auto">
            <a:xfrm>
              <a:off x="6472701" y="3130550"/>
              <a:ext cx="392113" cy="392113"/>
            </a:xfrm>
            <a:prstGeom prst="ellipse">
              <a:avLst/>
            </a:prstGeom>
            <a:solidFill>
              <a:srgbClr val="CA4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BBD8E11B-103C-4DF7-A4C3-0456569FD632}"/>
                </a:ext>
              </a:extLst>
            </p:cNvPr>
            <p:cNvSpPr/>
            <p:nvPr/>
          </p:nvSpPr>
          <p:spPr bwMode="auto">
            <a:xfrm>
              <a:off x="6942600" y="3130550"/>
              <a:ext cx="392113" cy="392113"/>
            </a:xfrm>
            <a:prstGeom prst="ellipse">
              <a:avLst/>
            </a:prstGeom>
            <a:solidFill>
              <a:srgbClr val="CA4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EEF71760-6AAD-46CD-98F9-BF7919A9DB52}"/>
              </a:ext>
            </a:extLst>
          </p:cNvPr>
          <p:cNvGrpSpPr>
            <a:grpSpLocks/>
          </p:cNvGrpSpPr>
          <p:nvPr/>
        </p:nvGrpSpPr>
        <p:grpSpPr bwMode="auto">
          <a:xfrm>
            <a:off x="7544718" y="2973288"/>
            <a:ext cx="960993" cy="3283148"/>
            <a:chOff x="4064000" y="1830388"/>
            <a:chExt cx="1043918" cy="3568701"/>
          </a:xfrm>
        </p:grpSpPr>
        <p:pic>
          <p:nvPicPr>
            <p:cNvPr id="39" name="Picture 2">
              <a:extLst>
                <a:ext uri="{FF2B5EF4-FFF2-40B4-BE49-F238E27FC236}">
                  <a16:creationId xmlns:a16="http://schemas.microsoft.com/office/drawing/2014/main" id="{A0C61674-8E40-49A6-A98B-EDB2C973778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64000" y="1830388"/>
              <a:ext cx="467350" cy="3568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0" name="Picture 1">
              <a:extLst>
                <a:ext uri="{FF2B5EF4-FFF2-40B4-BE49-F238E27FC236}">
                  <a16:creationId xmlns:a16="http://schemas.microsoft.com/office/drawing/2014/main" id="{F3FEA712-8591-4878-AE50-1CBF68D5B97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46216" y="2845943"/>
              <a:ext cx="461702" cy="25531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2CA311E0-C52E-4B08-9E03-AFE1467A95F3}"/>
              </a:ext>
            </a:extLst>
          </p:cNvPr>
          <p:cNvGrpSpPr>
            <a:grpSpLocks/>
          </p:cNvGrpSpPr>
          <p:nvPr/>
        </p:nvGrpSpPr>
        <p:grpSpPr bwMode="auto">
          <a:xfrm rot="20849919">
            <a:off x="3228637" y="3588946"/>
            <a:ext cx="2046353" cy="2419027"/>
            <a:chOff x="4821238" y="1530350"/>
            <a:chExt cx="3390670" cy="4008438"/>
          </a:xfrm>
        </p:grpSpPr>
        <p:pic>
          <p:nvPicPr>
            <p:cNvPr id="42" name="Picture 8">
              <a:extLst>
                <a:ext uri="{FF2B5EF4-FFF2-40B4-BE49-F238E27FC236}">
                  <a16:creationId xmlns:a16="http://schemas.microsoft.com/office/drawing/2014/main" id="{A6AF93A9-11F7-43EE-AE83-C9E2B8F1343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21238" y="1530350"/>
              <a:ext cx="1610165" cy="40084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3" name="Picture 1">
              <a:extLst>
                <a:ext uri="{FF2B5EF4-FFF2-40B4-BE49-F238E27FC236}">
                  <a16:creationId xmlns:a16="http://schemas.microsoft.com/office/drawing/2014/main" id="{EB4C28AB-9A97-483C-AC04-A8819758BAD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89014" y="2365374"/>
              <a:ext cx="1622894" cy="31734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>
            <a:extLst>
              <a:ext uri="{FF2B5EF4-FFF2-40B4-BE49-F238E27FC236}">
                <a16:creationId xmlns:a16="http://schemas.microsoft.com/office/drawing/2014/main" id="{00E51C7F-A884-441B-A960-FF3291C36EF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US" altLang="en-US">
                <a:latin typeface="Twinkl" pitchFamily="2" charset="0"/>
              </a:rPr>
              <a:t>Challenge</a:t>
            </a:r>
            <a:endParaRPr lang="en-GB" altLang="en-US"/>
          </a:p>
        </p:txBody>
      </p:sp>
      <p:sp>
        <p:nvSpPr>
          <p:cNvPr id="26627" name="Rectangle 2">
            <a:extLst>
              <a:ext uri="{FF2B5EF4-FFF2-40B4-BE49-F238E27FC236}">
                <a16:creationId xmlns:a16="http://schemas.microsoft.com/office/drawing/2014/main" id="{EF3AB41B-8FD3-4FED-9BF4-684AF5BC8B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397000"/>
            <a:ext cx="7632700" cy="1474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US" altLang="en-US"/>
              <a:t>Find 17 small things. Can you make two groups with the 17 things?</a:t>
            </a:r>
          </a:p>
          <a:p>
            <a:pPr algn="ctr">
              <a:buFont typeface="Arial" panose="020B0604020202020204" pitchFamily="34" charset="0"/>
              <a:buNone/>
            </a:pPr>
            <a:r>
              <a:rPr lang="en-US" altLang="en-US"/>
              <a:t>How many do you have in each group?</a:t>
            </a:r>
          </a:p>
          <a:p>
            <a:pPr algn="ctr">
              <a:buFont typeface="Arial" panose="020B0604020202020204" pitchFamily="34" charset="0"/>
              <a:buNone/>
            </a:pPr>
            <a:r>
              <a:rPr lang="en-US" altLang="en-US"/>
              <a:t>Is there another way? </a:t>
            </a:r>
          </a:p>
          <a:p>
            <a:pPr algn="ctr">
              <a:buFont typeface="Arial" panose="020B0604020202020204" pitchFamily="34" charset="0"/>
              <a:buNone/>
            </a:pPr>
            <a:endParaRPr lang="en-US" altLang="en-US"/>
          </a:p>
        </p:txBody>
      </p:sp>
      <p:sp>
        <p:nvSpPr>
          <p:cNvPr id="9" name="Oval 8">
            <a:hlinkClick r:id="rId2" action="ppaction://hlinksldjump"/>
            <a:extLst>
              <a:ext uri="{FF2B5EF4-FFF2-40B4-BE49-F238E27FC236}">
                <a16:creationId xmlns:a16="http://schemas.microsoft.com/office/drawing/2014/main" id="{212A8756-6B51-401C-9156-30CB896AFA79}"/>
              </a:ext>
            </a:extLst>
          </p:cNvPr>
          <p:cNvSpPr/>
          <p:nvPr/>
        </p:nvSpPr>
        <p:spPr>
          <a:xfrm>
            <a:off x="755650" y="4943475"/>
            <a:ext cx="1149350" cy="1149350"/>
          </a:xfrm>
          <a:prstGeom prst="ellipse">
            <a:avLst/>
          </a:prstGeom>
          <a:solidFill>
            <a:srgbClr val="ED82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back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4A3ABF-58FE-414D-9572-CC76ACBA1F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738" y="2547938"/>
            <a:ext cx="765175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42340749-C3F4-447C-8C99-372E09880B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9150" y="2620963"/>
            <a:ext cx="765175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475F782B-2061-4F30-A1F4-E33CB58B19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38" y="3746500"/>
            <a:ext cx="765175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758AAB77-D0FF-4491-B28D-D7BE83BD06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6388" y="4006850"/>
            <a:ext cx="763587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FB4299A6-4D78-491A-BBAB-498CE7032E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7863" y="5327650"/>
            <a:ext cx="763587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91B198E8-3869-40DC-A0ED-A65082E67C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1863" y="5129213"/>
            <a:ext cx="763587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1A2ACD15-4C17-45D4-BF0B-ACDCFE683C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5738" y="3914775"/>
            <a:ext cx="765175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DC11FE87-14FF-463D-8F58-9584C29D49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2663825"/>
            <a:ext cx="763588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AE317755-AABA-4B7B-953C-4AB3D48093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1088" y="4368800"/>
            <a:ext cx="765175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0BF10727-79F6-45F9-8E2E-F9EB7B5ECB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6213" y="3313113"/>
            <a:ext cx="765175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900D2CD2-CEA0-459D-AEFB-C962115030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8100" y="2008188"/>
            <a:ext cx="765175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034B63CF-9199-449C-BC10-3B538056B9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9713" y="2547938"/>
            <a:ext cx="765175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B4DAEF99-2B11-4EC7-AF8B-D828CA49FE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3175" y="3055938"/>
            <a:ext cx="765175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D924AEA1-89AD-4966-98BD-38F4B24BB4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9700" y="3695700"/>
            <a:ext cx="765175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E91537E0-B4CE-4129-B416-9AA705FE23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1088" y="4297363"/>
            <a:ext cx="765175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6F169653-36CF-4D81-8F01-9ADBB57244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9588" y="5327650"/>
            <a:ext cx="763587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208F05E9-FF01-4892-9DCF-696ED5014E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4513" y="4773613"/>
            <a:ext cx="763587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7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9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8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9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1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3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5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10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5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6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8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0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2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124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2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3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4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5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6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7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8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9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4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9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0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1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2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3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4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5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6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 nodeType="afterGroup">
                            <p:stCondLst>
                              <p:cond delay="13500"/>
                            </p:stCondLst>
                            <p:childTnLst>
                              <p:par>
                                <p:cTn id="158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0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1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6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7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8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9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0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71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2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3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17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7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8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3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4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5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6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7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8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9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0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 nodeType="afterGroup">
                            <p:stCondLst>
                              <p:cond delay="16500"/>
                            </p:stCondLst>
                            <p:childTnLst>
                              <p:par>
                                <p:cTn id="19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4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5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0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1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2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3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4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5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6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7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20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1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2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7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8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9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0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1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2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3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24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 nodeType="afterGroup">
                            <p:stCondLst>
                              <p:cond delay="19500"/>
                            </p:stCondLst>
                            <p:childTnLst>
                              <p:par>
                                <p:cTn id="22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8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9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4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5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6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7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8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9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0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1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 nodeType="afterGroup">
                            <p:stCondLst>
                              <p:cond delay="21000"/>
                            </p:stCondLst>
                            <p:childTnLst>
                              <p:par>
                                <p:cTn id="24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5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6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1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2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3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4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5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6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7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8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9" fill="hold" nodeType="afterGroup">
                            <p:stCondLst>
                              <p:cond delay="22500"/>
                            </p:stCondLst>
                            <p:childTnLst>
                              <p:par>
                                <p:cTn id="26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2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3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8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9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0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1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2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3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4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5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6" fill="hold" nodeType="afterGroup">
                            <p:stCondLst>
                              <p:cond delay="24000"/>
                            </p:stCondLst>
                            <p:childTnLst>
                              <p:par>
                                <p:cTn id="27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9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0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5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6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7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8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9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0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1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2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>
            <a:extLst>
              <a:ext uri="{FF2B5EF4-FFF2-40B4-BE49-F238E27FC236}">
                <a16:creationId xmlns:a16="http://schemas.microsoft.com/office/drawing/2014/main" id="{B1694377-7848-4CE9-931E-A9E5D59036E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Challenge</a:t>
            </a:r>
          </a:p>
        </p:txBody>
      </p:sp>
      <p:sp>
        <p:nvSpPr>
          <p:cNvPr id="27651" name="Rectangle 2">
            <a:extLst>
              <a:ext uri="{FF2B5EF4-FFF2-40B4-BE49-F238E27FC236}">
                <a16:creationId xmlns:a16="http://schemas.microsoft.com/office/drawing/2014/main" id="{B3F07D40-FC98-4590-9A4D-8D0E388118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90825" y="1390650"/>
            <a:ext cx="3552825" cy="34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US" altLang="en-US"/>
              <a:t>Can you tap your head 17 times?</a:t>
            </a:r>
          </a:p>
        </p:txBody>
      </p:sp>
      <p:sp>
        <p:nvSpPr>
          <p:cNvPr id="5" name="Oval 4">
            <a:hlinkClick r:id="rId2" action="ppaction://hlinksldjump"/>
            <a:extLst>
              <a:ext uri="{FF2B5EF4-FFF2-40B4-BE49-F238E27FC236}">
                <a16:creationId xmlns:a16="http://schemas.microsoft.com/office/drawing/2014/main" id="{20D38032-E7BC-4405-BC8C-5706EF853ABB}"/>
              </a:ext>
            </a:extLst>
          </p:cNvPr>
          <p:cNvSpPr/>
          <p:nvPr/>
        </p:nvSpPr>
        <p:spPr>
          <a:xfrm>
            <a:off x="755650" y="4943475"/>
            <a:ext cx="1149350" cy="1149350"/>
          </a:xfrm>
          <a:prstGeom prst="ellipse">
            <a:avLst/>
          </a:prstGeom>
          <a:solidFill>
            <a:srgbClr val="ED82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back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F579466-D0EE-45CC-A034-719974787D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0950" y="1878013"/>
            <a:ext cx="1687513" cy="422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>
            <a:extLst>
              <a:ext uri="{FF2B5EF4-FFF2-40B4-BE49-F238E27FC236}">
                <a16:creationId xmlns:a16="http://schemas.microsoft.com/office/drawing/2014/main" id="{99836438-7B6A-413A-8FD5-2BFB4A0A4DE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Challenge</a:t>
            </a:r>
          </a:p>
        </p:txBody>
      </p:sp>
      <p:sp>
        <p:nvSpPr>
          <p:cNvPr id="28675" name="Rectangle 2">
            <a:extLst>
              <a:ext uri="{FF2B5EF4-FFF2-40B4-BE49-F238E27FC236}">
                <a16:creationId xmlns:a16="http://schemas.microsoft.com/office/drawing/2014/main" id="{1E57F21D-99B7-4552-996D-A1495AAA9C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2500" y="1376363"/>
            <a:ext cx="7237413" cy="1096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US" altLang="en-US"/>
              <a:t>Find a partner.</a:t>
            </a:r>
          </a:p>
          <a:p>
            <a:pPr algn="ctr">
              <a:buFont typeface="Arial" panose="020B0604020202020204" pitchFamily="34" charset="0"/>
              <a:buNone/>
            </a:pPr>
            <a:r>
              <a:rPr lang="en-US" altLang="en-US"/>
              <a:t>Together, can you show 17 fingers?</a:t>
            </a:r>
          </a:p>
          <a:p>
            <a:pPr algn="ctr">
              <a:buFont typeface="Arial" panose="020B0604020202020204" pitchFamily="34" charset="0"/>
              <a:buNone/>
            </a:pPr>
            <a:r>
              <a:rPr lang="en-US" altLang="en-US"/>
              <a:t>How many different ways can you find?</a:t>
            </a:r>
            <a:endParaRPr lang="en-US" altLang="en-US">
              <a:solidFill>
                <a:schemeClr val="tx1"/>
              </a:solidFill>
            </a:endParaRPr>
          </a:p>
        </p:txBody>
      </p:sp>
      <p:sp>
        <p:nvSpPr>
          <p:cNvPr id="6" name="Oval 5">
            <a:hlinkClick r:id="rId2" action="ppaction://hlinksldjump"/>
            <a:extLst>
              <a:ext uri="{FF2B5EF4-FFF2-40B4-BE49-F238E27FC236}">
                <a16:creationId xmlns:a16="http://schemas.microsoft.com/office/drawing/2014/main" id="{E1226046-5E05-4683-8878-84224BBCB835}"/>
              </a:ext>
            </a:extLst>
          </p:cNvPr>
          <p:cNvSpPr/>
          <p:nvPr/>
        </p:nvSpPr>
        <p:spPr>
          <a:xfrm>
            <a:off x="755650" y="4943475"/>
            <a:ext cx="1149350" cy="1149350"/>
          </a:xfrm>
          <a:prstGeom prst="ellipse">
            <a:avLst/>
          </a:prstGeom>
          <a:solidFill>
            <a:srgbClr val="ED82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back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1BA9A702-D2B5-4C09-9E58-4C0D6685B796}"/>
              </a:ext>
            </a:extLst>
          </p:cNvPr>
          <p:cNvGrpSpPr>
            <a:grpSpLocks/>
          </p:cNvGrpSpPr>
          <p:nvPr/>
        </p:nvGrpSpPr>
        <p:grpSpPr bwMode="auto">
          <a:xfrm>
            <a:off x="1400175" y="2374900"/>
            <a:ext cx="6142038" cy="2795588"/>
            <a:chOff x="-4986074" y="196068"/>
            <a:chExt cx="12367624" cy="5630021"/>
          </a:xfrm>
        </p:grpSpPr>
        <p:pic>
          <p:nvPicPr>
            <p:cNvPr id="28678" name="Picture 1">
              <a:extLst>
                <a:ext uri="{FF2B5EF4-FFF2-40B4-BE49-F238E27FC236}">
                  <a16:creationId xmlns:a16="http://schemas.microsoft.com/office/drawing/2014/main" id="{7C83B0CC-38AE-4BC6-B125-97B5486F8C4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9273" b="12927"/>
            <a:stretch>
              <a:fillRect/>
            </a:stretch>
          </p:blipFill>
          <p:spPr bwMode="auto">
            <a:xfrm>
              <a:off x="0" y="196068"/>
              <a:ext cx="7381550" cy="56300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679" name="Picture 2">
              <a:extLst>
                <a:ext uri="{FF2B5EF4-FFF2-40B4-BE49-F238E27FC236}">
                  <a16:creationId xmlns:a16="http://schemas.microsoft.com/office/drawing/2014/main" id="{B8FD4355-EE6A-4E7C-B87B-45F964263F1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028" b="12927"/>
            <a:stretch>
              <a:fillRect/>
            </a:stretch>
          </p:blipFill>
          <p:spPr bwMode="auto">
            <a:xfrm>
              <a:off x="-4986074" y="196068"/>
              <a:ext cx="7769733" cy="56300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>
            <a:extLst>
              <a:ext uri="{FF2B5EF4-FFF2-40B4-BE49-F238E27FC236}">
                <a16:creationId xmlns:a16="http://schemas.microsoft.com/office/drawing/2014/main" id="{D73D3A71-79DF-4191-8E18-87BAFBD84D3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US" altLang="en-US">
                <a:latin typeface="Twinkl" pitchFamily="2" charset="0"/>
              </a:rPr>
              <a:t>Congratulations!</a:t>
            </a:r>
            <a:endParaRPr lang="en-GB" altLang="en-US"/>
          </a:p>
        </p:txBody>
      </p:sp>
      <p:sp>
        <p:nvSpPr>
          <p:cNvPr id="29699" name="Rectangle 6">
            <a:extLst>
              <a:ext uri="{FF2B5EF4-FFF2-40B4-BE49-F238E27FC236}">
                <a16:creationId xmlns:a16="http://schemas.microsoft.com/office/drawing/2014/main" id="{D110A77A-C002-479C-8376-B617682105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1443038"/>
            <a:ext cx="4572000" cy="1202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en-US" dirty="0"/>
              <a:t>You are now an expert on the number 17.</a:t>
            </a:r>
          </a:p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endParaRPr lang="en-US" altLang="en-US" dirty="0">
              <a:solidFill>
                <a:schemeClr val="tx1"/>
              </a:solidFill>
            </a:endParaRPr>
          </a:p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</a:rPr>
              <a:t>Can you give yourself 17 pats on the back?</a:t>
            </a:r>
          </a:p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endParaRPr lang="en-US" altLang="en-US" dirty="0">
              <a:solidFill>
                <a:schemeClr val="tx1"/>
              </a:solidFill>
            </a:endParaRPr>
          </a:p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</a:rPr>
              <a:t>Can you give yourself 17 claps?</a:t>
            </a:r>
          </a:p>
        </p:txBody>
      </p:sp>
      <p:pic>
        <p:nvPicPr>
          <p:cNvPr id="29700" name="Picture 8">
            <a:extLst>
              <a:ext uri="{FF2B5EF4-FFF2-40B4-BE49-F238E27FC236}">
                <a16:creationId xmlns:a16="http://schemas.microsoft.com/office/drawing/2014/main" id="{7A34FA76-B3EB-4BD8-B36D-9E4636F510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21"/>
          <a:stretch>
            <a:fillRect/>
          </a:stretch>
        </p:blipFill>
        <p:spPr bwMode="auto">
          <a:xfrm>
            <a:off x="5646738" y="3973513"/>
            <a:ext cx="3030537" cy="2379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Rectangle 7">
            <a:extLst>
              <a:ext uri="{FF2B5EF4-FFF2-40B4-BE49-F238E27FC236}">
                <a16:creationId xmlns:a16="http://schemas.microsoft.com/office/drawing/2014/main" id="{B9BF43AC-48C5-4AFE-919C-A9D3557672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74925" y="2466448"/>
            <a:ext cx="399415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rgbClr val="ED8217"/>
                </a:solidFill>
              </a:rPr>
              <a:t>seventeen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86FD81A4-0D2B-40AE-962D-372E05BD5A2E}"/>
              </a:ext>
            </a:extLst>
          </p:cNvPr>
          <p:cNvGrpSpPr>
            <a:grpSpLocks/>
          </p:cNvGrpSpPr>
          <p:nvPr/>
        </p:nvGrpSpPr>
        <p:grpSpPr bwMode="auto">
          <a:xfrm>
            <a:off x="833202" y="2932083"/>
            <a:ext cx="2697634" cy="3188917"/>
            <a:chOff x="4821238" y="1530350"/>
            <a:chExt cx="3390670" cy="4008438"/>
          </a:xfrm>
        </p:grpSpPr>
        <p:pic>
          <p:nvPicPr>
            <p:cNvPr id="13" name="Picture 8">
              <a:extLst>
                <a:ext uri="{FF2B5EF4-FFF2-40B4-BE49-F238E27FC236}">
                  <a16:creationId xmlns:a16="http://schemas.microsoft.com/office/drawing/2014/main" id="{4384BE7B-EBC5-4754-B642-06C4E08FD04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21238" y="1530350"/>
              <a:ext cx="1610165" cy="40084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Picture 1">
              <a:extLst>
                <a:ext uri="{FF2B5EF4-FFF2-40B4-BE49-F238E27FC236}">
                  <a16:creationId xmlns:a16="http://schemas.microsoft.com/office/drawing/2014/main" id="{D4774CA8-55C2-4B0A-8EB4-70F32BD36EC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89014" y="2365374"/>
              <a:ext cx="1622894" cy="31734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9B2850FA-7250-4107-A836-99A93C60558C}"/>
              </a:ext>
            </a:extLst>
          </p:cNvPr>
          <p:cNvGrpSpPr>
            <a:grpSpLocks/>
          </p:cNvGrpSpPr>
          <p:nvPr/>
        </p:nvGrpSpPr>
        <p:grpSpPr bwMode="auto">
          <a:xfrm>
            <a:off x="7380248" y="690365"/>
            <a:ext cx="960993" cy="3283148"/>
            <a:chOff x="4064000" y="1830388"/>
            <a:chExt cx="1043918" cy="3568701"/>
          </a:xfrm>
        </p:grpSpPr>
        <p:pic>
          <p:nvPicPr>
            <p:cNvPr id="17" name="Picture 2">
              <a:extLst>
                <a:ext uri="{FF2B5EF4-FFF2-40B4-BE49-F238E27FC236}">
                  <a16:creationId xmlns:a16="http://schemas.microsoft.com/office/drawing/2014/main" id="{568FB75B-E075-4052-B2B9-081C4FA57BF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64000" y="1830388"/>
              <a:ext cx="467350" cy="3568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" name="Picture 1">
              <a:extLst>
                <a:ext uri="{FF2B5EF4-FFF2-40B4-BE49-F238E27FC236}">
                  <a16:creationId xmlns:a16="http://schemas.microsoft.com/office/drawing/2014/main" id="{632F54DA-2E38-47B8-A6B0-B3526B53D17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46216" y="2845943"/>
              <a:ext cx="461702" cy="25531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 [Read-Only]" id="{B29F6C71-AAE0-4B64-A45A-1046B855C9CC}" vid="{8E495050-AD79-41D8-9298-D2CAD14368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Guidance</Template>
  <TotalTime>1047</TotalTime>
  <Words>520</Words>
  <Application>Microsoft Office PowerPoint</Application>
  <PresentationFormat>On-screen Show (4:3)</PresentationFormat>
  <Paragraphs>122</Paragraphs>
  <Slides>23</Slides>
  <Notes>0</Notes>
  <HiddenSlides>3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8" baseType="lpstr">
      <vt:lpstr>Twinkl</vt:lpstr>
      <vt:lpstr>Calibri</vt:lpstr>
      <vt:lpstr>Twinkl SemiBold</vt:lpstr>
      <vt:lpstr>Arial</vt:lpstr>
      <vt:lpstr>Office Theme</vt:lpstr>
      <vt:lpstr>PowerPoint Presentation</vt:lpstr>
      <vt:lpstr>All about the Number…</vt:lpstr>
      <vt:lpstr>All about the Number 17</vt:lpstr>
      <vt:lpstr>Ten-Frames</vt:lpstr>
      <vt:lpstr>Number Words</vt:lpstr>
      <vt:lpstr>Number Shapes</vt:lpstr>
      <vt:lpstr>Cube Towers</vt:lpstr>
      <vt:lpstr>Number Lines</vt:lpstr>
      <vt:lpstr>Number Lines</vt:lpstr>
      <vt:lpstr>Let’s Try Together! </vt:lpstr>
      <vt:lpstr>PowerPoint Presentation</vt:lpstr>
      <vt:lpstr>Well done! </vt:lpstr>
      <vt:lpstr>PowerPoint Presentation</vt:lpstr>
      <vt:lpstr>PowerPoint Presentation</vt:lpstr>
      <vt:lpstr>Numbers as Labels</vt:lpstr>
      <vt:lpstr>Numbers Everywhere!</vt:lpstr>
      <vt:lpstr>Number 17 Challenges</vt:lpstr>
      <vt:lpstr>Challenge</vt:lpstr>
      <vt:lpstr>Challenge</vt:lpstr>
      <vt:lpstr>Challenge</vt:lpstr>
      <vt:lpstr>Challenge</vt:lpstr>
      <vt:lpstr>Congratulations!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Sarah Williamson</dc:creator>
  <cp:lastModifiedBy>Philip Jenkins</cp:lastModifiedBy>
  <cp:revision>88</cp:revision>
  <dcterms:created xsi:type="dcterms:W3CDTF">2018-07-09T14:39:38Z</dcterms:created>
  <dcterms:modified xsi:type="dcterms:W3CDTF">2020-04-19T22:10:03Z</dcterms:modified>
</cp:coreProperties>
</file>