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82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218629-7B92-4110-A5AB-4AF44758F36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0F8EA-DDB7-420D-ABC1-DBF92A0221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7893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DD7121-20BE-48B8-80E3-DBA07CAA03F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53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3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20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959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263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615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733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4278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345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608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E85F0-DD01-4702-ADED-A81C1C0CC91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9931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78FE-ADAF-4983-875A-3F07F27C38DB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11F01-CD35-42BC-8555-B85E29E7767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0" y="731520"/>
            <a:ext cx="85344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168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E85F0-DD01-4702-ADED-A81C1C0CC91E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E70D2-ECF0-48DD-A475-452E6A8526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118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s2J6dtqvRAhUJIMAKHZrvCFYQjRwIBw&amp;url=http://www.maplecityrubber.com/&amp;bvm=bv.142059868,d.ZGg&amp;psig=AFQjCNGNWYqrl6whGNkeLJ_Q-21X36YNrA&amp;ust=1483719545421190" TargetMode="Externa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15816" y="2132856"/>
              <a:ext cx="3096344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0" dirty="0">
                  <a:latin typeface="SassoonPrimaryInfant" pitchFamily="2" charset="0"/>
                </a:rPr>
                <a:t>Chip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3489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2807804" y="2159821"/>
              <a:ext cx="3528392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0" dirty="0">
                  <a:latin typeface="SassoonPrimaryInfant" pitchFamily="2" charset="0"/>
                </a:rPr>
                <a:t>Kipper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9591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843808" y="1968771"/>
              <a:ext cx="3168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Dad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0559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771800" y="2132856"/>
              <a:ext cx="331236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and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2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63788" y="1935591"/>
              <a:ext cx="381642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mum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68337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024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99792" y="2098932"/>
              <a:ext cx="374441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Mum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28945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126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501160" y="2204864"/>
              <a:ext cx="4104456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0000" dirty="0">
                  <a:latin typeface="SassoonPrimaryInfant" pitchFamily="2" charset="0"/>
                </a:rPr>
                <a:t>Floppy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74682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331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419872" y="2132856"/>
              <a:ext cx="230425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8367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229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699792" y="2085078"/>
              <a:ext cx="345638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dad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68226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433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31840" y="2118257"/>
              <a:ext cx="288032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24596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638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87824" y="2132856"/>
              <a:ext cx="3168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The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072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9458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88327" y="2204864"/>
              <a:ext cx="259228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is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1145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536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15816" y="2060848"/>
              <a:ext cx="3024336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Biff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662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3681891" y="404665"/>
            <a:ext cx="4824536" cy="6270327"/>
            <a:chOff x="2195736" y="217490"/>
            <a:chExt cx="4824536" cy="6270327"/>
          </a:xfrm>
        </p:grpSpPr>
        <p:pic>
          <p:nvPicPr>
            <p:cNvPr id="3076" name="Picture 4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5736" y="217490"/>
              <a:ext cx="4824536" cy="62703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31840" y="2060848"/>
              <a:ext cx="2592288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my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85019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741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102465" y="2204864"/>
              <a:ext cx="273630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like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64928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47728" y="164589"/>
            <a:ext cx="4968552" cy="6457501"/>
            <a:chOff x="2123728" y="164588"/>
            <a:chExt cx="4968552" cy="6457501"/>
          </a:xfrm>
        </p:grpSpPr>
        <p:pic>
          <p:nvPicPr>
            <p:cNvPr id="22532" name="Picture 4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3728" y="164588"/>
              <a:ext cx="4968552" cy="64575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096994" y="2060848"/>
              <a:ext cx="273630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am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9951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20482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926757" y="2085078"/>
              <a:ext cx="31683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Look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5543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3738506" y="283631"/>
            <a:ext cx="4931013" cy="6408712"/>
            <a:chOff x="2333925" y="260648"/>
            <a:chExt cx="4931013" cy="6408712"/>
          </a:xfrm>
        </p:grpSpPr>
        <p:pic>
          <p:nvPicPr>
            <p:cNvPr id="23554" name="Picture 2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3925" y="260648"/>
              <a:ext cx="4931013" cy="64087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2891219" y="2071223"/>
              <a:ext cx="381642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the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21629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684589" y="292100"/>
            <a:ext cx="4822825" cy="6273800"/>
            <a:chOff x="2160588" y="292100"/>
            <a:chExt cx="4822825" cy="6273800"/>
          </a:xfrm>
        </p:grpSpPr>
        <p:pic>
          <p:nvPicPr>
            <p:cNvPr id="1843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203848" y="2204864"/>
              <a:ext cx="2520280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Is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88217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711624" y="768822"/>
            <a:ext cx="6400800" cy="3474720"/>
          </a:xfrm>
        </p:spPr>
        <p:txBody>
          <a:bodyPr/>
          <a:lstStyle/>
          <a:p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3719736" y="404664"/>
            <a:ext cx="4896544" cy="6178328"/>
            <a:chOff x="539552" y="298378"/>
            <a:chExt cx="4536504" cy="5895979"/>
          </a:xfrm>
        </p:grpSpPr>
        <p:pic>
          <p:nvPicPr>
            <p:cNvPr id="2052" name="Picture 4" descr="Image result for balloon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298378"/>
              <a:ext cx="4536504" cy="58959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259632" y="1700808"/>
              <a:ext cx="3096344" cy="18503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look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38790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711942" y="332656"/>
            <a:ext cx="4822825" cy="6273800"/>
            <a:chOff x="2160588" y="292100"/>
            <a:chExt cx="4822825" cy="6273800"/>
          </a:xfrm>
        </p:grpSpPr>
        <p:pic>
          <p:nvPicPr>
            <p:cNvPr id="2150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3300473" y="2249487"/>
              <a:ext cx="237626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I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3851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711942" y="332656"/>
            <a:ext cx="4822825" cy="6273800"/>
            <a:chOff x="2160588" y="292100"/>
            <a:chExt cx="4822825" cy="627380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3300473" y="2249487"/>
              <a:ext cx="237626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got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62723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711942" y="332656"/>
            <a:ext cx="4822825" cy="6273800"/>
            <a:chOff x="2160588" y="292100"/>
            <a:chExt cx="4822825" cy="627380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3300473" y="2249487"/>
              <a:ext cx="237626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It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5798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711942" y="332656"/>
            <a:ext cx="4822825" cy="6273800"/>
            <a:chOff x="2160588" y="292100"/>
            <a:chExt cx="4822825" cy="6273800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>
              <a:off x="3300473" y="2249487"/>
              <a:ext cx="237626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it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19789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3434D2-7357-46BE-8795-F19DE0977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D1FEBEE-BB6E-4F52-A860-F3699493C18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75D08F8-00BA-40D7-80AE-F2654320A710}"/>
              </a:ext>
            </a:extLst>
          </p:cNvPr>
          <p:cNvGrpSpPr/>
          <p:nvPr/>
        </p:nvGrpSpPr>
        <p:grpSpPr>
          <a:xfrm>
            <a:off x="3711942" y="332656"/>
            <a:ext cx="4822825" cy="6273800"/>
            <a:chOff x="2160588" y="292100"/>
            <a:chExt cx="4822825" cy="6273800"/>
          </a:xfrm>
        </p:grpSpPr>
        <p:pic>
          <p:nvPicPr>
            <p:cNvPr id="7" name="Picture 2">
              <a:extLst>
                <a:ext uri="{FF2B5EF4-FFF2-40B4-BE49-F238E27FC236}">
                  <a16:creationId xmlns:a16="http://schemas.microsoft.com/office/drawing/2014/main" id="{87B0ABDE-35FD-43D8-A9FF-B825CCBFF2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179DE05-92FE-4B98-AE16-B9A7416B9FD2}"/>
                </a:ext>
              </a:extLst>
            </p:cNvPr>
            <p:cNvSpPr txBox="1"/>
            <p:nvPr/>
          </p:nvSpPr>
          <p:spPr>
            <a:xfrm>
              <a:off x="3300473" y="2249487"/>
              <a:ext cx="237626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 dirty="0">
                  <a:latin typeface="SassoonPrimaryInfant" pitchFamily="2" charset="0"/>
                </a:rPr>
                <a:t>big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1559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04DFB6-BD08-4B33-89A2-C60EA3D87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5EBCA9-0C65-42C6-9C06-2D19C565ABC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557EBDB-A615-4FD5-B772-A3E2A26507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942" y="332656"/>
            <a:ext cx="4822825" cy="627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AA7F037-B1E5-4272-801B-4FEDEAF63BF4}"/>
              </a:ext>
            </a:extLst>
          </p:cNvPr>
          <p:cNvSpPr/>
          <p:nvPr/>
        </p:nvSpPr>
        <p:spPr>
          <a:xfrm>
            <a:off x="4871049" y="2644170"/>
            <a:ext cx="244990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9600" dirty="0">
                <a:latin typeface="SassoonPrimaryInfant" pitchFamily="2" charset="0"/>
              </a:rPr>
              <a:t>little</a:t>
            </a:r>
          </a:p>
        </p:txBody>
      </p:sp>
    </p:spTree>
    <p:extLst>
      <p:ext uri="{BB962C8B-B14F-4D97-AF65-F5344CB8AC3E}">
        <p14:creationId xmlns:p14="http://schemas.microsoft.com/office/powerpoint/2010/main" val="10900204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A6FEF-02A9-449D-960A-6A3956809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4F6A0F-C15E-4903-BDF6-EE4C6D453CF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6C97B91-4113-44C2-878E-877F2FA6099F}"/>
              </a:ext>
            </a:extLst>
          </p:cNvPr>
          <p:cNvGrpSpPr/>
          <p:nvPr/>
        </p:nvGrpSpPr>
        <p:grpSpPr>
          <a:xfrm>
            <a:off x="3711942" y="332656"/>
            <a:ext cx="4822825" cy="6273800"/>
            <a:chOff x="2160588" y="292100"/>
            <a:chExt cx="4822825" cy="6273800"/>
          </a:xfrm>
        </p:grpSpPr>
        <p:pic>
          <p:nvPicPr>
            <p:cNvPr id="5" name="Picture 2">
              <a:extLst>
                <a:ext uri="{FF2B5EF4-FFF2-40B4-BE49-F238E27FC236}">
                  <a16:creationId xmlns:a16="http://schemas.microsoft.com/office/drawing/2014/main" id="{A782014F-EE83-404F-940E-48AA90788BF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60588" y="292100"/>
              <a:ext cx="4822825" cy="6273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EBB14BB-6F13-40E7-9518-400797150EE7}"/>
                </a:ext>
              </a:extLst>
            </p:cNvPr>
            <p:cNvSpPr txBox="1"/>
            <p:nvPr/>
          </p:nvSpPr>
          <p:spPr>
            <a:xfrm>
              <a:off x="3300473" y="2249487"/>
              <a:ext cx="2376264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0">
                  <a:latin typeface="SassoonPrimaryInfant" pitchFamily="2" charset="0"/>
                </a:rPr>
                <a:t>can</a:t>
              </a:r>
              <a:endParaRPr lang="en-GB" sz="12000" dirty="0">
                <a:latin typeface="SassoonPrimaryInfan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596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28</Words>
  <Application>Microsoft Office PowerPoint</Application>
  <PresentationFormat>Widescreen</PresentationFormat>
  <Paragraphs>28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C2k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POTTS</dc:creator>
  <cp:lastModifiedBy> </cp:lastModifiedBy>
  <cp:revision>3</cp:revision>
  <dcterms:created xsi:type="dcterms:W3CDTF">2021-01-04T14:13:14Z</dcterms:created>
  <dcterms:modified xsi:type="dcterms:W3CDTF">2021-01-27T14:26:47Z</dcterms:modified>
</cp:coreProperties>
</file>