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56" r:id="rId2"/>
    <p:sldId id="259" r:id="rId3"/>
    <p:sldId id="258" r:id="rId4"/>
    <p:sldId id="257" r:id="rId5"/>
    <p:sldId id="265" r:id="rId6"/>
    <p:sldId id="260" r:id="rId7"/>
    <p:sldId id="262" r:id="rId8"/>
    <p:sldId id="263" r:id="rId9"/>
    <p:sldId id="264" r:id="rId10"/>
    <p:sldId id="270" r:id="rId11"/>
    <p:sldId id="261" r:id="rId12"/>
    <p:sldId id="266" r:id="rId13"/>
    <p:sldId id="267" r:id="rId14"/>
    <p:sldId id="268" r:id="rId15"/>
    <p:sldId id="269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B0DA47-3A49-4DA1-AE68-72A1A8A4384E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2EE34B-9D21-4921-9D71-3C6185482142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3612E-A45A-4366-94B9-CC65A4883F51}" type="datetime1">
              <a:rPr lang="en-US" smtClean="0"/>
              <a:t>3/20/2020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>
                <a:solidFill>
                  <a:schemeClr val="accent1">
                    <a:tint val="20000"/>
                  </a:schemeClr>
                </a:solidFill>
              </a:rPr>
              <a:t>W.a.l.t. Write a letter</a:t>
            </a:r>
            <a:endParaRPr kumimoji="0" lang="en-US">
              <a:solidFill>
                <a:schemeClr val="accent1">
                  <a:tint val="20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6D54A-7D4C-4776-95EE-332E9A81C292}" type="datetime1">
              <a:rPr lang="en-US" smtClean="0"/>
              <a:t>3/20/2020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D1D88-B5DB-4D4F-A196-795324795B3E}" type="datetime1">
              <a:rPr lang="en-US" smtClean="0"/>
              <a:t>3/20/2020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66D5C-D0AD-41C5-B21E-953395BF18B6}" type="datetime1">
              <a:rPr lang="en-US" smtClean="0"/>
              <a:t>3/20/2020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2A9C6-B3A6-4779-B15F-540155CE6777}" type="datetime1">
              <a:rPr lang="en-US" smtClean="0"/>
              <a:t>3/20/2020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D3422-79BE-47E3-A993-5EC1D6E33747}" type="datetime1">
              <a:rPr lang="en-US" smtClean="0"/>
              <a:t>3/20/2020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359B-0213-4DA1-BC08-ECC996D5B822}" type="datetime1">
              <a:rPr lang="en-US" smtClean="0"/>
              <a:t>3/20/2020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7FD04-9295-46B7-B6DB-CD8BF2B2F67B}" type="datetime1">
              <a:rPr lang="en-US" smtClean="0"/>
              <a:t>3/20/2020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F348A-F400-4E16-94E9-D381A5C62C53}" type="datetime1">
              <a:rPr lang="en-US" smtClean="0"/>
              <a:t>3/20/2020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>
                <a:solidFill>
                  <a:schemeClr val="tx1"/>
                </a:solidFill>
              </a:rPr>
              <a:t>W.a.l.t. Write a letter</a:t>
            </a:r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F8DE0-9A03-4EED-851C-7A4A2C267EF3}" type="datetime1">
              <a:rPr lang="en-US" smtClean="0"/>
              <a:t>3/20/2020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50662-180E-4315-AD01-E4A3F87F189C}" type="datetime1">
              <a:rPr lang="en-US" smtClean="0"/>
              <a:t>3/20/2020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B3FADE-3192-445C-BE6B-569106365E57}" type="datetime1">
              <a:rPr lang="en-US" smtClean="0"/>
              <a:t>3/20/2020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r" eaLnBrk="1" latinLnBrk="0" hangingPunct="1"/>
            <a:r>
              <a:rPr kumimoji="0" lang="en-US" sz="1000" smtClean="0">
                <a:solidFill>
                  <a:schemeClr val="tx1"/>
                </a:solidFill>
              </a:rPr>
              <a:t>W.a.l.t. Write a letter</a:t>
            </a:r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BBC35B-A44B-4119-B8DA-DE9E3DFADA20}" type="slidenum">
              <a:rPr kumimoji="0" lang="en-US" smtClean="0"/>
              <a:pPr/>
              <a:t>‹#›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/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3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4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5.emf"/><Relationship Id="rId4" Type="http://schemas.openxmlformats.org/officeDocument/2006/relationships/oleObject" Target="../embeddings/oleObject5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6.emf"/><Relationship Id="rId4" Type="http://schemas.openxmlformats.org/officeDocument/2006/relationships/oleObject" Target="../embeddings/oleObject6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7.emf"/><Relationship Id="rId4" Type="http://schemas.openxmlformats.org/officeDocument/2006/relationships/oleObject" Target="../embeddings/oleObject7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8.emf"/><Relationship Id="rId4" Type="http://schemas.openxmlformats.org/officeDocument/2006/relationships/oleObject" Target="../embeddings/oleObject8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11.emf"/><Relationship Id="rId4" Type="http://schemas.openxmlformats.org/officeDocument/2006/relationships/oleObject" Target="../embeddings/oleObject1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12.emf"/><Relationship Id="rId4" Type="http://schemas.openxmlformats.org/officeDocument/2006/relationships/oleObject" Target="../embeddings/oleObject12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13.emf"/><Relationship Id="rId4" Type="http://schemas.openxmlformats.org/officeDocument/2006/relationships/oleObject" Target="../embeddings/oleObject13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14.emf"/><Relationship Id="rId4" Type="http://schemas.openxmlformats.org/officeDocument/2006/relationships/oleObject" Target="../embeddings/oleObject14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15.emf"/><Relationship Id="rId4" Type="http://schemas.openxmlformats.org/officeDocument/2006/relationships/oleObject" Target="../embeddings/oleObject15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16.emf"/><Relationship Id="rId4" Type="http://schemas.openxmlformats.org/officeDocument/2006/relationships/oleObject" Target="../embeddings/oleObject16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17.emf"/><Relationship Id="rId4" Type="http://schemas.openxmlformats.org/officeDocument/2006/relationships/oleObject" Target="../embeddings/oleObject17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0" y="-58972"/>
          <a:ext cx="9144000" cy="69983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Acrobat Document" r:id="rId3" imgW="4628914" imgH="5676703" progId="AcroExch.Document.7">
                  <p:embed/>
                </p:oleObj>
              </mc:Choice>
              <mc:Fallback>
                <p:oleObj name="Acrobat Document" r:id="rId3" imgW="4628914" imgH="5676703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-58972"/>
                        <a:ext cx="9144000" cy="699836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>
                <a:solidFill>
                  <a:schemeClr val="accent1">
                    <a:tint val="20000"/>
                  </a:schemeClr>
                </a:solidFill>
              </a:rPr>
              <a:t>W.a.l.t. Write a letter</a:t>
            </a:r>
            <a:endParaRPr kumimoji="0" lang="en-US">
              <a:solidFill>
                <a:schemeClr val="accent1">
                  <a:tint val="2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467544" y="188640"/>
          <a:ext cx="8208912" cy="6408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Acrobat Document" r:id="rId3" imgW="4657506" imgH="5676703" progId="AcroExch.Document.7">
                  <p:embed/>
                </p:oleObj>
              </mc:Choice>
              <mc:Fallback>
                <p:oleObj name="Acrobat Document" r:id="rId3" imgW="4657506" imgH="5676703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88640"/>
                        <a:ext cx="8208912" cy="6408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827584" y="332656"/>
          <a:ext cx="7632848" cy="62646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Acrobat Document" r:id="rId3" imgW="4657506" imgH="5676703" progId="AcroExch.Document.7">
                  <p:embed/>
                </p:oleObj>
              </mc:Choice>
              <mc:Fallback>
                <p:oleObj name="Acrobat Document" r:id="rId3" imgW="4657506" imgH="5676703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332656"/>
                        <a:ext cx="7632848" cy="626469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827584" y="332656"/>
          <a:ext cx="7488832" cy="62646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Acrobat Document" r:id="rId4" imgW="4438481" imgH="5676703" progId="AcroExch.Document.7">
                  <p:embed/>
                </p:oleObj>
              </mc:Choice>
              <mc:Fallback>
                <p:oleObj name="Acrobat Document" r:id="rId4" imgW="4438481" imgH="5676703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332656"/>
                        <a:ext cx="7488832" cy="626469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1259632" y="548680"/>
          <a:ext cx="6385917" cy="567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Acrobat Document" r:id="rId4" imgW="4657506" imgH="5676703" progId="AcroExch.Document.7">
                  <p:embed/>
                </p:oleObj>
              </mc:Choice>
              <mc:Fallback>
                <p:oleObj name="Acrobat Document" r:id="rId4" imgW="4657506" imgH="5676703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9632" y="548680"/>
                        <a:ext cx="6385917" cy="567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</p:spTree>
  </p:cSld>
  <p:clrMapOvr>
    <a:masterClrMapping/>
  </p:clrMapOvr>
  <p:transition spd="slow">
    <p:dissolv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147" name="Object 3"/>
          <p:cNvGraphicFramePr>
            <a:graphicFrameLocks noChangeAspect="1"/>
          </p:cNvGraphicFramePr>
          <p:nvPr/>
        </p:nvGraphicFramePr>
        <p:xfrm>
          <a:off x="971600" y="590550"/>
          <a:ext cx="7056784" cy="567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8" name="Acrobat Document" r:id="rId4" imgW="4657506" imgH="5676703" progId="AcroExch.Document.7">
                  <p:embed/>
                </p:oleObj>
              </mc:Choice>
              <mc:Fallback>
                <p:oleObj name="Acrobat Document" r:id="rId4" imgW="4657506" imgH="5676703" progId="AcroExch.Document.7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600" y="590550"/>
                        <a:ext cx="7056784" cy="567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7170" name="Object 2"/>
          <p:cNvGraphicFramePr>
            <a:graphicFrameLocks noChangeAspect="1"/>
          </p:cNvGraphicFramePr>
          <p:nvPr/>
        </p:nvGraphicFramePr>
        <p:xfrm>
          <a:off x="899592" y="590550"/>
          <a:ext cx="7056783" cy="567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name="Acrobat Document" r:id="rId4" imgW="4628914" imgH="5676703" progId="AcroExch.Document.7">
                  <p:embed/>
                </p:oleObj>
              </mc:Choice>
              <mc:Fallback>
                <p:oleObj name="Acrobat Document" r:id="rId4" imgW="4628914" imgH="5676703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9592" y="590550"/>
                        <a:ext cx="7056783" cy="567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8194" name="Object 2"/>
          <p:cNvGraphicFramePr>
            <a:graphicFrameLocks noChangeAspect="1"/>
          </p:cNvGraphicFramePr>
          <p:nvPr/>
        </p:nvGraphicFramePr>
        <p:xfrm>
          <a:off x="561975" y="590550"/>
          <a:ext cx="8020050" cy="567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5" name="Acrobat Document" r:id="rId4" imgW="8020016" imgH="5676703" progId="AcroExch.Document.7">
                  <p:embed/>
                </p:oleObj>
              </mc:Choice>
              <mc:Fallback>
                <p:oleObj name="Acrobat Document" r:id="rId4" imgW="8020016" imgH="5676703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975" y="590550"/>
                        <a:ext cx="8020050" cy="567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827584" y="620688"/>
          <a:ext cx="7200800" cy="567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9" name="Acrobat Document" r:id="rId3" imgW="4476514" imgH="5676703" progId="AcroExch.Document.7">
                  <p:embed/>
                </p:oleObj>
              </mc:Choice>
              <mc:Fallback>
                <p:oleObj name="Acrobat Document" r:id="rId3" imgW="4476514" imgH="5676703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620688"/>
                        <a:ext cx="7200800" cy="567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10242" name="Object 2"/>
          <p:cNvGraphicFramePr>
            <a:graphicFrameLocks noChangeAspect="1"/>
          </p:cNvGraphicFramePr>
          <p:nvPr/>
        </p:nvGraphicFramePr>
        <p:xfrm>
          <a:off x="827584" y="260648"/>
          <a:ext cx="7488832" cy="63367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3" name="Acrobat Document" r:id="rId3" imgW="4695808" imgH="5676703" progId="AcroExch.Document.7">
                  <p:embed/>
                </p:oleObj>
              </mc:Choice>
              <mc:Fallback>
                <p:oleObj name="Acrobat Document" r:id="rId3" imgW="4695808" imgH="5676703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260648"/>
                        <a:ext cx="7488832" cy="633670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11266" name="Object 2"/>
          <p:cNvGraphicFramePr>
            <a:graphicFrameLocks noChangeAspect="1"/>
          </p:cNvGraphicFramePr>
          <p:nvPr/>
        </p:nvGraphicFramePr>
        <p:xfrm>
          <a:off x="683568" y="548680"/>
          <a:ext cx="7776864" cy="567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7" name="Acrobat Document" r:id="rId4" imgW="4628914" imgH="5676703" progId="AcroExch.Document.7">
                  <p:embed/>
                </p:oleObj>
              </mc:Choice>
              <mc:Fallback>
                <p:oleObj name="Acrobat Document" r:id="rId4" imgW="4628914" imgH="5676703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548680"/>
                        <a:ext cx="7776864" cy="567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12290" name="Object 2"/>
          <p:cNvGraphicFramePr>
            <a:graphicFrameLocks noChangeAspect="1"/>
          </p:cNvGraphicFramePr>
          <p:nvPr/>
        </p:nvGraphicFramePr>
        <p:xfrm>
          <a:off x="323528" y="260648"/>
          <a:ext cx="8208912" cy="6192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1" name="Acrobat Document" r:id="rId4" imgW="4771873" imgH="5676703" progId="AcroExch.Document.7">
                  <p:embed/>
                </p:oleObj>
              </mc:Choice>
              <mc:Fallback>
                <p:oleObj name="Acrobat Document" r:id="rId4" imgW="4771873" imgH="5676703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8" y="260648"/>
                        <a:ext cx="8208912" cy="6192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</p:spTree>
  </p:cSld>
  <p:clrMapOvr>
    <a:masterClrMapping/>
  </p:clrMapOvr>
  <p:transition spd="slow"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13314" name="Object 2"/>
          <p:cNvGraphicFramePr>
            <a:graphicFrameLocks noChangeAspect="1"/>
          </p:cNvGraphicFramePr>
          <p:nvPr/>
        </p:nvGraphicFramePr>
        <p:xfrm>
          <a:off x="755576" y="548680"/>
          <a:ext cx="7632848" cy="567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5" name="Acrobat Document" r:id="rId4" imgW="4590881" imgH="5676703" progId="AcroExch.Document.7">
                  <p:embed/>
                </p:oleObj>
              </mc:Choice>
              <mc:Fallback>
                <p:oleObj name="Acrobat Document" r:id="rId4" imgW="4590881" imgH="5676703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548680"/>
                        <a:ext cx="7632848" cy="567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</p:spTree>
  </p:cSld>
  <p:clrMapOvr>
    <a:masterClrMapping/>
  </p:clrMapOvr>
  <p:transition spd="slow">
    <p:dissolv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14338" name="Object 2"/>
          <p:cNvGraphicFramePr>
            <a:graphicFrameLocks noChangeAspect="1"/>
          </p:cNvGraphicFramePr>
          <p:nvPr/>
        </p:nvGraphicFramePr>
        <p:xfrm>
          <a:off x="971600" y="590550"/>
          <a:ext cx="7344816" cy="58627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9" name="Acrobat Document" r:id="rId4" imgW="4628914" imgH="5676703" progId="AcroExch.Document.7">
                  <p:embed/>
                </p:oleObj>
              </mc:Choice>
              <mc:Fallback>
                <p:oleObj name="Acrobat Document" r:id="rId4" imgW="4628914" imgH="5676703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600" y="590550"/>
                        <a:ext cx="7344816" cy="586278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</p:spTree>
  </p:cSld>
  <p:clrMapOvr>
    <a:masterClrMapping/>
  </p:clrMapOvr>
  <p:transition spd="slow">
    <p:dissolv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27650" name="Object 2"/>
          <p:cNvGraphicFramePr>
            <a:graphicFrameLocks noChangeAspect="1"/>
          </p:cNvGraphicFramePr>
          <p:nvPr/>
        </p:nvGraphicFramePr>
        <p:xfrm>
          <a:off x="611560" y="590550"/>
          <a:ext cx="7632848" cy="567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1" name="Acrobat Document" r:id="rId4" imgW="4724400" imgH="5676703" progId="AcroExch.Document.7">
                  <p:embed/>
                </p:oleObj>
              </mc:Choice>
              <mc:Fallback>
                <p:oleObj name="Acrobat Document" r:id="rId4" imgW="4724400" imgH="5676703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590550"/>
                        <a:ext cx="7632848" cy="567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</p:spTree>
  </p:cSld>
  <p:clrMapOvr>
    <a:masterClrMapping/>
  </p:clrMapOvr>
  <p:transition spd="slow">
    <p:dissolv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28676" name="Object 4"/>
          <p:cNvGraphicFramePr>
            <a:graphicFrameLocks noChangeAspect="1"/>
          </p:cNvGraphicFramePr>
          <p:nvPr/>
        </p:nvGraphicFramePr>
        <p:xfrm>
          <a:off x="899592" y="548680"/>
          <a:ext cx="7488832" cy="59766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7" name="Acrobat Document" r:id="rId4" imgW="4781314" imgH="5676703" progId="AcroExch.Document.7">
                  <p:embed/>
                </p:oleObj>
              </mc:Choice>
              <mc:Fallback>
                <p:oleObj name="Acrobat Document" r:id="rId4" imgW="4781314" imgH="5676703" progId="AcroExch.Document.7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9592" y="548680"/>
                        <a:ext cx="7488832" cy="597666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</p:spTree>
  </p:cSld>
  <p:clrMapOvr>
    <a:masterClrMapping/>
  </p:clrMapOvr>
  <p:transition spd="slow">
    <p:dissolv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29698" name="Object 2"/>
          <p:cNvGraphicFramePr>
            <a:graphicFrameLocks noChangeAspect="1"/>
          </p:cNvGraphicFramePr>
          <p:nvPr/>
        </p:nvGraphicFramePr>
        <p:xfrm>
          <a:off x="971600" y="332656"/>
          <a:ext cx="7344816" cy="6267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699" name="Acrobat Document" r:id="rId4" imgW="4562290" imgH="5676703" progId="AcroExch.Document.7">
                  <p:embed/>
                </p:oleObj>
              </mc:Choice>
              <mc:Fallback>
                <p:oleObj name="Acrobat Document" r:id="rId4" imgW="4562290" imgH="5676703" progId="AcroExch.Document.7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600" y="332656"/>
                        <a:ext cx="7344816" cy="6267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</p:spTree>
  </p:cSld>
  <p:clrMapOvr>
    <a:masterClrMapping/>
  </p:clrMapOvr>
  <p:transition spd="slow">
    <p:dissolv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0" lang="en-US" smtClean="0"/>
              <a:t>W.a.l.t. Write a letter</a:t>
            </a:r>
            <a:endParaRPr kumimoji="0"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</TotalTime>
  <Words>90</Words>
  <Application>Microsoft Office PowerPoint</Application>
  <PresentationFormat>On-screen Show (4:3)</PresentationFormat>
  <Paragraphs>18</Paragraphs>
  <Slides>18</Slides>
  <Notes>0</Notes>
  <HiddenSlides>1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Office Theme</vt:lpstr>
      <vt:lpstr>Acrobat 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C JOHNSTON</cp:lastModifiedBy>
  <cp:revision>22</cp:revision>
  <dcterms:created xsi:type="dcterms:W3CDTF">2014-03-07T18:32:56Z</dcterms:created>
  <dcterms:modified xsi:type="dcterms:W3CDTF">2020-03-20T11:06:02Z</dcterms:modified>
</cp:coreProperties>
</file>