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8" d="100"/>
          <a:sy n="128" d="100"/>
        </p:scale>
        <p:origin x="-312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printerSettings" Target="printerSettings/printerSettings1.bin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6F93-5F4B-4F51-9667-F6CC83B9218C}" type="datetimeFigureOut">
              <a:rPr lang="en-GB" smtClean="0"/>
              <a:pPr/>
              <a:t>10/04/20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67A8-2F5C-4575-9E48-8CF876BB14E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6F93-5F4B-4F51-9667-F6CC83B9218C}" type="datetimeFigureOut">
              <a:rPr lang="en-GB" smtClean="0"/>
              <a:pPr/>
              <a:t>10/04/20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67A8-2F5C-4575-9E48-8CF876BB14E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6F93-5F4B-4F51-9667-F6CC83B9218C}" type="datetimeFigureOut">
              <a:rPr lang="en-GB" smtClean="0"/>
              <a:pPr/>
              <a:t>10/04/20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67A8-2F5C-4575-9E48-8CF876BB14E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6F93-5F4B-4F51-9667-F6CC83B9218C}" type="datetimeFigureOut">
              <a:rPr lang="en-GB" smtClean="0"/>
              <a:pPr/>
              <a:t>10/04/20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67A8-2F5C-4575-9E48-8CF876BB14E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6F93-5F4B-4F51-9667-F6CC83B9218C}" type="datetimeFigureOut">
              <a:rPr lang="en-GB" smtClean="0"/>
              <a:pPr/>
              <a:t>10/04/20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67A8-2F5C-4575-9E48-8CF876BB14E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6F93-5F4B-4F51-9667-F6CC83B9218C}" type="datetimeFigureOut">
              <a:rPr lang="en-GB" smtClean="0"/>
              <a:pPr/>
              <a:t>10/04/20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67A8-2F5C-4575-9E48-8CF876BB14E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6F93-5F4B-4F51-9667-F6CC83B9218C}" type="datetimeFigureOut">
              <a:rPr lang="en-GB" smtClean="0"/>
              <a:pPr/>
              <a:t>10/04/20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67A8-2F5C-4575-9E48-8CF876BB14E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6F93-5F4B-4F51-9667-F6CC83B9218C}" type="datetimeFigureOut">
              <a:rPr lang="en-GB" smtClean="0"/>
              <a:pPr/>
              <a:t>10/04/20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67A8-2F5C-4575-9E48-8CF876BB14E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6F93-5F4B-4F51-9667-F6CC83B9218C}" type="datetimeFigureOut">
              <a:rPr lang="en-GB" smtClean="0"/>
              <a:pPr/>
              <a:t>10/04/20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67A8-2F5C-4575-9E48-8CF876BB14E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6F93-5F4B-4F51-9667-F6CC83B9218C}" type="datetimeFigureOut">
              <a:rPr lang="en-GB" smtClean="0"/>
              <a:pPr/>
              <a:t>10/04/20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67A8-2F5C-4575-9E48-8CF876BB14E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6F93-5F4B-4F51-9667-F6CC83B9218C}" type="datetimeFigureOut">
              <a:rPr lang="en-GB" smtClean="0"/>
              <a:pPr/>
              <a:t>10/04/20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67A8-2F5C-4575-9E48-8CF876BB14E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E16F93-5F4B-4F51-9667-F6CC83B9218C}" type="datetimeFigureOut">
              <a:rPr lang="en-GB" smtClean="0"/>
              <a:pPr/>
              <a:t>10/04/20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3667A8-2F5C-4575-9E48-8CF876BB14E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jpeg"/><Relationship Id="rId6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4" Type="http://schemas.openxmlformats.org/officeDocument/2006/relationships/image" Target="../media/image9.jpeg"/><Relationship Id="rId5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4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4.jpeg"/><Relationship Id="rId3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4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4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4" Type="http://schemas.openxmlformats.org/officeDocument/2006/relationships/image" Target="../media/image24.jpeg"/><Relationship Id="rId5" Type="http://schemas.openxmlformats.org/officeDocument/2006/relationships/image" Target="../media/image25.jpeg"/><Relationship Id="rId6" Type="http://schemas.openxmlformats.org/officeDocument/2006/relationships/image" Target="../media/image26.jpeg"/><Relationship Id="rId7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4" Type="http://schemas.openxmlformats.org/officeDocument/2006/relationships/image" Target="../media/image30.jpeg"/><Relationship Id="rId5" Type="http://schemas.openxmlformats.org/officeDocument/2006/relationships/image" Target="../media/image31.jpeg"/><Relationship Id="rId6" Type="http://schemas.openxmlformats.org/officeDocument/2006/relationships/image" Target="../media/image32.jpe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4" Type="http://schemas.openxmlformats.org/officeDocument/2006/relationships/image" Target="../media/image35.jpe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6.jpeg"/><Relationship Id="rId3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4" Type="http://schemas.openxmlformats.org/officeDocument/2006/relationships/image" Target="../media/image40.jpeg"/><Relationship Id="rId5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4" Type="http://schemas.openxmlformats.org/officeDocument/2006/relationships/image" Target="../media/image44.jpe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4" Type="http://schemas.openxmlformats.org/officeDocument/2006/relationships/image" Target="../media/image47.png"/><Relationship Id="rId5" Type="http://schemas.openxmlformats.org/officeDocument/2006/relationships/image" Target="../media/image48.jpeg"/><Relationship Id="rId6" Type="http://schemas.openxmlformats.org/officeDocument/2006/relationships/image" Target="../media/image49.jpe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0.jpeg"/><Relationship Id="rId3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92697"/>
            <a:ext cx="7772400" cy="1584175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GB" sz="9600" dirty="0" smtClean="0">
                <a:solidFill>
                  <a:srgbClr val="FF0000"/>
                </a:solidFill>
                <a:latin typeface="Century Gothic" pitchFamily="34" charset="0"/>
              </a:rPr>
              <a:t>Life in China</a:t>
            </a:r>
            <a:endParaRPr lang="en-GB" sz="9600" dirty="0">
              <a:solidFill>
                <a:srgbClr val="FF0000"/>
              </a:solidFill>
              <a:latin typeface="Century Gothic" pitchFamily="34" charset="0"/>
            </a:endParaRPr>
          </a:p>
        </p:txBody>
      </p:sp>
      <p:pic>
        <p:nvPicPr>
          <p:cNvPr id="1026" name="Picture 2" descr="C:\Users\Fiona\AppData\Local\Microsoft\Windows\Temporary Internet Files\Content.IE5\77L4GGFX\MP90040080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2852936"/>
            <a:ext cx="3901440" cy="3121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Century Gothic" pitchFamily="34" charset="0"/>
              </a:rPr>
              <a:t>In China they eat using chop sticks.</a:t>
            </a:r>
            <a:endParaRPr lang="en-GB" dirty="0">
              <a:solidFill>
                <a:srgbClr val="00B050"/>
              </a:solidFill>
              <a:latin typeface="Century Gothic" pitchFamily="34" charset="0"/>
            </a:endParaRPr>
          </a:p>
        </p:txBody>
      </p:sp>
      <p:pic>
        <p:nvPicPr>
          <p:cNvPr id="2052" name="Picture 4" descr="http://www.toxel.com/wp-content/uploads/2010/03/chopsticks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052736"/>
            <a:ext cx="2791695" cy="2016224"/>
          </a:xfrm>
          <a:prstGeom prst="rect">
            <a:avLst/>
          </a:prstGeom>
          <a:noFill/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054" name="Picture 6" descr="http://www.maisonsdumonde.com/images/produits/FR/fr/taille_hd/3/31/43012434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980728"/>
            <a:ext cx="2088232" cy="1872208"/>
          </a:xfrm>
          <a:prstGeom prst="rect">
            <a:avLst/>
          </a:prstGeom>
          <a:noFill/>
        </p:spPr>
      </p:pic>
      <p:pic>
        <p:nvPicPr>
          <p:cNvPr id="2056" name="Picture 8" descr="http://www.culture-4-travel.com/image-files/chopsticks-on-to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293096"/>
            <a:ext cx="2697289" cy="1800200"/>
          </a:xfrm>
          <a:prstGeom prst="rect">
            <a:avLst/>
          </a:prstGeom>
          <a:noFill/>
        </p:spPr>
      </p:pic>
      <p:pic>
        <p:nvPicPr>
          <p:cNvPr id="2058" name="Picture 10" descr="http://archwaypartnership.uga.edu/wp-content/uploads/2011/08/sumter_chopstickt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1628800"/>
            <a:ext cx="2762250" cy="3924301"/>
          </a:xfrm>
          <a:prstGeom prst="rect">
            <a:avLst/>
          </a:prstGeom>
          <a:noFill/>
        </p:spPr>
      </p:pic>
      <p:pic>
        <p:nvPicPr>
          <p:cNvPr id="2060" name="Picture 12" descr="http://www.visualphotos.com/photo/2x3719121/young_boy_eating_with_chopsticks_GOGOAEA0354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2924944"/>
            <a:ext cx="2335259" cy="36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7030A0"/>
                </a:solidFill>
              </a:rPr>
              <a:t>In China they like to eat.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32440" y="6080444"/>
            <a:ext cx="154360" cy="45719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</p:txBody>
      </p:sp>
      <p:pic>
        <p:nvPicPr>
          <p:cNvPr id="15362" name="Picture 2" descr="http://images.lifesambrosia.com/food/large/garlic-ri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1124744"/>
            <a:ext cx="2736304" cy="1819642"/>
          </a:xfrm>
          <a:prstGeom prst="rect">
            <a:avLst/>
          </a:prstGeom>
          <a:noFill/>
        </p:spPr>
      </p:pic>
      <p:pic>
        <p:nvPicPr>
          <p:cNvPr id="15364" name="Picture 4" descr="http://gourmettraveller88.com/wp-content/uploads/2010/02/DSC_08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412776"/>
            <a:ext cx="3240360" cy="2152179"/>
          </a:xfrm>
          <a:prstGeom prst="rect">
            <a:avLst/>
          </a:prstGeom>
          <a:noFill/>
        </p:spPr>
      </p:pic>
      <p:pic>
        <p:nvPicPr>
          <p:cNvPr id="15366" name="Picture 6" descr="http://www.topbeijingtravel.com/pic/city/beijing/eating/Chinese-Dumplings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3284984"/>
            <a:ext cx="3072341" cy="2304256"/>
          </a:xfrm>
          <a:prstGeom prst="rect">
            <a:avLst/>
          </a:prstGeom>
          <a:noFill/>
        </p:spPr>
      </p:pic>
      <p:pic>
        <p:nvPicPr>
          <p:cNvPr id="15368" name="Picture 8" descr="http://wagshalsblog.files.wordpress.com/2012/04/duckpancake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933056"/>
            <a:ext cx="3654406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latin typeface="Century Gothic" pitchFamily="34" charset="0"/>
              </a:rPr>
              <a:t>Traditional clothes</a:t>
            </a:r>
            <a:endParaRPr lang="en-GB" dirty="0">
              <a:solidFill>
                <a:srgbClr val="7030A0"/>
              </a:solidFill>
              <a:latin typeface="Century Gothic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1080" y="6080444"/>
            <a:ext cx="45719" cy="45719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</p:txBody>
      </p:sp>
      <p:pic>
        <p:nvPicPr>
          <p:cNvPr id="16386" name="Picture 2" descr="http://www.china-cart.com/bookpic/200910/2009102121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556792"/>
            <a:ext cx="3907866" cy="4869160"/>
          </a:xfrm>
          <a:prstGeom prst="rect">
            <a:avLst/>
          </a:prstGeom>
          <a:noFill/>
        </p:spPr>
      </p:pic>
      <p:pic>
        <p:nvPicPr>
          <p:cNvPr id="16388" name="Picture 4" descr="http://rememberingletters.files.wordpress.com/2012/11/china-people-in-traditional-cloth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9" y="1124745"/>
            <a:ext cx="3456384" cy="2274348"/>
          </a:xfrm>
          <a:prstGeom prst="rect">
            <a:avLst/>
          </a:prstGeom>
          <a:noFill/>
        </p:spPr>
      </p:pic>
      <p:pic>
        <p:nvPicPr>
          <p:cNvPr id="16390" name="Picture 6" descr="http://previews.agefotostock.com/previewimage/bajaage/2be5005ccbc9f4c2fdc634f8cad812af/IGM-19878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3789040"/>
            <a:ext cx="3648663" cy="2520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00B0F0"/>
                </a:solidFill>
                <a:latin typeface="Century Gothic" pitchFamily="34" charset="0"/>
              </a:rPr>
              <a:t>The Chinese have an unusual alphabet.</a:t>
            </a:r>
            <a:endParaRPr lang="en-GB" dirty="0">
              <a:solidFill>
                <a:srgbClr val="00B0F0"/>
              </a:solidFill>
              <a:latin typeface="Century Gothic" pitchFamily="34" charset="0"/>
            </a:endParaRPr>
          </a:p>
        </p:txBody>
      </p:sp>
      <p:pic>
        <p:nvPicPr>
          <p:cNvPr id="1026" name="Picture 2" descr="http://appmobilize.s3.amazonaws.com/iphone/screenshots/entertainment/111461chinesealphabetlite/chinesealphabetlit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84784"/>
            <a:ext cx="3048000" cy="4381501"/>
          </a:xfrm>
          <a:prstGeom prst="rect">
            <a:avLst/>
          </a:prstGeom>
          <a:noFill/>
        </p:spPr>
      </p:pic>
      <p:pic>
        <p:nvPicPr>
          <p:cNvPr id="1028" name="Picture 4" descr="http://waktattoos.com/large/Chinese_tattoo_248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988840"/>
            <a:ext cx="4392488" cy="41122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FF0066"/>
                </a:solidFill>
                <a:latin typeface="Century Gothic" pitchFamily="34" charset="0"/>
              </a:rPr>
              <a:t>Houses look different in China.</a:t>
            </a:r>
            <a:endParaRPr lang="en-GB" dirty="0">
              <a:solidFill>
                <a:srgbClr val="FF0066"/>
              </a:solidFill>
              <a:latin typeface="Century Gothic" pitchFamily="34" charset="0"/>
            </a:endParaRPr>
          </a:p>
        </p:txBody>
      </p:sp>
      <p:pic>
        <p:nvPicPr>
          <p:cNvPr id="18434" name="Picture 2" descr="http://ts3.mm.bing.net/th?id=H.5006777527764366&amp;pid=15.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1484784"/>
            <a:ext cx="3168352" cy="2106617"/>
          </a:xfrm>
          <a:prstGeom prst="rect">
            <a:avLst/>
          </a:prstGeom>
          <a:noFill/>
        </p:spPr>
      </p:pic>
      <p:pic>
        <p:nvPicPr>
          <p:cNvPr id="18436" name="Picture 4" descr="http://www.bbc.co.uk/blackcountry/content/images/2005/03/22/3_chinese_house_470x3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412776"/>
            <a:ext cx="4476750" cy="2857500"/>
          </a:xfrm>
          <a:prstGeom prst="rect">
            <a:avLst/>
          </a:prstGeom>
          <a:noFill/>
        </p:spPr>
      </p:pic>
      <p:pic>
        <p:nvPicPr>
          <p:cNvPr id="18438" name="Picture 6" descr="http://3.bp.blogspot.com/-nvxbmBFabaQ/UHuHrmyrzFI/AAAAAAAAKos/ddNx1cMrHfo/s1600/chinese+wooden+houses+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933056"/>
            <a:ext cx="3552395" cy="2664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entury Gothic" pitchFamily="34" charset="0"/>
              </a:rPr>
              <a:t>Chinese Art</a:t>
            </a:r>
            <a:endParaRPr lang="en-GB" dirty="0">
              <a:latin typeface="Century Gothic" pitchFamily="34" charset="0"/>
            </a:endParaRPr>
          </a:p>
        </p:txBody>
      </p:sp>
      <p:pic>
        <p:nvPicPr>
          <p:cNvPr id="19458" name="Picture 2" descr="http://img3.etsystatic.com/000/0/5731789/il_fullxfull.3246278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68759"/>
            <a:ext cx="2592288" cy="2608127"/>
          </a:xfrm>
          <a:prstGeom prst="rect">
            <a:avLst/>
          </a:prstGeom>
          <a:noFill/>
        </p:spPr>
      </p:pic>
      <p:pic>
        <p:nvPicPr>
          <p:cNvPr id="19462" name="Picture 6" descr="http://www.keshoyscott.com/resources/chineseart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7247" y="1340768"/>
            <a:ext cx="2676537" cy="2520280"/>
          </a:xfrm>
          <a:prstGeom prst="rect">
            <a:avLst/>
          </a:prstGeom>
          <a:noFill/>
        </p:spPr>
      </p:pic>
      <p:pic>
        <p:nvPicPr>
          <p:cNvPr id="19464" name="Picture 8" descr="http://www.chinesepaintings.com/chinese-painting/ink/P0701325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3284984"/>
            <a:ext cx="3024336" cy="30196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dirty="0" smtClean="0">
                <a:solidFill>
                  <a:srgbClr val="FF0000"/>
                </a:solidFill>
                <a:latin typeface="Century Gothic" pitchFamily="34" charset="0"/>
              </a:rPr>
              <a:t>Chinese dra</a:t>
            </a:r>
            <a:r>
              <a:rPr lang="en-GB" b="1" dirty="0" smtClean="0">
                <a:solidFill>
                  <a:srgbClr val="FF0000"/>
                </a:solidFill>
                <a:latin typeface="Century Gothic" pitchFamily="34" charset="0"/>
              </a:rPr>
              <a:t>gon</a:t>
            </a:r>
            <a:endParaRPr lang="en-GB" b="1" dirty="0">
              <a:solidFill>
                <a:srgbClr val="FF0000"/>
              </a:solidFill>
              <a:latin typeface="Century Gothic" pitchFamily="34" charset="0"/>
            </a:endParaRPr>
          </a:p>
        </p:txBody>
      </p:sp>
      <p:pic>
        <p:nvPicPr>
          <p:cNvPr id="20482" name="Picture 2" descr="http://1.bp.blogspot.com/-vSJeIyRjW_0/TZBdBBA5iOI/AAAAAAAAAnM/pYRF2l8R32c/s1600/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204864"/>
            <a:ext cx="1944216" cy="1944216"/>
          </a:xfrm>
          <a:prstGeom prst="rect">
            <a:avLst/>
          </a:prstGeom>
          <a:noFill/>
        </p:spPr>
      </p:pic>
      <p:pic>
        <p:nvPicPr>
          <p:cNvPr id="20484" name="Picture 4" descr="http://www.lovethesepics.com/wp-content/uploads/2012/01/Chinese-dragon-in-a-dragon-dan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188640"/>
            <a:ext cx="2060997" cy="1373998"/>
          </a:xfrm>
          <a:prstGeom prst="rect">
            <a:avLst/>
          </a:prstGeom>
          <a:noFill/>
        </p:spPr>
      </p:pic>
      <p:pic>
        <p:nvPicPr>
          <p:cNvPr id="20486" name="Picture 6" descr="http://www.rightattitudes.com/blogincludes/images/Dragon_Dance_at_Chinese_New_Yea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60648"/>
            <a:ext cx="2232248" cy="1104962"/>
          </a:xfrm>
          <a:prstGeom prst="rect">
            <a:avLst/>
          </a:prstGeom>
          <a:noFill/>
        </p:spPr>
      </p:pic>
      <p:pic>
        <p:nvPicPr>
          <p:cNvPr id="20488" name="Picture 8" descr="http://www.wowbatangas.com/wp-content/uploads/2009/01/chines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4149080"/>
            <a:ext cx="2880320" cy="2160240"/>
          </a:xfrm>
          <a:prstGeom prst="rect">
            <a:avLst/>
          </a:prstGeom>
          <a:noFill/>
        </p:spPr>
      </p:pic>
      <p:pic>
        <p:nvPicPr>
          <p:cNvPr id="20490" name="Picture 10" descr="http://newsimg.bbc.co.uk/media/images/42584000/jpg/_42584915_dragondance_ap41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1556792"/>
            <a:ext cx="3195235" cy="2304256"/>
          </a:xfrm>
          <a:prstGeom prst="rect">
            <a:avLst/>
          </a:prstGeom>
          <a:noFill/>
        </p:spPr>
      </p:pic>
      <p:pic>
        <p:nvPicPr>
          <p:cNvPr id="20492" name="Picture 12" descr="http://xiaoyun.ru/wp-content/uploads/2011/10/chinese_dragon_danc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15616" y="4365104"/>
            <a:ext cx="2664296" cy="19129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B050"/>
                </a:solidFill>
              </a:rPr>
              <a:t>The Chinese invented....</a:t>
            </a:r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21506" name="Picture 2" descr="http://blog.timesunion.com/crime/files/2011/06/firework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412776"/>
            <a:ext cx="3960440" cy="3168353"/>
          </a:xfrm>
          <a:prstGeom prst="rect">
            <a:avLst/>
          </a:prstGeom>
          <a:noFill/>
        </p:spPr>
      </p:pic>
      <p:pic>
        <p:nvPicPr>
          <p:cNvPr id="21508" name="Picture 4" descr="http://www.britishtea.com/images/products/detail/China_Gunpowder.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4869160"/>
            <a:ext cx="2483768" cy="1862826"/>
          </a:xfrm>
          <a:prstGeom prst="rect">
            <a:avLst/>
          </a:prstGeom>
          <a:noFill/>
        </p:spPr>
      </p:pic>
      <p:pic>
        <p:nvPicPr>
          <p:cNvPr id="21510" name="Picture 6" descr="http://ts3.mm.bing.net/th?id=H.4586875802946442&amp;pid=15.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1124744"/>
            <a:ext cx="2088232" cy="2088232"/>
          </a:xfrm>
          <a:prstGeom prst="rect">
            <a:avLst/>
          </a:prstGeom>
          <a:noFill/>
        </p:spPr>
      </p:pic>
      <p:pic>
        <p:nvPicPr>
          <p:cNvPr id="21512" name="Picture 8" descr="http://www.supersilk.com/images/Silk_Duvet_Cove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1628800"/>
            <a:ext cx="2736304" cy="1826031"/>
          </a:xfrm>
          <a:prstGeom prst="rect">
            <a:avLst/>
          </a:prstGeom>
          <a:noFill/>
        </p:spPr>
      </p:pic>
      <p:pic>
        <p:nvPicPr>
          <p:cNvPr id="21514" name="Picture 10" descr="http://www.drflick.com/images/Delta_Conyn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0072" y="3933056"/>
            <a:ext cx="3072342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FFC000"/>
                </a:solidFill>
                <a:latin typeface="Century Gothic" pitchFamily="34" charset="0"/>
              </a:rPr>
              <a:t>China used to be ruled by Emperors</a:t>
            </a:r>
            <a:endParaRPr lang="en-GB" dirty="0">
              <a:solidFill>
                <a:srgbClr val="FFC000"/>
              </a:solidFill>
              <a:latin typeface="Century Gothic" pitchFamily="34" charset="0"/>
            </a:endParaRPr>
          </a:p>
        </p:txBody>
      </p:sp>
      <p:pic>
        <p:nvPicPr>
          <p:cNvPr id="22530" name="Picture 2" descr="http://farm5.staticflickr.com/4052/4473476627_9ed25a61df_z.jpg?zz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052736"/>
            <a:ext cx="2160240" cy="2593910"/>
          </a:xfrm>
          <a:prstGeom prst="rect">
            <a:avLst/>
          </a:prstGeom>
          <a:noFill/>
        </p:spPr>
      </p:pic>
      <p:pic>
        <p:nvPicPr>
          <p:cNvPr id="22532" name="Picture 4" descr="http://img.dailymail.co.uk/i/pix/2008/05_01/evil0305_468x5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2420888"/>
            <a:ext cx="3384376" cy="3890587"/>
          </a:xfrm>
          <a:prstGeom prst="rect">
            <a:avLst/>
          </a:prstGeom>
          <a:noFill/>
        </p:spPr>
      </p:pic>
      <p:pic>
        <p:nvPicPr>
          <p:cNvPr id="22534" name="Picture 6" descr="http://thechinatourism.com/wp-content/uploads/2012/03/A-portrait-of-Emperor-Guangx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1844824"/>
            <a:ext cx="2347558" cy="3657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  <a:latin typeface="Century Gothic" pitchFamily="34" charset="0"/>
              </a:rPr>
              <a:t>The Terracotta Army</a:t>
            </a:r>
            <a:endParaRPr lang="en-GB" dirty="0">
              <a:solidFill>
                <a:srgbClr val="0070C0"/>
              </a:solidFill>
              <a:latin typeface="Century Gothic" pitchFamily="34" charset="0"/>
            </a:endParaRPr>
          </a:p>
        </p:txBody>
      </p:sp>
      <p:pic>
        <p:nvPicPr>
          <p:cNvPr id="23554" name="Picture 2" descr="http://www.globalmountainsummit.org/images/terracotta-warriors/terracotta-warriors-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68760"/>
            <a:ext cx="3781062" cy="3312368"/>
          </a:xfrm>
          <a:prstGeom prst="rect">
            <a:avLst/>
          </a:prstGeom>
          <a:noFill/>
        </p:spPr>
      </p:pic>
      <p:pic>
        <p:nvPicPr>
          <p:cNvPr id="23556" name="Picture 4" descr="http://upload.wikimedia.org/wikipedia/commons/5/5e/Terracotta_Army-Chi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2636912"/>
            <a:ext cx="4608512" cy="34563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upload.wikimedia.org/wikipedia/commons/9/96/20021201051552_-_Terracotta_Arm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3419831" cy="2564874"/>
          </a:xfrm>
          <a:prstGeom prst="rect">
            <a:avLst/>
          </a:prstGeom>
          <a:noFill/>
        </p:spPr>
      </p:pic>
      <p:pic>
        <p:nvPicPr>
          <p:cNvPr id="24580" name="Picture 4" descr="http://www.historvius.com/images/original/Terracotta-Army-5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88640"/>
            <a:ext cx="2808312" cy="2106234"/>
          </a:xfrm>
          <a:prstGeom prst="rect">
            <a:avLst/>
          </a:prstGeom>
          <a:noFill/>
        </p:spPr>
      </p:pic>
      <p:pic>
        <p:nvPicPr>
          <p:cNvPr id="24582" name="Picture 6" descr="http://www.dreamstime.com/terracotta-army-thumb108976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2420888"/>
            <a:ext cx="3343275" cy="4286250"/>
          </a:xfrm>
          <a:prstGeom prst="rect">
            <a:avLst/>
          </a:prstGeom>
          <a:noFill/>
        </p:spPr>
      </p:pic>
      <p:pic>
        <p:nvPicPr>
          <p:cNvPr id="24584" name="Picture 8" descr="http://2.bp.blogspot.com/_ZMtXhigJUgs/S6zpDkUB75I/AAAAAAAABu4/3h7Klx9XSoI/s1600/terracotta_arm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429000"/>
            <a:ext cx="4032448" cy="31049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92D050"/>
                </a:solidFill>
                <a:latin typeface="Century Gothic" pitchFamily="34" charset="0"/>
              </a:rPr>
              <a:t>China is famous for.....</a:t>
            </a:r>
            <a:endParaRPr lang="en-GB" dirty="0">
              <a:solidFill>
                <a:srgbClr val="92D050"/>
              </a:solidFill>
              <a:latin typeface="Century Gothic" pitchFamily="34" charset="0"/>
            </a:endParaRPr>
          </a:p>
        </p:txBody>
      </p:sp>
      <p:pic>
        <p:nvPicPr>
          <p:cNvPr id="25602" name="Picture 2" descr="http://blog.chinatraveldepot.com/wp-content/uploads/2012/07/090116_pan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268760"/>
            <a:ext cx="3528392" cy="2637894"/>
          </a:xfrm>
          <a:prstGeom prst="rect">
            <a:avLst/>
          </a:prstGeom>
          <a:noFill/>
        </p:spPr>
      </p:pic>
      <p:pic>
        <p:nvPicPr>
          <p:cNvPr id="25604" name="Picture 4" descr="http://ts1.mm.bing.net/th?id=H.5045470913431884&amp;pid=15.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140968"/>
            <a:ext cx="3202987" cy="2759543"/>
          </a:xfrm>
          <a:prstGeom prst="rect">
            <a:avLst/>
          </a:prstGeom>
          <a:noFill/>
        </p:spPr>
      </p:pic>
      <p:pic>
        <p:nvPicPr>
          <p:cNvPr id="25606" name="Picture 6" descr="http://ts1.mm.bing.net/th?id=H.4635039552439580&amp;pid=15.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4077072"/>
            <a:ext cx="2156784" cy="2592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latin typeface="Century Gothic" pitchFamily="34" charset="0"/>
              </a:rPr>
              <a:t>Things to see in China</a:t>
            </a:r>
            <a:endParaRPr lang="en-GB" dirty="0">
              <a:solidFill>
                <a:srgbClr val="7030A0"/>
              </a:solidFill>
              <a:latin typeface="Century Gothic" pitchFamily="34" charset="0"/>
            </a:endParaRPr>
          </a:p>
        </p:txBody>
      </p:sp>
      <p:pic>
        <p:nvPicPr>
          <p:cNvPr id="26626" name="Picture 2" descr="http://www.fareastgarment.com/res/BilderPromus/shangha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1196752"/>
            <a:ext cx="3024336" cy="1568757"/>
          </a:xfrm>
          <a:prstGeom prst="rect">
            <a:avLst/>
          </a:prstGeom>
          <a:noFill/>
        </p:spPr>
      </p:pic>
      <p:pic>
        <p:nvPicPr>
          <p:cNvPr id="26628" name="Picture 4" descr="http://victoriajenna.com/wp-content/uploads/2012/09/Yangtze-Riv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645024"/>
            <a:ext cx="1915955" cy="2880320"/>
          </a:xfrm>
          <a:prstGeom prst="rect">
            <a:avLst/>
          </a:prstGeom>
          <a:noFill/>
        </p:spPr>
      </p:pic>
      <p:pic>
        <p:nvPicPr>
          <p:cNvPr id="26630" name="Picture 6" descr="http://epictraveller.net/wp-content/uploads/2012/01/forbidden-city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1628800"/>
            <a:ext cx="2439151" cy="1656184"/>
          </a:xfrm>
          <a:prstGeom prst="rect">
            <a:avLst/>
          </a:prstGeom>
          <a:noFill/>
        </p:spPr>
      </p:pic>
      <p:pic>
        <p:nvPicPr>
          <p:cNvPr id="26632" name="Picture 8" descr="http://ts4.mm.bing.net/th?id=H.4932599152641595&amp;pid=15.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72418" y="4077073"/>
            <a:ext cx="3057524" cy="2016224"/>
          </a:xfrm>
          <a:prstGeom prst="rect">
            <a:avLst/>
          </a:prstGeom>
          <a:noFill/>
        </p:spPr>
      </p:pic>
      <p:pic>
        <p:nvPicPr>
          <p:cNvPr id="26634" name="Picture 10" descr="http://picturesofchina.net/China-Rice-Terraces-Guangxi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760" y="3933056"/>
            <a:ext cx="3072341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upload.wikimedia.org/wikipedia/commons/5/59/Cormorant_fishing_-_Jingshan_-Beijing_-China-24June2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4664"/>
            <a:ext cx="2784309" cy="2088232"/>
          </a:xfrm>
          <a:prstGeom prst="rect">
            <a:avLst/>
          </a:prstGeom>
          <a:noFill/>
        </p:spPr>
      </p:pic>
      <p:pic>
        <p:nvPicPr>
          <p:cNvPr id="27652" name="Picture 4" descr="http://www.traveldailymedia.com/wp-content/uploads/2012/03/Chinese-lanter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548680"/>
            <a:ext cx="3384376" cy="22404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68</Words>
  <Application>Microsoft Macintosh PowerPoint</Application>
  <PresentationFormat>On-screen Show (4:3)</PresentationFormat>
  <Paragraphs>16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Life in China</vt:lpstr>
      <vt:lpstr>In China they eat using chop sticks.</vt:lpstr>
      <vt:lpstr>In China they like to eat.</vt:lpstr>
      <vt:lpstr>Traditional clothes</vt:lpstr>
      <vt:lpstr>The Chinese have an unusual alphabet.</vt:lpstr>
      <vt:lpstr>Houses look different in China.</vt:lpstr>
      <vt:lpstr>Chinese Art</vt:lpstr>
      <vt:lpstr>Chinese dragon</vt:lpstr>
      <vt:lpstr>The Chinese invented....</vt:lpstr>
      <vt:lpstr>China used to be ruled by Emperors</vt:lpstr>
      <vt:lpstr>The Terracotta Army</vt:lpstr>
      <vt:lpstr>PowerPoint Presentation</vt:lpstr>
      <vt:lpstr>China is famous for.....</vt:lpstr>
      <vt:lpstr>Things to see in China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Life in China</dc:title>
  <dc:creator>Fiona</dc:creator>
  <cp:lastModifiedBy>Ashleigh Gillespie</cp:lastModifiedBy>
  <cp:revision>10</cp:revision>
  <dcterms:created xsi:type="dcterms:W3CDTF">2013-06-05T16:57:41Z</dcterms:created>
  <dcterms:modified xsi:type="dcterms:W3CDTF">2020-04-10T15:26:41Z</dcterms:modified>
</cp:coreProperties>
</file>