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8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</p:sldIdLst>
  <p:sldSz cx="9144000" cy="6858000" type="screen4x3"/>
  <p:notesSz cx="6858000" cy="9144000"/>
  <p:embeddedFontLst>
    <p:embeddedFont>
      <p:font typeface="Twinkl" panose="020B0604020202020204" charset="0"/>
      <p:regular r:id="rId31"/>
      <p:bold r:id="rId32"/>
    </p:embeddedFont>
    <p:embeddedFont>
      <p:font typeface="Twinkl SemiBold" charset="0"/>
      <p:bold r:id="rId33"/>
    </p:embeddedFont>
    <p:embeddedFont>
      <p:font typeface="Sassoon Infant Rg" panose="02000503030000020003" charset="0"/>
      <p:regular r:id="rId34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E09B"/>
    <a:srgbClr val="232321"/>
    <a:srgbClr val="FFFFFF"/>
    <a:srgbClr val="689429"/>
    <a:srgbClr val="85BD33"/>
    <a:srgbClr val="18A0DB"/>
    <a:srgbClr val="009640"/>
    <a:srgbClr val="ACDDFC"/>
    <a:srgbClr val="80C1EB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350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F75B1BB-30A9-4088-A934-77B98D9473C9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4D3531C-7A51-43F1-A396-9206F04B8B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B59C340-2A23-4943-BE73-04A9BBD1C621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BA2C125-DEBC-446E-98B4-E367A49FCB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538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8752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1190625" y="5913438"/>
            <a:ext cx="6762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400">
                <a:solidFill>
                  <a:srgbClr val="333333"/>
                </a:solidFill>
              </a:rPr>
              <a:t>Press ‘s’ on your keyboard to stop/continue.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4242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83008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502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449388" y="1941513"/>
            <a:ext cx="6245225" cy="2200275"/>
          </a:xfrm>
          <a:prstGeom prst="round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Title 20"/>
          <p:cNvSpPr>
            <a:spLocks/>
          </p:cNvSpPr>
          <p:nvPr/>
        </p:nvSpPr>
        <p:spPr bwMode="auto">
          <a:xfrm>
            <a:off x="1287463" y="2176463"/>
            <a:ext cx="6569075" cy="3048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5400" b="1" dirty="0">
                <a:solidFill>
                  <a:srgbClr val="689429"/>
                </a:solidFill>
              </a:rPr>
              <a:t>Random Letter Selector</a:t>
            </a:r>
          </a:p>
        </p:txBody>
      </p:sp>
      <p:sp>
        <p:nvSpPr>
          <p:cNvPr id="5" name="Oval 4">
            <a:hlinkClick r:id="" action="ppaction://hlinkshowjump?jump=nextslide"/>
          </p:cNvPr>
          <p:cNvSpPr/>
          <p:nvPr/>
        </p:nvSpPr>
        <p:spPr>
          <a:xfrm>
            <a:off x="6715125" y="3490913"/>
            <a:ext cx="1301750" cy="1301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bg1"/>
                </a:solidFill>
              </a:rPr>
              <a:t>Go!</a:t>
            </a:r>
          </a:p>
        </p:txBody>
      </p:sp>
      <p:sp>
        <p:nvSpPr>
          <p:cNvPr id="2" name="Rectangle 1">
            <a:hlinkClick r:id="rId2"/>
          </p:cNvPr>
          <p:cNvSpPr/>
          <p:nvPr/>
        </p:nvSpPr>
        <p:spPr>
          <a:xfrm>
            <a:off x="3985403" y="5477774"/>
            <a:ext cx="1155939" cy="690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2"/>
          </p:cNvPr>
          <p:cNvSpPr/>
          <p:nvPr/>
        </p:nvSpPr>
        <p:spPr>
          <a:xfrm>
            <a:off x="8324491" y="6092825"/>
            <a:ext cx="819509" cy="765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A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B</a:t>
            </a:r>
          </a:p>
        </p:txBody>
      </p:sp>
      <p:sp>
        <p:nvSpPr>
          <p:cNvPr id="6" name="Rectangle 5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C</a:t>
            </a:r>
          </a:p>
        </p:txBody>
      </p:sp>
      <p:sp>
        <p:nvSpPr>
          <p:cNvPr id="6" name="Rectangle 5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D</a:t>
            </a:r>
          </a:p>
        </p:txBody>
      </p:sp>
      <p:sp>
        <p:nvSpPr>
          <p:cNvPr id="6" name="Rectangle 5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E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F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G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H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I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J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K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L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M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N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O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P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Q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R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S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T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U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V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W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X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Y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Z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1339</TotalTime>
  <Words>31</Words>
  <Application>Microsoft Office PowerPoint</Application>
  <PresentationFormat>On-screen Show (4:3)</PresentationFormat>
  <Paragraphs>28</Paragraphs>
  <Slides>27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Twinkl</vt:lpstr>
      <vt:lpstr>Twinkl SemiBold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E McGregor</cp:lastModifiedBy>
  <cp:revision>125</cp:revision>
  <dcterms:created xsi:type="dcterms:W3CDTF">2014-10-01T16:09:27Z</dcterms:created>
  <dcterms:modified xsi:type="dcterms:W3CDTF">2021-01-20T14:35:12Z</dcterms:modified>
</cp:coreProperties>
</file>