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itchFamily="2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215"/>
    <a:srgbClr val="FFE864"/>
    <a:srgbClr val="EA516C"/>
    <a:srgbClr val="FFE000"/>
    <a:srgbClr val="A2764F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8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cookies do Bobby and Serena get each?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cookies equally between the children.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Bobby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Serena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703" y="2885813"/>
            <a:ext cx="2650328" cy="28480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>
          <a:xfrm>
            <a:off x="6751925" y="3429001"/>
            <a:ext cx="2187478" cy="3429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74"/>
          <a:stretch/>
        </p:blipFill>
        <p:spPr>
          <a:xfrm>
            <a:off x="55494" y="3429000"/>
            <a:ext cx="2105129" cy="34290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3724718" y="3824192"/>
            <a:ext cx="759388" cy="350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134757" y="2829268"/>
            <a:ext cx="759388" cy="3506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624328" y="4774701"/>
            <a:ext cx="759388" cy="3506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4736025" y="3864891"/>
            <a:ext cx="759388" cy="3506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766203" y="5267864"/>
            <a:ext cx="759388" cy="3506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163275" y="4076175"/>
            <a:ext cx="759388" cy="3506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941802" y="5212430"/>
            <a:ext cx="759388" cy="3506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3610979" y="4779033"/>
            <a:ext cx="759388" cy="35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1269 0.02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1184 0.0187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-0.22327 -0.1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-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24809 -0.1164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-0.23246 -0.044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2" y="-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0.24514 -0.204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21702 -0.1365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0.12761 -0.096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5837677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2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slices of pizza per plate?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slices of pizza equally between the plates.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520" y="3429000"/>
            <a:ext cx="2646006" cy="264171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272668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11" y="3429000"/>
            <a:ext cx="2646006" cy="2641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83" y="2357242"/>
            <a:ext cx="1098937" cy="1082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46627">
            <a:off x="4600953" y="2650343"/>
            <a:ext cx="1098937" cy="10822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47907">
            <a:off x="4603084" y="3268491"/>
            <a:ext cx="1098937" cy="10822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0487">
            <a:off x="4051482" y="3546862"/>
            <a:ext cx="1098937" cy="10822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54811">
            <a:off x="3472014" y="3240173"/>
            <a:ext cx="1098937" cy="10822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72285">
            <a:off x="3509016" y="2643735"/>
            <a:ext cx="1098937" cy="108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9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25174 0.18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7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25053 0.1773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25295 0.252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23195 0.187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97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-0.12743 0.1891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0.18473 0.123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36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42639 0.0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31528 -0.0638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43281 0.147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43646 -0.1282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22257 -0.269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8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53819 -0.0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0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7882 0.0266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-0.0243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6788 0.2101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03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59809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13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7152 -0.2006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50642 0.0046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3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 now?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2" y="4337161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53542 0.04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71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23455 -0.0240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6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51354 0.1733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77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24097 0.1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9" y="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43281 -0.2407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-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14757 -0.3129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-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1284 0.3240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42" y="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0.2601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5781 -0.045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99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2651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55225 0.079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2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27517 0.0094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strawberries per person?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strawberries equally between Anne and Sanjeev.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Sanjeev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76"/>
          <a:stretch/>
        </p:blipFill>
        <p:spPr>
          <a:xfrm>
            <a:off x="-206408" y="2944536"/>
            <a:ext cx="2375838" cy="39134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83"/>
          <a:stretch/>
        </p:blipFill>
        <p:spPr>
          <a:xfrm>
            <a:off x="6519126" y="2642531"/>
            <a:ext cx="2182993" cy="42154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439" y="4329507"/>
            <a:ext cx="2415351" cy="17000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698" y="4383307"/>
            <a:ext cx="476855" cy="4837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84" y="4616648"/>
            <a:ext cx="476855" cy="48374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919" y="4453868"/>
            <a:ext cx="476855" cy="48374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946" y="4645799"/>
            <a:ext cx="476855" cy="48374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346" y="4952850"/>
            <a:ext cx="476855" cy="48374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05" y="4649479"/>
            <a:ext cx="476855" cy="48374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53" y="4843161"/>
            <a:ext cx="476855" cy="4837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25" y="4944316"/>
            <a:ext cx="476855" cy="48374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023" y="5055613"/>
            <a:ext cx="476855" cy="48374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20" y="4889757"/>
            <a:ext cx="476855" cy="48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79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15468 -0.14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43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996 -0.2370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90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14462 -0.1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40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1842 -0.1557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1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02396 -0.2937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1217 -0.17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76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30312 -0.134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-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022E-16 L 0.26597 -0.1067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99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27639 -0.2923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19" y="-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10955 -0.1842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795244" y="5225388"/>
            <a:ext cx="5201174" cy="789518"/>
          </a:xfrm>
          <a:prstGeom prst="ellipse">
            <a:avLst/>
          </a:prstGeom>
          <a:solidFill>
            <a:srgbClr val="A27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worms does each bird get?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worms between the birds.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85" y="4459617"/>
            <a:ext cx="1777773" cy="14831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428" y="4334058"/>
            <a:ext cx="1543922" cy="1782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94" y="5283993"/>
            <a:ext cx="730314" cy="1771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661" y="5394785"/>
            <a:ext cx="730314" cy="1771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228" y="5505577"/>
            <a:ext cx="730314" cy="1771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257" y="5561359"/>
            <a:ext cx="730314" cy="1771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542" y="5698391"/>
            <a:ext cx="730314" cy="1771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797" y="5497187"/>
            <a:ext cx="730314" cy="1771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830" y="5282866"/>
            <a:ext cx="730314" cy="1771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31" y="5306201"/>
            <a:ext cx="730314" cy="1771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32" y="5329536"/>
            <a:ext cx="730314" cy="1771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907" y="5531563"/>
            <a:ext cx="730314" cy="17716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81" y="5753136"/>
            <a:ext cx="730314" cy="17716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828" y="5781962"/>
            <a:ext cx="730314" cy="1771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983" y="5522267"/>
            <a:ext cx="730314" cy="17716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91" y="5733200"/>
            <a:ext cx="730314" cy="17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30173 -0.25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87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-0.02691 -0.3298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48923 -0.336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62" y="-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52326 -0.3430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63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022E-16 L 0.48368 -0.2627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03507 -0.3604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24566 -0.1372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74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20625 -0.2201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-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03195 -0.311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-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6267 -0.1736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0.39982 -0.3712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1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25798 -0.3324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00816 -0.225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-0.42084 -0.272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125</TotalTime>
  <Words>119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Twinkl</vt:lpstr>
      <vt:lpstr>Arial</vt:lpstr>
      <vt:lpstr>Office Theme</vt:lpstr>
      <vt:lpstr>PowerPoint Presentation</vt:lpstr>
      <vt:lpstr>Division</vt:lpstr>
      <vt:lpstr>Division</vt:lpstr>
      <vt:lpstr>Division</vt:lpstr>
      <vt:lpstr>Division</vt:lpstr>
      <vt:lpstr>Division</vt:lpstr>
      <vt:lpstr>Division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Philip Jenkins</cp:lastModifiedBy>
  <cp:revision>15</cp:revision>
  <dcterms:created xsi:type="dcterms:W3CDTF">2019-07-14T10:22:27Z</dcterms:created>
  <dcterms:modified xsi:type="dcterms:W3CDTF">2020-05-31T11:23:35Z</dcterms:modified>
</cp:coreProperties>
</file>