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218629-7B92-4110-A5AB-4AF44758F36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0F8EA-DDB7-420D-ABC1-DBF92A022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93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DD7121-20BE-48B8-80E3-DBA07CAA03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20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5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26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1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73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27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45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08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993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168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E85F0-DD01-4702-ADED-A81C1C0CC91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1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944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132856"/>
              <a:ext cx="3096344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Chip</a:t>
              </a:r>
              <a:endParaRPr lang="en-GB" sz="10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348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807804" y="2159821"/>
              <a:ext cx="352839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Kipper</a:t>
              </a:r>
              <a:endParaRPr lang="en-GB" sz="10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59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43808" y="1968771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55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771800" y="2132856"/>
              <a:ext cx="331236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and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63788" y="1935591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833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98932"/>
              <a:ext cx="37444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89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01160" y="2204864"/>
              <a:ext cx="410445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Floppy</a:t>
              </a:r>
              <a:endParaRPr lang="en-GB" sz="10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468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419872" y="2132856"/>
              <a:ext cx="230425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367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85078"/>
              <a:ext cx="345638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822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118257"/>
              <a:ext cx="288032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459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87824" y="2132856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07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945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88327" y="2204864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114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060848"/>
              <a:ext cx="302433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Biff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62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1891" y="404665"/>
            <a:ext cx="4824536" cy="6270327"/>
            <a:chOff x="2195736" y="217490"/>
            <a:chExt cx="4824536" cy="6270327"/>
          </a:xfrm>
        </p:grpSpPr>
        <p:pic>
          <p:nvPicPr>
            <p:cNvPr id="3076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17490"/>
              <a:ext cx="4824536" cy="62703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060848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my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501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02465" y="2204864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like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492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47728" y="164589"/>
            <a:ext cx="4968552" cy="6457501"/>
            <a:chOff x="2123728" y="164588"/>
            <a:chExt cx="4968552" cy="6457501"/>
          </a:xfrm>
        </p:grpSpPr>
        <p:pic>
          <p:nvPicPr>
            <p:cNvPr id="2253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64588"/>
              <a:ext cx="4968552" cy="6457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96994" y="2060848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am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95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26757" y="2085078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543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38506" y="283631"/>
            <a:ext cx="4931013" cy="6408712"/>
            <a:chOff x="2333925" y="260648"/>
            <a:chExt cx="4931013" cy="6408712"/>
          </a:xfrm>
        </p:grpSpPr>
        <p:pic>
          <p:nvPicPr>
            <p:cNvPr id="23554" name="Picture 2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925" y="260648"/>
              <a:ext cx="4931013" cy="6408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91219" y="2071223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16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843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203848" y="2204864"/>
              <a:ext cx="252028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821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11624" y="768822"/>
            <a:ext cx="6400800" cy="3474720"/>
          </a:xfrm>
        </p:spPr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19736" y="404664"/>
            <a:ext cx="4896544" cy="6178328"/>
            <a:chOff x="539552" y="298378"/>
            <a:chExt cx="4536504" cy="5895979"/>
          </a:xfrm>
        </p:grpSpPr>
        <p:pic>
          <p:nvPicPr>
            <p:cNvPr id="205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98378"/>
              <a:ext cx="4536504" cy="5895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259632" y="1700808"/>
              <a:ext cx="3096344" cy="1850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879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51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Widescreen</PresentationFormat>
  <Paragraphs>22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POTTS</dc:creator>
  <cp:lastModifiedBy>K POTTS</cp:lastModifiedBy>
  <cp:revision>1</cp:revision>
  <dcterms:created xsi:type="dcterms:W3CDTF">2021-01-04T14:13:14Z</dcterms:created>
  <dcterms:modified xsi:type="dcterms:W3CDTF">2021-01-04T14:13:51Z</dcterms:modified>
</cp:coreProperties>
</file>