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16"/>
  </p:notesMasterIdLst>
  <p:handoutMasterIdLst>
    <p:handoutMasterId r:id="rId17"/>
  </p:handoutMasterIdLst>
  <p:sldIdLst>
    <p:sldId id="256" r:id="rId2"/>
    <p:sldId id="284" r:id="rId3"/>
    <p:sldId id="342" r:id="rId4"/>
    <p:sldId id="350" r:id="rId5"/>
    <p:sldId id="352" r:id="rId6"/>
    <p:sldId id="353" r:id="rId7"/>
    <p:sldId id="351" r:id="rId8"/>
    <p:sldId id="355" r:id="rId9"/>
    <p:sldId id="356" r:id="rId10"/>
    <p:sldId id="357" r:id="rId11"/>
    <p:sldId id="358" r:id="rId12"/>
    <p:sldId id="359" r:id="rId13"/>
    <p:sldId id="361" r:id="rId14"/>
    <p:sldId id="362" r:id="rId15"/>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CP3" id="{AD917F9D-4B44-594E-A6C9-B2A378EA660A}">
          <p14:sldIdLst>
            <p14:sldId id="256"/>
            <p14:sldId id="284"/>
          </p14:sldIdLst>
        </p14:section>
        <p14:section name="Content" id="{66C9C7BF-DCB8-0B42-9E5A-A47210286444}">
          <p14:sldIdLst>
            <p14:sldId id="342"/>
            <p14:sldId id="350"/>
            <p14:sldId id="352"/>
            <p14:sldId id="353"/>
            <p14:sldId id="351"/>
            <p14:sldId id="355"/>
            <p14:sldId id="356"/>
            <p14:sldId id="357"/>
            <p14:sldId id="358"/>
            <p14:sldId id="359"/>
            <p14:sldId id="361"/>
            <p14:sldId id="36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FF"/>
    <a:srgbClr val="005FFF"/>
    <a:srgbClr val="9437FF"/>
    <a:srgbClr val="0094FF"/>
    <a:srgbClr val="0432FF"/>
    <a:srgbClr val="FF40FF"/>
    <a:srgbClr val="9CFDEE"/>
    <a:srgbClr val="73FDD6"/>
    <a:srgbClr val="FECEFD"/>
    <a:srgbClr val="FEC0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266"/>
    <p:restoredTop sz="93542"/>
  </p:normalViewPr>
  <p:slideViewPr>
    <p:cSldViewPr snapToGrid="0" snapToObjects="1">
      <p:cViewPr varScale="1">
        <p:scale>
          <a:sx n="163" d="100"/>
          <a:sy n="163" d="100"/>
        </p:scale>
        <p:origin x="1360" y="176"/>
      </p:cViewPr>
      <p:guideLst/>
    </p:cSldViewPr>
  </p:slideViewPr>
  <p:notesTextViewPr>
    <p:cViewPr>
      <p:scale>
        <a:sx n="1" d="1"/>
        <a:sy n="1" d="1"/>
      </p:scale>
      <p:origin x="0" y="0"/>
    </p:cViewPr>
  </p:notesTextViewPr>
  <p:notesViewPr>
    <p:cSldViewPr snapToGrid="0" snapToObjects="1">
      <p:cViewPr varScale="1">
        <p:scale>
          <a:sx n="58" d="100"/>
          <a:sy n="58" d="100"/>
        </p:scale>
        <p:origin x="3064"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CD456E5-D087-6F4B-B30F-926C6009CB2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4" name="Footer Placeholder 3">
            <a:extLst>
              <a:ext uri="{FF2B5EF4-FFF2-40B4-BE49-F238E27FC236}">
                <a16:creationId xmlns:a16="http://schemas.microsoft.com/office/drawing/2014/main" id="{1B6DE16A-AE09-1C4D-B3A0-8A8CB06A46D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475A3DC-A941-1149-B617-E0ACCF42A33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DDD7C70-A385-C944-AA00-A2BDCEE0CBFE}" type="slidenum">
              <a:rPr lang="en-GB" smtClean="0"/>
              <a:t>‹#›</a:t>
            </a:fld>
            <a:endParaRPr lang="en-GB"/>
          </a:p>
        </p:txBody>
      </p:sp>
      <p:sp>
        <p:nvSpPr>
          <p:cNvPr id="6" name="Date Placeholder 5">
            <a:extLst>
              <a:ext uri="{FF2B5EF4-FFF2-40B4-BE49-F238E27FC236}">
                <a16:creationId xmlns:a16="http://schemas.microsoft.com/office/drawing/2014/main" id="{A13F6E13-6CA6-7742-BF4E-262502D407B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DA902C1-41FE-514A-AFFB-42397F937B63}" type="datetimeFigureOut">
              <a:rPr lang="en-GB" smtClean="0"/>
              <a:t>19/09/2019</a:t>
            </a:fld>
            <a:endParaRPr lang="en-GB"/>
          </a:p>
        </p:txBody>
      </p:sp>
    </p:spTree>
    <p:extLst>
      <p:ext uri="{BB962C8B-B14F-4D97-AF65-F5344CB8AC3E}">
        <p14:creationId xmlns:p14="http://schemas.microsoft.com/office/powerpoint/2010/main" val="24277634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F61483-72D0-394C-AC95-0368E97CFE03}" type="datetimeFigureOut">
              <a:rPr lang="en-GB" smtClean="0"/>
              <a:t>19/09/2019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9377F-1BD6-9941-B405-1638211A94BD}" type="slidenum">
              <a:rPr lang="en-GB" smtClean="0"/>
              <a:t>‹#›</a:t>
            </a:fld>
            <a:endParaRPr lang="en-GB"/>
          </a:p>
        </p:txBody>
      </p:sp>
    </p:spTree>
    <p:extLst>
      <p:ext uri="{BB962C8B-B14F-4D97-AF65-F5344CB8AC3E}">
        <p14:creationId xmlns:p14="http://schemas.microsoft.com/office/powerpoint/2010/main" val="1848529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a:t>
            </a:fld>
            <a:endParaRPr lang="en-GB"/>
          </a:p>
        </p:txBody>
      </p:sp>
    </p:spTree>
    <p:extLst>
      <p:ext uri="{BB962C8B-B14F-4D97-AF65-F5344CB8AC3E}">
        <p14:creationId xmlns:p14="http://schemas.microsoft.com/office/powerpoint/2010/main" val="2801492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n-GB" dirty="0"/>
              </a:p>
            </p:txBody>
          </p:sp>
        </mc:Choice>
        <mc:Fallback xmlns="">
          <p:sp>
            <p:nvSpPr>
              <p:cNvPr id="3" name="Notes Placeholder 2"/>
              <p:cNvSpPr>
                <a:spLocks noGrp="1"/>
              </p:cNvSpPr>
              <p:nvPr>
                <p:ph type="body" idx="1"/>
              </p:nvPr>
            </p:nvSpPr>
            <p:spPr/>
            <p:txBody>
              <a:bodyPr/>
              <a:lstStyle/>
              <a:p>
                <a:r>
                  <a:rPr lang="en-GB" dirty="0"/>
                  <a:t>Here I choose to </a:t>
                </a:r>
                <a:r>
                  <a:rPr lang="en-GB" b="0" i="0">
                    <a:latin typeface="Cambria Math" panose="02040503050406030204" pitchFamily="18" charset="0"/>
                  </a:rPr>
                  <a:t>×</a:t>
                </a:r>
                <a:r>
                  <a:rPr lang="en-GB" dirty="0"/>
                  <a:t>-1 instead of </a:t>
                </a:r>
                <a:r>
                  <a:rPr lang="en-GB" b="0" i="0">
                    <a:latin typeface="Cambria Math" panose="02040503050406030204" pitchFamily="18" charset="0"/>
                  </a:rPr>
                  <a:t>÷</a:t>
                </a:r>
                <a:r>
                  <a:rPr lang="en-GB" dirty="0"/>
                  <a:t>-1 in order to help students understand that they can effectively</a:t>
                </a:r>
                <a:r>
                  <a:rPr lang="en-GB" baseline="0" dirty="0"/>
                  <a:t> ‘reverse the signs’ on both sides of the equation. Again, in hopes to develop their fluency at a later stage in their algebra.</a:t>
                </a:r>
                <a:endParaRPr lang="en-GB" dirty="0"/>
              </a:p>
            </p:txBody>
          </p:sp>
        </mc:Fallback>
      </mc:AlternateContent>
      <p:sp>
        <p:nvSpPr>
          <p:cNvPr id="4" name="Slide Number Placeholder 3"/>
          <p:cNvSpPr>
            <a:spLocks noGrp="1"/>
          </p:cNvSpPr>
          <p:nvPr>
            <p:ph type="sldNum" sz="quarter" idx="5"/>
          </p:nvPr>
        </p:nvSpPr>
        <p:spPr/>
        <p:txBody>
          <a:bodyPr/>
          <a:lstStyle/>
          <a:p>
            <a:fld id="{D5D9377F-1BD6-9941-B405-1638211A94BD}" type="slidenum">
              <a:rPr lang="en-GB" smtClean="0"/>
              <a:t>3</a:t>
            </a:fld>
            <a:endParaRPr lang="en-GB"/>
          </a:p>
        </p:txBody>
      </p:sp>
    </p:spTree>
    <p:extLst>
      <p:ext uri="{BB962C8B-B14F-4D97-AF65-F5344CB8AC3E}">
        <p14:creationId xmlns:p14="http://schemas.microsoft.com/office/powerpoint/2010/main" val="2479947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4</a:t>
            </a:fld>
            <a:endParaRPr lang="en-GB"/>
          </a:p>
        </p:txBody>
      </p:sp>
    </p:spTree>
    <p:extLst>
      <p:ext uri="{BB962C8B-B14F-4D97-AF65-F5344CB8AC3E}">
        <p14:creationId xmlns:p14="http://schemas.microsoft.com/office/powerpoint/2010/main" val="3220421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Exercise inspired by </a:t>
            </a:r>
            <a:r>
              <a:rPr lang="en-GB" dirty="0" err="1"/>
              <a:t>CorbettMaths</a:t>
            </a:r>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5</a:t>
            </a:fld>
            <a:endParaRPr lang="en-GB"/>
          </a:p>
        </p:txBody>
      </p:sp>
    </p:spTree>
    <p:extLst>
      <p:ext uri="{BB962C8B-B14F-4D97-AF65-F5344CB8AC3E}">
        <p14:creationId xmlns:p14="http://schemas.microsoft.com/office/powerpoint/2010/main" val="4163034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Exercise inspired by </a:t>
            </a:r>
            <a:r>
              <a:rPr lang="en-GB" dirty="0" err="1"/>
              <a:t>CorbettMaths</a:t>
            </a:r>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6</a:t>
            </a:fld>
            <a:endParaRPr lang="en-GB"/>
          </a:p>
        </p:txBody>
      </p:sp>
    </p:spTree>
    <p:extLst>
      <p:ext uri="{BB962C8B-B14F-4D97-AF65-F5344CB8AC3E}">
        <p14:creationId xmlns:p14="http://schemas.microsoft.com/office/powerpoint/2010/main" val="2842443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7</a:t>
            </a:fld>
            <a:endParaRPr lang="en-GB"/>
          </a:p>
        </p:txBody>
      </p:sp>
    </p:spTree>
    <p:extLst>
      <p:ext uri="{BB962C8B-B14F-4D97-AF65-F5344CB8AC3E}">
        <p14:creationId xmlns:p14="http://schemas.microsoft.com/office/powerpoint/2010/main" val="3931431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8</a:t>
            </a:fld>
            <a:endParaRPr lang="en-GB"/>
          </a:p>
        </p:txBody>
      </p:sp>
    </p:spTree>
    <p:extLst>
      <p:ext uri="{BB962C8B-B14F-4D97-AF65-F5344CB8AC3E}">
        <p14:creationId xmlns:p14="http://schemas.microsoft.com/office/powerpoint/2010/main" val="2477218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n-GB" dirty="0"/>
              </a:p>
            </p:txBody>
          </p:sp>
        </mc:Choice>
        <mc:Fallback xmlns="">
          <p:sp>
            <p:nvSpPr>
              <p:cNvPr id="3" name="Notes Placeholder 2"/>
              <p:cNvSpPr>
                <a:spLocks noGrp="1"/>
              </p:cNvSpPr>
              <p:nvPr>
                <p:ph type="body" idx="1"/>
              </p:nvPr>
            </p:nvSpPr>
            <p:spPr/>
            <p:txBody>
              <a:bodyPr/>
              <a:lstStyle/>
              <a:p>
                <a:r>
                  <a:rPr lang="en-GB" dirty="0"/>
                  <a:t>Here I choose to </a:t>
                </a:r>
                <a:r>
                  <a:rPr lang="en-GB" b="0" i="0">
                    <a:latin typeface="Cambria Math" panose="02040503050406030204" pitchFamily="18" charset="0"/>
                  </a:rPr>
                  <a:t>×</a:t>
                </a:r>
                <a:r>
                  <a:rPr lang="en-GB" dirty="0"/>
                  <a:t>-1 instead of </a:t>
                </a:r>
                <a:r>
                  <a:rPr lang="en-GB" b="0" i="0">
                    <a:latin typeface="Cambria Math" panose="02040503050406030204" pitchFamily="18" charset="0"/>
                  </a:rPr>
                  <a:t>÷</a:t>
                </a:r>
                <a:r>
                  <a:rPr lang="en-GB" dirty="0"/>
                  <a:t>-1 in order to help students understand that they can effectively</a:t>
                </a:r>
                <a:r>
                  <a:rPr lang="en-GB" baseline="0" dirty="0"/>
                  <a:t> ‘reverse the signs’ on both sides of the equation. Again, in hopes to develop their fluency at a later stage in their algebra.</a:t>
                </a:r>
                <a:endParaRPr lang="en-GB" dirty="0"/>
              </a:p>
            </p:txBody>
          </p:sp>
        </mc:Fallback>
      </mc:AlternateContent>
      <p:sp>
        <p:nvSpPr>
          <p:cNvPr id="4" name="Slide Number Placeholder 3"/>
          <p:cNvSpPr>
            <a:spLocks noGrp="1"/>
          </p:cNvSpPr>
          <p:nvPr>
            <p:ph type="sldNum" sz="quarter" idx="5"/>
          </p:nvPr>
        </p:nvSpPr>
        <p:spPr/>
        <p:txBody>
          <a:bodyPr/>
          <a:lstStyle/>
          <a:p>
            <a:fld id="{D5D9377F-1BD6-9941-B405-1638211A94BD}" type="slidenum">
              <a:rPr lang="en-GB" smtClean="0"/>
              <a:t>9</a:t>
            </a:fld>
            <a:endParaRPr lang="en-GB"/>
          </a:p>
        </p:txBody>
      </p:sp>
    </p:spTree>
    <p:extLst>
      <p:ext uri="{BB962C8B-B14F-4D97-AF65-F5344CB8AC3E}">
        <p14:creationId xmlns:p14="http://schemas.microsoft.com/office/powerpoint/2010/main" val="2285906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Exercise inspired by </a:t>
            </a:r>
            <a:r>
              <a:rPr lang="en-GB" dirty="0" err="1"/>
              <a:t>CorbettMaths</a:t>
            </a:r>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10</a:t>
            </a:fld>
            <a:endParaRPr lang="en-GB"/>
          </a:p>
        </p:txBody>
      </p:sp>
    </p:spTree>
    <p:extLst>
      <p:ext uri="{BB962C8B-B14F-4D97-AF65-F5344CB8AC3E}">
        <p14:creationId xmlns:p14="http://schemas.microsoft.com/office/powerpoint/2010/main" val="1908747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Exercise inspired by </a:t>
            </a:r>
            <a:r>
              <a:rPr lang="en-GB" dirty="0" err="1"/>
              <a:t>CorbettMaths</a:t>
            </a:r>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11</a:t>
            </a:fld>
            <a:endParaRPr lang="en-GB"/>
          </a:p>
        </p:txBody>
      </p:sp>
    </p:spTree>
    <p:extLst>
      <p:ext uri="{BB962C8B-B14F-4D97-AF65-F5344CB8AC3E}">
        <p14:creationId xmlns:p14="http://schemas.microsoft.com/office/powerpoint/2010/main" val="2044016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Exercise inspired by </a:t>
            </a:r>
            <a:r>
              <a:rPr lang="en-GB" dirty="0" err="1"/>
              <a:t>CorbettMaths</a:t>
            </a:r>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12</a:t>
            </a:fld>
            <a:endParaRPr lang="en-GB"/>
          </a:p>
        </p:txBody>
      </p:sp>
    </p:spTree>
    <p:extLst>
      <p:ext uri="{BB962C8B-B14F-4D97-AF65-F5344CB8AC3E}">
        <p14:creationId xmlns:p14="http://schemas.microsoft.com/office/powerpoint/2010/main" val="37370423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13</a:t>
            </a:fld>
            <a:endParaRPr lang="en-GB"/>
          </a:p>
        </p:txBody>
      </p:sp>
    </p:spTree>
    <p:extLst>
      <p:ext uri="{BB962C8B-B14F-4D97-AF65-F5344CB8AC3E}">
        <p14:creationId xmlns:p14="http://schemas.microsoft.com/office/powerpoint/2010/main" val="193282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D9377F-1BD6-9941-B405-1638211A94BD}" type="slidenum">
              <a:rPr lang="en-GB" smtClean="0"/>
              <a:t>14</a:t>
            </a:fld>
            <a:endParaRPr lang="en-GB"/>
          </a:p>
        </p:txBody>
      </p:sp>
    </p:spTree>
    <p:extLst>
      <p:ext uri="{BB962C8B-B14F-4D97-AF65-F5344CB8AC3E}">
        <p14:creationId xmlns:p14="http://schemas.microsoft.com/office/powerpoint/2010/main" val="26802437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P3">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90807F-CC69-D64A-8CA7-DE7A689C7297}"/>
              </a:ext>
            </a:extLst>
          </p:cNvPr>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CD0F4EBC-0EB9-5144-B113-E3C84F3D49F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320822" y="418107"/>
            <a:ext cx="2502359" cy="2908460"/>
          </a:xfrm>
          <a:prstGeom prst="rect">
            <a:avLst/>
          </a:prstGeom>
        </p:spPr>
      </p:pic>
      <p:sp>
        <p:nvSpPr>
          <p:cNvPr id="8" name="TextBox 7">
            <a:extLst>
              <a:ext uri="{FF2B5EF4-FFF2-40B4-BE49-F238E27FC236}">
                <a16:creationId xmlns:a16="http://schemas.microsoft.com/office/drawing/2014/main" id="{6C2C3470-A77D-3F4F-BA21-9D2139540AE8}"/>
              </a:ext>
            </a:extLst>
          </p:cNvPr>
          <p:cNvSpPr txBox="1"/>
          <p:nvPr userDrawn="1"/>
        </p:nvSpPr>
        <p:spPr>
          <a:xfrm>
            <a:off x="2606020" y="3386567"/>
            <a:ext cx="3932037" cy="1131720"/>
          </a:xfrm>
          <a:prstGeom prst="rect">
            <a:avLst/>
          </a:prstGeom>
          <a:noFill/>
        </p:spPr>
        <p:txBody>
          <a:bodyPr wrap="none" rtlCol="0">
            <a:spAutoFit/>
          </a:bodyPr>
          <a:lstStyle/>
          <a:p>
            <a:pPr algn="ctr"/>
            <a:r>
              <a:rPr lang="en-GB" sz="1351" spc="300" dirty="0"/>
              <a:t>Mathematics</a:t>
            </a:r>
          </a:p>
          <a:p>
            <a:pPr algn="ctr"/>
            <a:r>
              <a:rPr lang="en-GB" sz="1351" b="1" spc="300" dirty="0"/>
              <a:t>FUNCTION MACHINES</a:t>
            </a:r>
          </a:p>
          <a:p>
            <a:pPr algn="ctr"/>
            <a:r>
              <a:rPr lang="en-GB" sz="1351" b="1" spc="300" dirty="0"/>
              <a:t>TES: </a:t>
            </a:r>
            <a:r>
              <a:rPr lang="en-GB" sz="1351" spc="300" dirty="0"/>
              <a:t>cparkinson3</a:t>
            </a:r>
          </a:p>
          <a:p>
            <a:pPr algn="ctr"/>
            <a:endParaRPr lang="en-GB" sz="1351" spc="300" dirty="0"/>
          </a:p>
          <a:p>
            <a:pPr algn="ctr"/>
            <a:r>
              <a:rPr lang="en-GB" sz="1351" b="1" spc="300" dirty="0"/>
              <a:t>Last updated: 15</a:t>
            </a:r>
            <a:r>
              <a:rPr lang="en-GB" sz="1351" b="1" spc="300" baseline="30000" dirty="0"/>
              <a:t>th</a:t>
            </a:r>
            <a:r>
              <a:rPr lang="en-GB" sz="1351" b="1" spc="300" dirty="0"/>
              <a:t> September 2019</a:t>
            </a:r>
          </a:p>
        </p:txBody>
      </p:sp>
      <p:grpSp>
        <p:nvGrpSpPr>
          <p:cNvPr id="19" name="Group 18">
            <a:extLst>
              <a:ext uri="{FF2B5EF4-FFF2-40B4-BE49-F238E27FC236}">
                <a16:creationId xmlns:a16="http://schemas.microsoft.com/office/drawing/2014/main" id="{6E0BBCA1-B637-DA48-9AEB-73D453E7CEF3}"/>
              </a:ext>
            </a:extLst>
          </p:cNvPr>
          <p:cNvGrpSpPr/>
          <p:nvPr userDrawn="1"/>
        </p:nvGrpSpPr>
        <p:grpSpPr>
          <a:xfrm>
            <a:off x="-761023" y="0"/>
            <a:ext cx="677108" cy="3067219"/>
            <a:chOff x="-948661" y="62818"/>
            <a:chExt cx="901230" cy="4082469"/>
          </a:xfrm>
        </p:grpSpPr>
        <p:sp>
          <p:nvSpPr>
            <p:cNvPr id="10" name="Rectangle 9">
              <a:extLst>
                <a:ext uri="{FF2B5EF4-FFF2-40B4-BE49-F238E27FC236}">
                  <a16:creationId xmlns:a16="http://schemas.microsoft.com/office/drawing/2014/main" id="{6E55D352-BAB1-EF49-A53C-E90574CEB9A2}"/>
                </a:ext>
              </a:extLst>
            </p:cNvPr>
            <p:cNvSpPr/>
            <p:nvPr userDrawn="1"/>
          </p:nvSpPr>
          <p:spPr>
            <a:xfrm rot="16200000">
              <a:off x="-2539281" y="1653438"/>
              <a:ext cx="4082469" cy="901230"/>
            </a:xfrm>
            <a:prstGeom prst="rect">
              <a:avLst/>
            </a:prstGeom>
            <a:solidFill>
              <a:schemeClr val="bg1"/>
            </a:solidFill>
            <a:ln w="12700">
              <a:solidFill>
                <a:schemeClr val="tx1">
                  <a:lumMod val="75000"/>
                  <a:lumOff val="25000"/>
                </a:schemeClr>
              </a:solidFill>
            </a:ln>
          </p:spPr>
          <p:txBody>
            <a:bodyPr wrap="square">
              <a:spAutoFit/>
            </a:bodyPr>
            <a:lstStyle/>
            <a:p>
              <a:pPr algn="ctr"/>
              <a:r>
                <a:rPr lang="en-GB" sz="1200" dirty="0">
                  <a:latin typeface="Calibri" charset="0"/>
                  <a:ea typeface="Calibri" charset="0"/>
                  <a:cs typeface="Calibri" charset="0"/>
                </a:rPr>
                <a:t>The main colours used in this PowerPoint.</a:t>
              </a:r>
            </a:p>
            <a:p>
              <a:pPr algn="ctr"/>
              <a:endParaRPr lang="en-GB" sz="1400" dirty="0">
                <a:latin typeface="Calibri" charset="0"/>
                <a:ea typeface="Calibri" charset="0"/>
                <a:cs typeface="Calibri" charset="0"/>
              </a:endParaRPr>
            </a:p>
            <a:p>
              <a:pPr algn="ctr"/>
              <a:endParaRPr lang="en-GB" sz="1100" dirty="0"/>
            </a:p>
          </p:txBody>
        </p:sp>
        <p:sp>
          <p:nvSpPr>
            <p:cNvPr id="11" name="Rectangle 10">
              <a:extLst>
                <a:ext uri="{FF2B5EF4-FFF2-40B4-BE49-F238E27FC236}">
                  <a16:creationId xmlns:a16="http://schemas.microsoft.com/office/drawing/2014/main" id="{33B2B14E-DC1A-5E4C-928B-D4217526D917}"/>
                </a:ext>
              </a:extLst>
            </p:cNvPr>
            <p:cNvSpPr/>
            <p:nvPr userDrawn="1"/>
          </p:nvSpPr>
          <p:spPr>
            <a:xfrm>
              <a:off x="-558935" y="257838"/>
              <a:ext cx="374469" cy="374469"/>
            </a:xfrm>
            <a:prstGeom prst="rect">
              <a:avLst/>
            </a:prstGeom>
            <a:solidFill>
              <a:srgbClr val="FFFD9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2" name="Rectangle 11">
              <a:extLst>
                <a:ext uri="{FF2B5EF4-FFF2-40B4-BE49-F238E27FC236}">
                  <a16:creationId xmlns:a16="http://schemas.microsoft.com/office/drawing/2014/main" id="{BAC70C96-CE7C-C644-B399-67BE1A82A085}"/>
                </a:ext>
              </a:extLst>
            </p:cNvPr>
            <p:cNvSpPr/>
            <p:nvPr userDrawn="1"/>
          </p:nvSpPr>
          <p:spPr>
            <a:xfrm>
              <a:off x="-558935" y="731833"/>
              <a:ext cx="374469" cy="374469"/>
            </a:xfrm>
            <a:prstGeom prst="rect">
              <a:avLst/>
            </a:prstGeom>
            <a:solidFill>
              <a:srgbClr val="97E0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3" name="Rectangle 12">
              <a:extLst>
                <a:ext uri="{FF2B5EF4-FFF2-40B4-BE49-F238E27FC236}">
                  <a16:creationId xmlns:a16="http://schemas.microsoft.com/office/drawing/2014/main" id="{8A999F51-BD50-C049-90A9-1B6231CB9857}"/>
                </a:ext>
              </a:extLst>
            </p:cNvPr>
            <p:cNvSpPr/>
            <p:nvPr userDrawn="1"/>
          </p:nvSpPr>
          <p:spPr>
            <a:xfrm>
              <a:off x="-558935" y="1205828"/>
              <a:ext cx="374469" cy="374469"/>
            </a:xfrm>
            <a:prstGeom prst="rect">
              <a:avLst/>
            </a:prstGeom>
            <a:solidFill>
              <a:srgbClr val="BEFCB5"/>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4" name="Rectangle 13">
              <a:extLst>
                <a:ext uri="{FF2B5EF4-FFF2-40B4-BE49-F238E27FC236}">
                  <a16:creationId xmlns:a16="http://schemas.microsoft.com/office/drawing/2014/main" id="{6CC2D869-022F-E840-89BC-12DD971DC573}"/>
                </a:ext>
              </a:extLst>
            </p:cNvPr>
            <p:cNvSpPr/>
            <p:nvPr userDrawn="1"/>
          </p:nvSpPr>
          <p:spPr>
            <a:xfrm>
              <a:off x="-558935" y="1679823"/>
              <a:ext cx="374469" cy="374469"/>
            </a:xfrm>
            <a:prstGeom prst="rect">
              <a:avLst/>
            </a:prstGeom>
            <a:solidFill>
              <a:srgbClr val="FFE799"/>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5" name="Rectangle 14">
              <a:extLst>
                <a:ext uri="{FF2B5EF4-FFF2-40B4-BE49-F238E27FC236}">
                  <a16:creationId xmlns:a16="http://schemas.microsoft.com/office/drawing/2014/main" id="{EE8AFE88-59C2-B045-B530-3C553F00279C}"/>
                </a:ext>
              </a:extLst>
            </p:cNvPr>
            <p:cNvSpPr/>
            <p:nvPr userDrawn="1"/>
          </p:nvSpPr>
          <p:spPr>
            <a:xfrm>
              <a:off x="-558935" y="2153818"/>
              <a:ext cx="374469" cy="374469"/>
            </a:xfrm>
            <a:prstGeom prst="rect">
              <a:avLst/>
            </a:prstGeom>
            <a:solidFill>
              <a:srgbClr val="FFDBDC"/>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6" name="Rectangle 15">
              <a:extLst>
                <a:ext uri="{FF2B5EF4-FFF2-40B4-BE49-F238E27FC236}">
                  <a16:creationId xmlns:a16="http://schemas.microsoft.com/office/drawing/2014/main" id="{2CD1061D-2441-E04D-9676-B653DF83E2F4}"/>
                </a:ext>
              </a:extLst>
            </p:cNvPr>
            <p:cNvSpPr/>
            <p:nvPr userDrawn="1"/>
          </p:nvSpPr>
          <p:spPr>
            <a:xfrm>
              <a:off x="-558935" y="2627813"/>
              <a:ext cx="374469" cy="374469"/>
            </a:xfrm>
            <a:prstGeom prst="rect">
              <a:avLst/>
            </a:prstGeom>
            <a:solidFill>
              <a:srgbClr val="FEB5BB"/>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7" name="Rectangle 16">
              <a:extLst>
                <a:ext uri="{FF2B5EF4-FFF2-40B4-BE49-F238E27FC236}">
                  <a16:creationId xmlns:a16="http://schemas.microsoft.com/office/drawing/2014/main" id="{C5FBBDF0-4A29-224B-929A-32C4CB949376}"/>
                </a:ext>
              </a:extLst>
            </p:cNvPr>
            <p:cNvSpPr/>
            <p:nvPr userDrawn="1"/>
          </p:nvSpPr>
          <p:spPr>
            <a:xfrm>
              <a:off x="-558935" y="3575802"/>
              <a:ext cx="374469" cy="374469"/>
            </a:xfrm>
            <a:prstGeom prst="rect">
              <a:avLst/>
            </a:prstGeom>
            <a:solidFill>
              <a:srgbClr val="D3B3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8" name="Rectangle 17">
              <a:extLst>
                <a:ext uri="{FF2B5EF4-FFF2-40B4-BE49-F238E27FC236}">
                  <a16:creationId xmlns:a16="http://schemas.microsoft.com/office/drawing/2014/main" id="{8D0DA461-5D30-5344-8AA2-02873BB7BFE1}"/>
                </a:ext>
              </a:extLst>
            </p:cNvPr>
            <p:cNvSpPr/>
            <p:nvPr userDrawn="1"/>
          </p:nvSpPr>
          <p:spPr>
            <a:xfrm>
              <a:off x="-558935" y="3101808"/>
              <a:ext cx="374469" cy="374469"/>
            </a:xfrm>
            <a:prstGeom prst="rect">
              <a:avLst/>
            </a:prstGeom>
            <a:solidFill>
              <a:srgbClr val="D9CC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grpSp>
    </p:spTree>
    <p:extLst>
      <p:ext uri="{BB962C8B-B14F-4D97-AF65-F5344CB8AC3E}">
        <p14:creationId xmlns:p14="http://schemas.microsoft.com/office/powerpoint/2010/main" val="121938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rols&amp;Layout">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B453A38F-A006-2D4A-8143-E8B42B9BC24A}"/>
              </a:ext>
            </a:extLst>
          </p:cNvPr>
          <p:cNvSpPr/>
          <p:nvPr userDrawn="1"/>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705EF21D-6DDF-A64B-A2DF-AE1F1279CCC8}"/>
              </a:ext>
            </a:extLst>
          </p:cNvPr>
          <p:cNvSpPr txBox="1"/>
          <p:nvPr userDrawn="1"/>
        </p:nvSpPr>
        <p:spPr>
          <a:xfrm>
            <a:off x="66356" y="578058"/>
            <a:ext cx="8264568" cy="553998"/>
          </a:xfrm>
          <a:prstGeom prst="rect">
            <a:avLst/>
          </a:prstGeom>
          <a:noFill/>
        </p:spPr>
        <p:txBody>
          <a:bodyPr wrap="square" rtlCol="0">
            <a:spAutoFit/>
          </a:bodyPr>
          <a:lstStyle/>
          <a:p>
            <a:pPr algn="l"/>
            <a:r>
              <a:rPr lang="en-GB" sz="1500" spc="300" dirty="0"/>
              <a:t>Some textboxes [controls] throughout this PowerPoint have been set up to ‘trigger’ animations when clicked. These are detailed below.</a:t>
            </a:r>
          </a:p>
        </p:txBody>
      </p:sp>
      <p:grpSp>
        <p:nvGrpSpPr>
          <p:cNvPr id="6" name="Group 5">
            <a:extLst>
              <a:ext uri="{FF2B5EF4-FFF2-40B4-BE49-F238E27FC236}">
                <a16:creationId xmlns:a16="http://schemas.microsoft.com/office/drawing/2014/main" id="{45924C19-4218-D940-974A-7AAAA82013D3}"/>
              </a:ext>
            </a:extLst>
          </p:cNvPr>
          <p:cNvGrpSpPr/>
          <p:nvPr userDrawn="1"/>
        </p:nvGrpSpPr>
        <p:grpSpPr>
          <a:xfrm>
            <a:off x="151963" y="1289098"/>
            <a:ext cx="8903805" cy="784830"/>
            <a:chOff x="1820342" y="1466572"/>
            <a:chExt cx="8903805" cy="784830"/>
          </a:xfrm>
        </p:grpSpPr>
        <p:grpSp>
          <p:nvGrpSpPr>
            <p:cNvPr id="2" name="Group 1">
              <a:extLst>
                <a:ext uri="{FF2B5EF4-FFF2-40B4-BE49-F238E27FC236}">
                  <a16:creationId xmlns:a16="http://schemas.microsoft.com/office/drawing/2014/main" id="{A3350D4A-F062-5044-BB59-334D9E4F30FE}"/>
                </a:ext>
              </a:extLst>
            </p:cNvPr>
            <p:cNvGrpSpPr/>
            <p:nvPr userDrawn="1"/>
          </p:nvGrpSpPr>
          <p:grpSpPr>
            <a:xfrm>
              <a:off x="1820342" y="1504138"/>
              <a:ext cx="2660074" cy="709699"/>
              <a:chOff x="1820342" y="1545283"/>
              <a:chExt cx="2660074" cy="709699"/>
            </a:xfrm>
          </p:grpSpPr>
          <p:sp>
            <p:nvSpPr>
              <p:cNvPr id="24" name="TextBox 4">
                <a:extLst>
                  <a:ext uri="{FF2B5EF4-FFF2-40B4-BE49-F238E27FC236}">
                    <a16:creationId xmlns:a16="http://schemas.microsoft.com/office/drawing/2014/main" id="{FA70328D-10AC-B54A-897C-F9AEA2E0874B}"/>
                  </a:ext>
                </a:extLst>
              </p:cNvPr>
              <p:cNvSpPr txBox="1">
                <a:spLocks/>
              </p:cNvSpPr>
              <p:nvPr userDrawn="1"/>
            </p:nvSpPr>
            <p:spPr bwMode="auto">
              <a:xfrm>
                <a:off x="1820342" y="1945382"/>
                <a:ext cx="2660074" cy="309600"/>
              </a:xfrm>
              <a:prstGeom prst="rect">
                <a:avLst/>
              </a:prstGeom>
              <a:solidFill>
                <a:schemeClr val="accent3"/>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spc="300" dirty="0">
                    <a:latin typeface="Calibri" charset="0"/>
                    <a:ea typeface="Calibri" charset="0"/>
                    <a:cs typeface="Calibri" charset="0"/>
                  </a:rPr>
                  <a:t>LEARNING OBJECTIVE</a:t>
                </a:r>
              </a:p>
            </p:txBody>
          </p:sp>
          <p:sp>
            <p:nvSpPr>
              <p:cNvPr id="25" name="TextBox 9">
                <a:extLst>
                  <a:ext uri="{FF2B5EF4-FFF2-40B4-BE49-F238E27FC236}">
                    <a16:creationId xmlns:a16="http://schemas.microsoft.com/office/drawing/2014/main" id="{3241E8D5-E77F-A448-9572-34FE3F91F72F}"/>
                  </a:ext>
                </a:extLst>
              </p:cNvPr>
              <p:cNvSpPr txBox="1">
                <a:spLocks/>
              </p:cNvSpPr>
              <p:nvPr userDrawn="1"/>
            </p:nvSpPr>
            <p:spPr bwMode="auto">
              <a:xfrm>
                <a:off x="1820342" y="1545283"/>
                <a:ext cx="914399"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spc="300" dirty="0">
                    <a:latin typeface="Calibri" charset="0"/>
                    <a:ea typeface="Calibri" charset="0"/>
                    <a:cs typeface="Calibri" charset="0"/>
                  </a:rPr>
                  <a:t>DATE</a:t>
                </a:r>
                <a:endParaRPr lang="en-US" sz="1400" b="1" spc="300" dirty="0">
                  <a:latin typeface="Calibri" charset="0"/>
                  <a:ea typeface="Calibri" charset="0"/>
                  <a:cs typeface="Calibri" charset="0"/>
                </a:endParaRPr>
              </a:p>
            </p:txBody>
          </p:sp>
          <p:sp>
            <p:nvSpPr>
              <p:cNvPr id="26" name="TextBox 3">
                <a:extLst>
                  <a:ext uri="{FF2B5EF4-FFF2-40B4-BE49-F238E27FC236}">
                    <a16:creationId xmlns:a16="http://schemas.microsoft.com/office/drawing/2014/main" id="{8D743310-9ADD-6D49-B1C8-CE5DBB93D6E0}"/>
                  </a:ext>
                </a:extLst>
              </p:cNvPr>
              <p:cNvSpPr txBox="1">
                <a:spLocks/>
              </p:cNvSpPr>
              <p:nvPr userDrawn="1"/>
            </p:nvSpPr>
            <p:spPr bwMode="auto">
              <a:xfrm>
                <a:off x="2833595" y="1545283"/>
                <a:ext cx="1646819" cy="309600"/>
              </a:xfrm>
              <a:prstGeom prst="rect">
                <a:avLst/>
              </a:prstGeom>
              <a:solidFill>
                <a:schemeClr val="accent2">
                  <a:lumMod val="60000"/>
                  <a:lumOff val="40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b="1" spc="300" dirty="0">
                    <a:latin typeface="Calibri" charset="0"/>
                    <a:ea typeface="Calibri" charset="0"/>
                    <a:cs typeface="Calibri" charset="0"/>
                  </a:rPr>
                  <a:t>TITLE</a:t>
                </a:r>
              </a:p>
            </p:txBody>
          </p:sp>
        </p:grpSp>
        <p:grpSp>
          <p:nvGrpSpPr>
            <p:cNvPr id="5" name="Group 4">
              <a:extLst>
                <a:ext uri="{FF2B5EF4-FFF2-40B4-BE49-F238E27FC236}">
                  <a16:creationId xmlns:a16="http://schemas.microsoft.com/office/drawing/2014/main" id="{26C40E73-C315-864E-B58B-A4EC41A0690E}"/>
                </a:ext>
              </a:extLst>
            </p:cNvPr>
            <p:cNvGrpSpPr/>
            <p:nvPr userDrawn="1"/>
          </p:nvGrpSpPr>
          <p:grpSpPr>
            <a:xfrm>
              <a:off x="4628967" y="1466572"/>
              <a:ext cx="6095180" cy="784830"/>
              <a:chOff x="4628967" y="1462993"/>
              <a:chExt cx="6095180" cy="784830"/>
            </a:xfrm>
          </p:grpSpPr>
          <p:sp>
            <p:nvSpPr>
              <p:cNvPr id="23" name="TextBox 22">
                <a:extLst>
                  <a:ext uri="{FF2B5EF4-FFF2-40B4-BE49-F238E27FC236}">
                    <a16:creationId xmlns:a16="http://schemas.microsoft.com/office/drawing/2014/main" id="{E6EB34EC-1B19-414E-93B2-2D0301C311A9}"/>
                  </a:ext>
                </a:extLst>
              </p:cNvPr>
              <p:cNvSpPr txBox="1"/>
              <p:nvPr userDrawn="1"/>
            </p:nvSpPr>
            <p:spPr>
              <a:xfrm>
                <a:off x="4655598" y="1462993"/>
                <a:ext cx="6068549" cy="553998"/>
              </a:xfrm>
              <a:prstGeom prst="rect">
                <a:avLst/>
              </a:prstGeom>
              <a:noFill/>
            </p:spPr>
            <p:txBody>
              <a:bodyPr wrap="square" rtlCol="0">
                <a:spAutoFit/>
              </a:bodyPr>
              <a:lstStyle/>
              <a:p>
                <a:pPr algn="l"/>
                <a:r>
                  <a:rPr lang="en-GB" sz="1500" spc="300" dirty="0"/>
                  <a:t>The date, title and learning objective are displayed at the top of the slide in the format to the left.</a:t>
                </a:r>
              </a:p>
            </p:txBody>
          </p:sp>
          <p:cxnSp>
            <p:nvCxnSpPr>
              <p:cNvPr id="4" name="Straight Connector 3">
                <a:extLst>
                  <a:ext uri="{FF2B5EF4-FFF2-40B4-BE49-F238E27FC236}">
                    <a16:creationId xmlns:a16="http://schemas.microsoft.com/office/drawing/2014/main" id="{76C952C1-5B60-354D-8932-4CA13924694E}"/>
                  </a:ext>
                </a:extLst>
              </p:cNvPr>
              <p:cNvCxnSpPr>
                <a:cxnSpLocks/>
              </p:cNvCxnSpPr>
              <p:nvPr userDrawn="1"/>
            </p:nvCxnSpPr>
            <p:spPr>
              <a:xfrm>
                <a:off x="4628967" y="1462993"/>
                <a:ext cx="0" cy="7848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27" name="TextBox 26">
            <a:extLst>
              <a:ext uri="{FF2B5EF4-FFF2-40B4-BE49-F238E27FC236}">
                <a16:creationId xmlns:a16="http://schemas.microsoft.com/office/drawing/2014/main" id="{68ADD22D-EA5E-B241-AFB5-D9C97504938B}"/>
              </a:ext>
            </a:extLst>
          </p:cNvPr>
          <p:cNvSpPr txBox="1"/>
          <p:nvPr userDrawn="1"/>
        </p:nvSpPr>
        <p:spPr>
          <a:xfrm>
            <a:off x="66356" y="75603"/>
            <a:ext cx="3920107" cy="584775"/>
          </a:xfrm>
          <a:prstGeom prst="rect">
            <a:avLst/>
          </a:prstGeom>
          <a:noFill/>
        </p:spPr>
        <p:txBody>
          <a:bodyPr wrap="square" rtlCol="0">
            <a:spAutoFit/>
          </a:bodyPr>
          <a:lstStyle/>
          <a:p>
            <a:pPr algn="l"/>
            <a:r>
              <a:rPr lang="en-GB" sz="3200" b="1" spc="300" dirty="0"/>
              <a:t>Controls &amp; layout</a:t>
            </a:r>
          </a:p>
        </p:txBody>
      </p:sp>
      <p:cxnSp>
        <p:nvCxnSpPr>
          <p:cNvPr id="37" name="Straight Connector 36">
            <a:extLst>
              <a:ext uri="{FF2B5EF4-FFF2-40B4-BE49-F238E27FC236}">
                <a16:creationId xmlns:a16="http://schemas.microsoft.com/office/drawing/2014/main" id="{B21CEB9F-8260-0A40-A91D-D64E181A1844}"/>
              </a:ext>
            </a:extLst>
          </p:cNvPr>
          <p:cNvCxnSpPr>
            <a:cxnSpLocks/>
          </p:cNvCxnSpPr>
          <p:nvPr userDrawn="1"/>
        </p:nvCxnSpPr>
        <p:spPr>
          <a:xfrm>
            <a:off x="66356" y="1171257"/>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55FB869-FA68-0348-A0B3-A6A7ED058E3D}"/>
              </a:ext>
            </a:extLst>
          </p:cNvPr>
          <p:cNvCxnSpPr>
            <a:cxnSpLocks/>
          </p:cNvCxnSpPr>
          <p:nvPr userDrawn="1"/>
        </p:nvCxnSpPr>
        <p:spPr>
          <a:xfrm>
            <a:off x="66356" y="2193049"/>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E86D0D19-A691-2D42-A577-DC2C5D9B44C4}"/>
              </a:ext>
            </a:extLst>
          </p:cNvPr>
          <p:cNvGrpSpPr/>
          <p:nvPr userDrawn="1"/>
        </p:nvGrpSpPr>
        <p:grpSpPr>
          <a:xfrm>
            <a:off x="151963" y="2307486"/>
            <a:ext cx="8903805" cy="1708160"/>
            <a:chOff x="1820342" y="1466572"/>
            <a:chExt cx="8903805" cy="1708160"/>
          </a:xfrm>
        </p:grpSpPr>
        <p:grpSp>
          <p:nvGrpSpPr>
            <p:cNvPr id="29" name="Group 28">
              <a:extLst>
                <a:ext uri="{FF2B5EF4-FFF2-40B4-BE49-F238E27FC236}">
                  <a16:creationId xmlns:a16="http://schemas.microsoft.com/office/drawing/2014/main" id="{B1C10E65-2ACF-0348-8100-AF39CE803DD7}"/>
                </a:ext>
              </a:extLst>
            </p:cNvPr>
            <p:cNvGrpSpPr/>
            <p:nvPr userDrawn="1"/>
          </p:nvGrpSpPr>
          <p:grpSpPr>
            <a:xfrm>
              <a:off x="1820342" y="1504138"/>
              <a:ext cx="2660074" cy="709699"/>
              <a:chOff x="1820342" y="1545283"/>
              <a:chExt cx="2660074" cy="709699"/>
            </a:xfrm>
          </p:grpSpPr>
          <p:sp>
            <p:nvSpPr>
              <p:cNvPr id="33" name="TextBox 4">
                <a:extLst>
                  <a:ext uri="{FF2B5EF4-FFF2-40B4-BE49-F238E27FC236}">
                    <a16:creationId xmlns:a16="http://schemas.microsoft.com/office/drawing/2014/main" id="{92721DFE-88DE-D84A-9D2B-2B626493B5F9}"/>
                  </a:ext>
                </a:extLst>
              </p:cNvPr>
              <p:cNvSpPr txBox="1">
                <a:spLocks/>
              </p:cNvSpPr>
              <p:nvPr userDrawn="1"/>
            </p:nvSpPr>
            <p:spPr bwMode="auto">
              <a:xfrm>
                <a:off x="1820342" y="1945382"/>
                <a:ext cx="2660074" cy="309600"/>
              </a:xfrm>
              <a:prstGeom prst="rect">
                <a:avLst/>
              </a:prstGeom>
              <a:solidFill>
                <a:schemeClr val="accent1">
                  <a:lumMod val="60000"/>
                  <a:lumOff val="40000"/>
                </a:schemeClr>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spc="300" dirty="0">
                    <a:latin typeface="Calibri" charset="0"/>
                    <a:ea typeface="Calibri" charset="0"/>
                    <a:cs typeface="Calibri" charset="0"/>
                  </a:rPr>
                  <a:t>KEY TERMS</a:t>
                </a:r>
              </a:p>
            </p:txBody>
          </p:sp>
          <p:sp>
            <p:nvSpPr>
              <p:cNvPr id="34" name="TextBox 9">
                <a:extLst>
                  <a:ext uri="{FF2B5EF4-FFF2-40B4-BE49-F238E27FC236}">
                    <a16:creationId xmlns:a16="http://schemas.microsoft.com/office/drawing/2014/main" id="{484E0F6D-BFC2-484B-B722-17638277FB12}"/>
                  </a:ext>
                </a:extLst>
              </p:cNvPr>
              <p:cNvSpPr txBox="1">
                <a:spLocks/>
              </p:cNvSpPr>
              <p:nvPr userDrawn="1"/>
            </p:nvSpPr>
            <p:spPr bwMode="auto">
              <a:xfrm>
                <a:off x="1820342" y="1545283"/>
                <a:ext cx="914399"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spc="300" dirty="0">
                    <a:latin typeface="Calibri" charset="0"/>
                    <a:ea typeface="Calibri" charset="0"/>
                    <a:cs typeface="Calibri" charset="0"/>
                  </a:rPr>
                  <a:t>DATE</a:t>
                </a:r>
                <a:endParaRPr lang="en-US" sz="1400" b="1" spc="300" dirty="0">
                  <a:latin typeface="Calibri" charset="0"/>
                  <a:ea typeface="Calibri" charset="0"/>
                  <a:cs typeface="Calibri" charset="0"/>
                </a:endParaRPr>
              </a:p>
            </p:txBody>
          </p:sp>
          <p:sp>
            <p:nvSpPr>
              <p:cNvPr id="35" name="TextBox 3">
                <a:extLst>
                  <a:ext uri="{FF2B5EF4-FFF2-40B4-BE49-F238E27FC236}">
                    <a16:creationId xmlns:a16="http://schemas.microsoft.com/office/drawing/2014/main" id="{32C3C2D2-F91D-7241-B45F-464BD4B284A4}"/>
                  </a:ext>
                </a:extLst>
              </p:cNvPr>
              <p:cNvSpPr txBox="1">
                <a:spLocks/>
              </p:cNvSpPr>
              <p:nvPr userDrawn="1"/>
            </p:nvSpPr>
            <p:spPr bwMode="auto">
              <a:xfrm>
                <a:off x="2833595" y="1545283"/>
                <a:ext cx="1646819" cy="309600"/>
              </a:xfrm>
              <a:prstGeom prst="rect">
                <a:avLst/>
              </a:prstGeom>
              <a:solidFill>
                <a:schemeClr val="accent2">
                  <a:lumMod val="60000"/>
                  <a:lumOff val="40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sz="1400" b="1" spc="300" dirty="0">
                    <a:latin typeface="Calibri" charset="0"/>
                    <a:ea typeface="Calibri" charset="0"/>
                    <a:cs typeface="Calibri" charset="0"/>
                  </a:rPr>
                  <a:t>TITLE</a:t>
                </a:r>
              </a:p>
            </p:txBody>
          </p:sp>
        </p:grpSp>
        <p:grpSp>
          <p:nvGrpSpPr>
            <p:cNvPr id="30" name="Group 29">
              <a:extLst>
                <a:ext uri="{FF2B5EF4-FFF2-40B4-BE49-F238E27FC236}">
                  <a16:creationId xmlns:a16="http://schemas.microsoft.com/office/drawing/2014/main" id="{A7B047A2-CE3D-134E-8E59-58E7A29C6D8C}"/>
                </a:ext>
              </a:extLst>
            </p:cNvPr>
            <p:cNvGrpSpPr/>
            <p:nvPr userDrawn="1"/>
          </p:nvGrpSpPr>
          <p:grpSpPr>
            <a:xfrm>
              <a:off x="4628967" y="1466572"/>
              <a:ext cx="6095180" cy="1708160"/>
              <a:chOff x="4628967" y="1462993"/>
              <a:chExt cx="6095180" cy="1708160"/>
            </a:xfrm>
          </p:grpSpPr>
          <p:sp>
            <p:nvSpPr>
              <p:cNvPr id="31" name="TextBox 30">
                <a:extLst>
                  <a:ext uri="{FF2B5EF4-FFF2-40B4-BE49-F238E27FC236}">
                    <a16:creationId xmlns:a16="http://schemas.microsoft.com/office/drawing/2014/main" id="{67DE6CA1-D0E7-884C-9AFA-77EFD5EB6037}"/>
                  </a:ext>
                </a:extLst>
              </p:cNvPr>
              <p:cNvSpPr txBox="1"/>
              <p:nvPr userDrawn="1"/>
            </p:nvSpPr>
            <p:spPr>
              <a:xfrm>
                <a:off x="4655598" y="1462993"/>
                <a:ext cx="6068549" cy="1708160"/>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500" spc="300" dirty="0"/>
                  <a:t>Click on the key terms control to show/hide the lesson’s key terms. The key terms textbox will replace the learning objective when shown. The key terms control is displayed in the bottom right hand corner of the slide. </a:t>
                </a:r>
                <a:r>
                  <a:rPr lang="en-GB" sz="1500" b="1" spc="300" dirty="0"/>
                  <a:t>Note: </a:t>
                </a:r>
                <a:r>
                  <a:rPr lang="en-GB" sz="1500" spc="300" dirty="0"/>
                  <a:t>As you move onto the next slide the key terms textbox will be replaced by the learning objective textbox.</a:t>
                </a:r>
              </a:p>
            </p:txBody>
          </p:sp>
          <p:cxnSp>
            <p:nvCxnSpPr>
              <p:cNvPr id="32" name="Straight Connector 31">
                <a:extLst>
                  <a:ext uri="{FF2B5EF4-FFF2-40B4-BE49-F238E27FC236}">
                    <a16:creationId xmlns:a16="http://schemas.microsoft.com/office/drawing/2014/main" id="{0C4F4C72-B359-F148-B3E7-89A1E826ADB4}"/>
                  </a:ext>
                </a:extLst>
              </p:cNvPr>
              <p:cNvCxnSpPr>
                <a:cxnSpLocks/>
              </p:cNvCxnSpPr>
              <p:nvPr userDrawn="1"/>
            </p:nvCxnSpPr>
            <p:spPr>
              <a:xfrm>
                <a:off x="4628967" y="1462993"/>
                <a:ext cx="0" cy="17081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0" name="TextBox 39">
            <a:extLst>
              <a:ext uri="{FF2B5EF4-FFF2-40B4-BE49-F238E27FC236}">
                <a16:creationId xmlns:a16="http://schemas.microsoft.com/office/drawing/2014/main" id="{E94B164F-2AED-F544-8BBE-B48ABDE56ECA}"/>
              </a:ext>
            </a:extLst>
          </p:cNvPr>
          <p:cNvSpPr txBox="1"/>
          <p:nvPr userDrawn="1"/>
        </p:nvSpPr>
        <p:spPr>
          <a:xfrm>
            <a:off x="2127895" y="3773628"/>
            <a:ext cx="683860" cy="196551"/>
          </a:xfrm>
          <a:prstGeom prst="rect">
            <a:avLst/>
          </a:prstGeom>
          <a:solidFill>
            <a:schemeClr val="accent5">
              <a:lumMod val="60000"/>
              <a:lumOff val="40000"/>
            </a:schemeClr>
          </a:solidFill>
          <a:ln w="12700">
            <a:solidFill>
              <a:schemeClr val="tx1"/>
            </a:solidFill>
          </a:ln>
        </p:spPr>
        <p:txBody>
          <a:bodyPr wrap="none" rtlCol="0" anchor="ctr">
            <a:spAutoFit/>
          </a:bodyPr>
          <a:lstStyle/>
          <a:p>
            <a:pPr algn="ctr"/>
            <a:r>
              <a:rPr lang="en-GB" sz="1050" dirty="0"/>
              <a:t>KEY TERMS</a:t>
            </a:r>
          </a:p>
        </p:txBody>
      </p:sp>
      <p:cxnSp>
        <p:nvCxnSpPr>
          <p:cNvPr id="49" name="Straight Connector 48">
            <a:extLst>
              <a:ext uri="{FF2B5EF4-FFF2-40B4-BE49-F238E27FC236}">
                <a16:creationId xmlns:a16="http://schemas.microsoft.com/office/drawing/2014/main" id="{10DB2AF2-DE73-844E-B6FB-70B8E68C139D}"/>
              </a:ext>
            </a:extLst>
          </p:cNvPr>
          <p:cNvCxnSpPr>
            <a:cxnSpLocks/>
          </p:cNvCxnSpPr>
          <p:nvPr userDrawn="1"/>
        </p:nvCxnSpPr>
        <p:spPr>
          <a:xfrm>
            <a:off x="66356" y="4144943"/>
            <a:ext cx="89894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AAF0745E-FF13-B842-9A47-5DA624498451}"/>
              </a:ext>
            </a:extLst>
          </p:cNvPr>
          <p:cNvGrpSpPr/>
          <p:nvPr userDrawn="1"/>
        </p:nvGrpSpPr>
        <p:grpSpPr>
          <a:xfrm>
            <a:off x="151963" y="4270067"/>
            <a:ext cx="8903805" cy="784830"/>
            <a:chOff x="151963" y="4204754"/>
            <a:chExt cx="8903805" cy="784830"/>
          </a:xfrm>
        </p:grpSpPr>
        <p:grpSp>
          <p:nvGrpSpPr>
            <p:cNvPr id="43" name="Group 42">
              <a:extLst>
                <a:ext uri="{FF2B5EF4-FFF2-40B4-BE49-F238E27FC236}">
                  <a16:creationId xmlns:a16="http://schemas.microsoft.com/office/drawing/2014/main" id="{BF097B06-3F7C-4E42-9395-239B18628089}"/>
                </a:ext>
              </a:extLst>
            </p:cNvPr>
            <p:cNvGrpSpPr/>
            <p:nvPr userDrawn="1"/>
          </p:nvGrpSpPr>
          <p:grpSpPr>
            <a:xfrm>
              <a:off x="1041844" y="4204754"/>
              <a:ext cx="8013924" cy="784830"/>
              <a:chOff x="2923539" y="1462993"/>
              <a:chExt cx="7800608" cy="784830"/>
            </a:xfrm>
          </p:grpSpPr>
          <p:sp>
            <p:nvSpPr>
              <p:cNvPr id="44" name="TextBox 43">
                <a:extLst>
                  <a:ext uri="{FF2B5EF4-FFF2-40B4-BE49-F238E27FC236}">
                    <a16:creationId xmlns:a16="http://schemas.microsoft.com/office/drawing/2014/main" id="{B08AEA2E-8BC0-4D4F-A0BE-DBD8FE7C2D12}"/>
                  </a:ext>
                </a:extLst>
              </p:cNvPr>
              <p:cNvSpPr txBox="1"/>
              <p:nvPr userDrawn="1"/>
            </p:nvSpPr>
            <p:spPr>
              <a:xfrm>
                <a:off x="2955752" y="1462993"/>
                <a:ext cx="7768395" cy="784830"/>
              </a:xfrm>
              <a:prstGeom prst="rect">
                <a:avLst/>
              </a:prstGeom>
              <a:noFill/>
            </p:spPr>
            <p:txBody>
              <a:bodyPr wrap="square" rtlCol="0">
                <a:spAutoFit/>
              </a:bodyPr>
              <a:lstStyle/>
              <a:p>
                <a:pPr algn="l"/>
                <a:r>
                  <a:rPr lang="en-GB" sz="1500" spc="300" dirty="0"/>
                  <a:t>Click on the solution control to show/hide a solution to a question. These controls are often, but not always, rotated </a:t>
                </a:r>
                <a:r>
                  <a:rPr lang="en-GB" sz="1500" spc="300" dirty="0" err="1"/>
                  <a:t>90</a:t>
                </a:r>
                <a:r>
                  <a:rPr lang="en-GB" sz="1500" spc="300" baseline="30000" dirty="0" err="1"/>
                  <a:t>o</a:t>
                </a:r>
                <a:r>
                  <a:rPr lang="en-GB" sz="1500" spc="300" dirty="0"/>
                  <a:t> anti-clockwise to make greater use of space for questions.</a:t>
                </a:r>
              </a:p>
            </p:txBody>
          </p:sp>
          <p:cxnSp>
            <p:nvCxnSpPr>
              <p:cNvPr id="45" name="Straight Connector 44">
                <a:extLst>
                  <a:ext uri="{FF2B5EF4-FFF2-40B4-BE49-F238E27FC236}">
                    <a16:creationId xmlns:a16="http://schemas.microsoft.com/office/drawing/2014/main" id="{05EA8D9A-B0DC-BF48-9813-4893BBC57B97}"/>
                  </a:ext>
                </a:extLst>
              </p:cNvPr>
              <p:cNvCxnSpPr>
                <a:cxnSpLocks/>
              </p:cNvCxnSpPr>
              <p:nvPr userDrawn="1"/>
            </p:nvCxnSpPr>
            <p:spPr>
              <a:xfrm>
                <a:off x="2923539" y="1462993"/>
                <a:ext cx="0" cy="7848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3" name="TextBox 52">
              <a:extLst>
                <a:ext uri="{FF2B5EF4-FFF2-40B4-BE49-F238E27FC236}">
                  <a16:creationId xmlns:a16="http://schemas.microsoft.com/office/drawing/2014/main" id="{F6B2249C-CE64-CE4A-BD2A-DB21FB39A501}"/>
                </a:ext>
              </a:extLst>
            </p:cNvPr>
            <p:cNvSpPr txBox="1"/>
            <p:nvPr userDrawn="1"/>
          </p:nvSpPr>
          <p:spPr>
            <a:xfrm>
              <a:off x="151963" y="4253694"/>
              <a:ext cx="738343" cy="267766"/>
            </a:xfrm>
            <a:prstGeom prst="rect">
              <a:avLst/>
            </a:prstGeom>
            <a:solidFill>
              <a:schemeClr val="accent3"/>
            </a:solidFill>
            <a:ln w="12700">
              <a:solidFill>
                <a:schemeClr val="tx1"/>
              </a:solidFill>
            </a:ln>
          </p:spPr>
          <p:txBody>
            <a:bodyPr wrap="none" lIns="45720" tIns="18288" rIns="45720" bIns="18288" rtlCol="0">
              <a:spAutoFit/>
            </a:bodyPr>
            <a:lstStyle/>
            <a:p>
              <a:pPr algn="ctr"/>
              <a:r>
                <a:rPr lang="en-GB" sz="1500" dirty="0"/>
                <a:t>Solution</a:t>
              </a:r>
            </a:p>
          </p:txBody>
        </p:sp>
      </p:grpSp>
      <p:pic>
        <p:nvPicPr>
          <p:cNvPr id="39" name="Picture 38">
            <a:extLst>
              <a:ext uri="{FF2B5EF4-FFF2-40B4-BE49-F238E27FC236}">
                <a16:creationId xmlns:a16="http://schemas.microsoft.com/office/drawing/2014/main" id="{A1B53C23-9949-CE4C-BC8F-13541023545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8243838" y="160321"/>
            <a:ext cx="724844" cy="842477"/>
          </a:xfrm>
          <a:prstGeom prst="rect">
            <a:avLst/>
          </a:prstGeom>
        </p:spPr>
      </p:pic>
    </p:spTree>
    <p:extLst>
      <p:ext uri="{BB962C8B-B14F-4D97-AF65-F5344CB8AC3E}">
        <p14:creationId xmlns:p14="http://schemas.microsoft.com/office/powerpoint/2010/main" val="2432378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_Basic">
    <p:spTree>
      <p:nvGrpSpPr>
        <p:cNvPr id="1" name=""/>
        <p:cNvGrpSpPr/>
        <p:nvPr/>
      </p:nvGrpSpPr>
      <p:grpSpPr>
        <a:xfrm>
          <a:off x="0" y="0"/>
          <a:ext cx="0" cy="0"/>
          <a:chOff x="0" y="0"/>
          <a:chExt cx="0" cy="0"/>
        </a:xfrm>
      </p:grpSpPr>
    </p:spTree>
    <p:extLst>
      <p:ext uri="{BB962C8B-B14F-4D97-AF65-F5344CB8AC3E}">
        <p14:creationId xmlns:p14="http://schemas.microsoft.com/office/powerpoint/2010/main" val="7381099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71D2E028-A820-384C-809A-72BE9005B3B2}"/>
              </a:ext>
            </a:extLst>
          </p:cNvPr>
          <p:cNvSpPr txBox="1">
            <a:spLocks/>
          </p:cNvSpPr>
          <p:nvPr userDrawn="1"/>
        </p:nvSpPr>
        <p:spPr bwMode="auto">
          <a:xfrm>
            <a:off x="76311" y="488434"/>
            <a:ext cx="8984564" cy="309600"/>
          </a:xfrm>
          <a:prstGeom prst="rect">
            <a:avLst/>
          </a:prstGeom>
          <a:solidFill>
            <a:schemeClr val="accent3"/>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US" sz="1400" b="1" dirty="0">
                <a:latin typeface="Calibri" charset="0"/>
                <a:ea typeface="Calibri" charset="0"/>
                <a:cs typeface="Calibri" charset="0"/>
              </a:rPr>
              <a:t>We are learning to:  </a:t>
            </a:r>
            <a:r>
              <a:rPr lang="en-GB" sz="1400" b="0" noProof="0" dirty="0">
                <a:latin typeface="Calibri" charset="0"/>
                <a:ea typeface="Calibri" charset="0"/>
                <a:cs typeface="Calibri" charset="0"/>
              </a:rPr>
              <a:t>Use function machines to find the values of inputs and outputs</a:t>
            </a:r>
            <a:r>
              <a:rPr lang="en-US" sz="1400" b="0" dirty="0">
                <a:latin typeface="Calibri" charset="0"/>
                <a:ea typeface="Calibri" charset="0"/>
                <a:cs typeface="Calibri" charset="0"/>
              </a:rPr>
              <a:t>.</a:t>
            </a:r>
          </a:p>
        </p:txBody>
      </p:sp>
      <p:sp>
        <p:nvSpPr>
          <p:cNvPr id="3" name="TextBox 9">
            <a:extLst>
              <a:ext uri="{FF2B5EF4-FFF2-40B4-BE49-F238E27FC236}">
                <a16:creationId xmlns:a16="http://schemas.microsoft.com/office/drawing/2014/main" id="{6B21F474-0336-AB40-BBFF-B5EB883AD2DC}"/>
              </a:ext>
            </a:extLst>
          </p:cNvPr>
          <p:cNvSpPr txBox="1">
            <a:spLocks/>
          </p:cNvSpPr>
          <p:nvPr userDrawn="1"/>
        </p:nvSpPr>
        <p:spPr bwMode="auto">
          <a:xfrm>
            <a:off x="76311" y="88335"/>
            <a:ext cx="2880000" cy="309600"/>
          </a:xfrm>
          <a:prstGeom prst="rect">
            <a:avLst/>
          </a:prstGeom>
          <a:solidFill>
            <a:schemeClr val="bg1">
              <a:lumMod val="85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fld id="{31CA1613-C89A-4644-A77A-4C72E9291592}" type="datetime2">
              <a:rPr lang="en-GB" sz="1400" b="1" smtClean="0">
                <a:latin typeface="Calibri" charset="0"/>
                <a:ea typeface="Calibri" charset="0"/>
                <a:cs typeface="Calibri" charset="0"/>
              </a:rPr>
              <a:t>Thursday, 19 September 2019</a:t>
            </a:fld>
            <a:endParaRPr lang="en-US" sz="1400" b="1" dirty="0">
              <a:latin typeface="Calibri" charset="0"/>
              <a:ea typeface="Calibri" charset="0"/>
              <a:cs typeface="Calibri" charset="0"/>
            </a:endParaRPr>
          </a:p>
        </p:txBody>
      </p:sp>
      <p:sp>
        <p:nvSpPr>
          <p:cNvPr id="4" name="TextBox 3">
            <a:extLst>
              <a:ext uri="{FF2B5EF4-FFF2-40B4-BE49-F238E27FC236}">
                <a16:creationId xmlns:a16="http://schemas.microsoft.com/office/drawing/2014/main" id="{2D765288-31B0-7D46-ADA1-7D75CB44BB17}"/>
              </a:ext>
            </a:extLst>
          </p:cNvPr>
          <p:cNvSpPr txBox="1">
            <a:spLocks/>
          </p:cNvSpPr>
          <p:nvPr userDrawn="1"/>
        </p:nvSpPr>
        <p:spPr bwMode="auto">
          <a:xfrm>
            <a:off x="3059084" y="88335"/>
            <a:ext cx="6001789" cy="309600"/>
          </a:xfrm>
          <a:prstGeom prst="rect">
            <a:avLst/>
          </a:prstGeom>
          <a:solidFill>
            <a:schemeClr val="accent2">
              <a:lumMod val="60000"/>
              <a:lumOff val="40000"/>
            </a:schemeClr>
          </a:solidFill>
          <a:ln w="12700">
            <a:solidFill>
              <a:schemeClr val="tx1"/>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sz="1400" b="1" noProof="0" dirty="0">
                <a:latin typeface="Calibri" charset="0"/>
                <a:ea typeface="Calibri" charset="0"/>
                <a:cs typeface="Calibri" charset="0"/>
              </a:rPr>
              <a:t>We are learning about:  </a:t>
            </a:r>
            <a:r>
              <a:rPr lang="en-GB" sz="1400" b="0" spc="0" noProof="0" dirty="0">
                <a:latin typeface="Calibri" charset="0"/>
                <a:ea typeface="Calibri" charset="0"/>
                <a:cs typeface="Calibri" charset="0"/>
              </a:rPr>
              <a:t>Function machines</a:t>
            </a:r>
            <a:r>
              <a:rPr lang="en-GB" sz="1400" spc="0" noProof="0" dirty="0">
                <a:latin typeface="Calibri" charset="0"/>
                <a:ea typeface="Calibri" charset="0"/>
                <a:cs typeface="Calibri" charset="0"/>
              </a:rPr>
              <a:t>.</a:t>
            </a:r>
          </a:p>
        </p:txBody>
      </p:sp>
      <p:cxnSp>
        <p:nvCxnSpPr>
          <p:cNvPr id="5" name="Straight Connector 4">
            <a:extLst>
              <a:ext uri="{FF2B5EF4-FFF2-40B4-BE49-F238E27FC236}">
                <a16:creationId xmlns:a16="http://schemas.microsoft.com/office/drawing/2014/main" id="{FA91A4BE-1372-D845-A343-3EB045B018EA}"/>
              </a:ext>
            </a:extLst>
          </p:cNvPr>
          <p:cNvCxnSpPr>
            <a:cxnSpLocks/>
          </p:cNvCxnSpPr>
          <p:nvPr userDrawn="1"/>
        </p:nvCxnSpPr>
        <p:spPr>
          <a:xfrm>
            <a:off x="0" y="891681"/>
            <a:ext cx="9144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4">
            <a:extLst>
              <a:ext uri="{FF2B5EF4-FFF2-40B4-BE49-F238E27FC236}">
                <a16:creationId xmlns:a16="http://schemas.microsoft.com/office/drawing/2014/main" id="{ECD868C6-9926-0A4B-BBFA-CAFCA5221881}"/>
              </a:ext>
            </a:extLst>
          </p:cNvPr>
          <p:cNvSpPr txBox="1">
            <a:spLocks/>
          </p:cNvSpPr>
          <p:nvPr userDrawn="1"/>
        </p:nvSpPr>
        <p:spPr bwMode="auto">
          <a:xfrm>
            <a:off x="76311" y="488434"/>
            <a:ext cx="8984564" cy="309600"/>
          </a:xfrm>
          <a:prstGeom prst="rect">
            <a:avLst/>
          </a:prstGeom>
          <a:solidFill>
            <a:schemeClr val="accent1">
              <a:lumMod val="60000"/>
              <a:lumOff val="40000"/>
            </a:schemeClr>
          </a:solidFill>
          <a:ln w="12700">
            <a:solidFill>
              <a:schemeClr val="tx1"/>
            </a:solidFill>
          </a:ln>
        </p:spPr>
        <p:txBody>
          <a:bodyPr anchor="ctr"/>
          <a:lstStyle>
            <a:lvl1pPr eaLnBrk="0" hangingPunct="0">
              <a:defRPr>
                <a:solidFill>
                  <a:schemeClr val="tx1"/>
                </a:solidFill>
                <a:latin typeface="Arial" charset="0"/>
              </a:defRPr>
            </a:lvl1pPr>
            <a:lvl2pPr marL="877888" indent="-342900" eaLnBrk="0" hangingPunct="0">
              <a:defRPr>
                <a:solidFill>
                  <a:schemeClr val="tx1"/>
                </a:solidFill>
                <a:latin typeface="Arial" charset="0"/>
              </a:defRPr>
            </a:lvl2pPr>
            <a:lvl3pPr marL="1400175" indent="-342900" eaLnBrk="0" hangingPunct="0">
              <a:defRPr>
                <a:solidFill>
                  <a:schemeClr val="tx1"/>
                </a:solidFill>
                <a:latin typeface="Arial" charset="0"/>
              </a:defRPr>
            </a:lvl3pPr>
            <a:lvl4pPr marL="1922463" indent="-342900" eaLnBrk="0" hangingPunct="0">
              <a:defRPr>
                <a:solidFill>
                  <a:schemeClr val="tx1"/>
                </a:solidFill>
                <a:latin typeface="Arial" charset="0"/>
              </a:defRPr>
            </a:lvl4pPr>
            <a:lvl5pPr marL="2444750" indent="-342900" eaLnBrk="0" hangingPunct="0">
              <a:defRPr>
                <a:solidFill>
                  <a:schemeClr val="tx1"/>
                </a:solidFill>
                <a:latin typeface="Arial" charset="0"/>
              </a:defRPr>
            </a:lvl5pPr>
            <a:lvl6pPr marL="2901950" indent="-342900" eaLnBrk="0" fontAlgn="base" hangingPunct="0">
              <a:spcBef>
                <a:spcPct val="0"/>
              </a:spcBef>
              <a:spcAft>
                <a:spcPct val="0"/>
              </a:spcAft>
              <a:defRPr>
                <a:solidFill>
                  <a:schemeClr val="tx1"/>
                </a:solidFill>
                <a:latin typeface="Arial" charset="0"/>
              </a:defRPr>
            </a:lvl6pPr>
            <a:lvl7pPr marL="3359150" indent="-342900" eaLnBrk="0" fontAlgn="base" hangingPunct="0">
              <a:spcBef>
                <a:spcPct val="0"/>
              </a:spcBef>
              <a:spcAft>
                <a:spcPct val="0"/>
              </a:spcAft>
              <a:defRPr>
                <a:solidFill>
                  <a:schemeClr val="tx1"/>
                </a:solidFill>
                <a:latin typeface="Arial" charset="0"/>
              </a:defRPr>
            </a:lvl7pPr>
            <a:lvl8pPr marL="3816350" indent="-342900" eaLnBrk="0" fontAlgn="base" hangingPunct="0">
              <a:spcBef>
                <a:spcPct val="0"/>
              </a:spcBef>
              <a:spcAft>
                <a:spcPct val="0"/>
              </a:spcAft>
              <a:defRPr>
                <a:solidFill>
                  <a:schemeClr val="tx1"/>
                </a:solidFill>
                <a:latin typeface="Arial" charset="0"/>
              </a:defRPr>
            </a:lvl8pPr>
            <a:lvl9pPr marL="4273550" indent="-342900" eaLnBrk="0" fontAlgn="base" hangingPunct="0">
              <a:spcBef>
                <a:spcPct val="0"/>
              </a:spcBef>
              <a:spcAft>
                <a:spcPct val="0"/>
              </a:spcAft>
              <a:defRPr>
                <a:solidFill>
                  <a:schemeClr val="tx1"/>
                </a:solidFill>
                <a:latin typeface="Arial" charset="0"/>
              </a:defRPr>
            </a:lvl9pPr>
          </a:lstStyle>
          <a:p>
            <a:pPr algn="l" eaLnBrk="1" hangingPunct="1">
              <a:defRPr/>
            </a:pPr>
            <a:r>
              <a:rPr lang="en-GB" sz="1400" b="1" noProof="0" dirty="0">
                <a:latin typeface="Calibri" charset="0"/>
                <a:ea typeface="Calibri" charset="0"/>
                <a:cs typeface="Calibri" charset="0"/>
              </a:rPr>
              <a:t>Key terms: </a:t>
            </a:r>
            <a:r>
              <a:rPr lang="en-GB" sz="1400" b="0" baseline="0" noProof="0" dirty="0">
                <a:latin typeface="Calibri" charset="0"/>
                <a:ea typeface="Calibri" charset="0"/>
                <a:cs typeface="Calibri" charset="0"/>
              </a:rPr>
              <a:t> Function, input, machine, output, s</a:t>
            </a:r>
            <a:r>
              <a:rPr lang="en-GB" sz="1400" b="0" noProof="0" dirty="0">
                <a:latin typeface="Calibri" charset="0"/>
                <a:ea typeface="Calibri" charset="0"/>
                <a:cs typeface="Calibri" charset="0"/>
              </a:rPr>
              <a:t>ubstitute</a:t>
            </a:r>
          </a:p>
        </p:txBody>
      </p:sp>
      <p:sp>
        <p:nvSpPr>
          <p:cNvPr id="7" name="TextBox 6">
            <a:extLst>
              <a:ext uri="{FF2B5EF4-FFF2-40B4-BE49-F238E27FC236}">
                <a16:creationId xmlns:a16="http://schemas.microsoft.com/office/drawing/2014/main" id="{DEF70ACC-FC36-3A47-AAFD-F601EE139B53}"/>
              </a:ext>
            </a:extLst>
          </p:cNvPr>
          <p:cNvSpPr txBox="1"/>
          <p:nvPr userDrawn="1"/>
        </p:nvSpPr>
        <p:spPr>
          <a:xfrm>
            <a:off x="8114810" y="4583884"/>
            <a:ext cx="974947" cy="300082"/>
          </a:xfrm>
          <a:prstGeom prst="rect">
            <a:avLst/>
          </a:prstGeom>
          <a:solidFill>
            <a:schemeClr val="accent5">
              <a:lumMod val="60000"/>
              <a:lumOff val="40000"/>
            </a:schemeClr>
          </a:solidFill>
          <a:ln w="12700">
            <a:solidFill>
              <a:schemeClr val="tx1"/>
            </a:solidFill>
          </a:ln>
        </p:spPr>
        <p:txBody>
          <a:bodyPr wrap="none" rtlCol="0">
            <a:spAutoFit/>
          </a:bodyPr>
          <a:lstStyle/>
          <a:p>
            <a:pPr algn="ctr"/>
            <a:r>
              <a:rPr lang="en-GB" dirty="0"/>
              <a:t>KEY TERMS</a:t>
            </a:r>
          </a:p>
        </p:txBody>
      </p:sp>
      <p:sp>
        <p:nvSpPr>
          <p:cNvPr id="8" name="TextBox 7">
            <a:extLst>
              <a:ext uri="{FF2B5EF4-FFF2-40B4-BE49-F238E27FC236}">
                <a16:creationId xmlns:a16="http://schemas.microsoft.com/office/drawing/2014/main" id="{E949F5F1-665A-C04E-A669-71FD4AEE79EA}"/>
              </a:ext>
            </a:extLst>
          </p:cNvPr>
          <p:cNvSpPr txBox="1"/>
          <p:nvPr userDrawn="1"/>
        </p:nvSpPr>
        <p:spPr>
          <a:xfrm>
            <a:off x="8114810" y="4583884"/>
            <a:ext cx="974947" cy="300082"/>
          </a:xfrm>
          <a:prstGeom prst="rect">
            <a:avLst/>
          </a:prstGeom>
          <a:solidFill>
            <a:schemeClr val="accent2">
              <a:lumMod val="60000"/>
              <a:lumOff val="40000"/>
            </a:schemeClr>
          </a:solidFill>
          <a:ln w="12700">
            <a:solidFill>
              <a:schemeClr val="tx1"/>
            </a:solidFill>
          </a:ln>
        </p:spPr>
        <p:txBody>
          <a:bodyPr wrap="none" rtlCol="0">
            <a:spAutoFit/>
          </a:bodyPr>
          <a:lstStyle/>
          <a:p>
            <a:pPr algn="ctr"/>
            <a:r>
              <a:rPr lang="en-GB" dirty="0"/>
              <a:t>KEY TERMS</a:t>
            </a:r>
          </a:p>
        </p:txBody>
      </p:sp>
      <p:sp>
        <p:nvSpPr>
          <p:cNvPr id="10" name="Rectangle 9">
            <a:extLst>
              <a:ext uri="{FF2B5EF4-FFF2-40B4-BE49-F238E27FC236}">
                <a16:creationId xmlns:a16="http://schemas.microsoft.com/office/drawing/2014/main" id="{4E63769C-FE9E-9F46-BD65-E961F9D36AE5}"/>
              </a:ext>
            </a:extLst>
          </p:cNvPr>
          <p:cNvSpPr/>
          <p:nvPr userDrawn="1"/>
        </p:nvSpPr>
        <p:spPr>
          <a:xfrm>
            <a:off x="-2683" y="4516221"/>
            <a:ext cx="9146683" cy="646331"/>
          </a:xfrm>
          <a:prstGeom prst="rect">
            <a:avLst/>
          </a:prstGeom>
        </p:spPr>
        <p:txBody>
          <a:bodyPr wrap="square" anchor="b">
            <a:spAutoFit/>
          </a:bodyPr>
          <a:lstStyle/>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Developing learners will be able to find the output of a function machine, given its input.</a:t>
            </a:r>
          </a:p>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Secure learners will be able to find the input of a function machine, given its output.</a:t>
            </a:r>
          </a:p>
          <a:p>
            <a:pPr marL="138110" indent="-138110">
              <a:buFont typeface="Arial" panose="020B0604020202020204" pitchFamily="34" charset="0"/>
              <a:buChar char="•"/>
            </a:pPr>
            <a:r>
              <a:rPr lang="en-GB" sz="1200" dirty="0">
                <a:solidFill>
                  <a:schemeClr val="bg1">
                    <a:lumMod val="50000"/>
                  </a:schemeClr>
                </a:solidFill>
                <a:latin typeface="Calibri" charset="0"/>
                <a:ea typeface="Calibri" charset="0"/>
                <a:cs typeface="Calibri" charset="0"/>
              </a:rPr>
              <a:t>Excelling learners will be able to solve unfamiliar problems using their knowledge of function machines.</a:t>
            </a:r>
          </a:p>
        </p:txBody>
      </p:sp>
      <p:cxnSp>
        <p:nvCxnSpPr>
          <p:cNvPr id="13" name="Straight Connector 12">
            <a:extLst>
              <a:ext uri="{FF2B5EF4-FFF2-40B4-BE49-F238E27FC236}">
                <a16:creationId xmlns:a16="http://schemas.microsoft.com/office/drawing/2014/main" id="{F8755F17-9300-5B4E-9FB7-AA7507610099}"/>
              </a:ext>
            </a:extLst>
          </p:cNvPr>
          <p:cNvCxnSpPr>
            <a:cxnSpLocks/>
          </p:cNvCxnSpPr>
          <p:nvPr userDrawn="1"/>
        </p:nvCxnSpPr>
        <p:spPr>
          <a:xfrm>
            <a:off x="0" y="4507299"/>
            <a:ext cx="9144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3872915"/>
      </p:ext>
    </p:extLst>
  </p:cSld>
  <p:clrMap bg1="lt1" tx1="dk1" bg2="lt2" tx2="dk2" accent1="accent1" accent2="accent2" accent3="accent3" accent4="accent4" accent5="accent5" accent6="accent6" hlink="hlink" folHlink="folHlink"/>
  <p:sldLayoutIdLst>
    <p:sldLayoutId id="2147483685" r:id="rId1"/>
    <p:sldLayoutId id="2147483689" r:id="rId2"/>
    <p:sldLayoutId id="2147483688" r:id="rId3"/>
  </p:sldLayoutIdLs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p:stCondLst>
                        <p:cond delay="0"/>
                      </p:stCondLst>
                      <p:childTnLst>
                        <p:par>
                          <p:cTn id="13" fill="hold">
                            <p:stCondLst>
                              <p:cond delay="0"/>
                            </p:stCondLst>
                            <p:childTnLst>
                              <p:par>
                                <p:cTn id="14" presetID="9" presetClass="exit" presetSubtype="0" fill="hold" grpId="1" nodeType="withEffect">
                                  <p:stCondLst>
                                    <p:cond delay="0"/>
                                  </p:stCondLst>
                                  <p:childTnLst>
                                    <p:animEffect transition="out" filter="dissolv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par>
                                <p:cTn id="17" presetID="9" presetClass="exit" presetSubtype="0" fill="hold" grpId="1" nodeType="withEffect">
                                  <p:stCondLst>
                                    <p:cond delay="0"/>
                                  </p:stCondLst>
                                  <p:childTnLst>
                                    <p:animEffect transition="out" filter="dissolv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6" grpId="0" animBg="1"/>
      <p:bldP spid="6" grpId="1" animBg="1"/>
      <p:bldP spid="6" grpId="2" animBg="1"/>
      <p:bldP spid="6" grpId="3" animBg="1"/>
      <p:bldP spid="6" grpId="4" animBg="1"/>
      <p:bldP spid="6" grpId="5" animBg="1"/>
      <p:bldP spid="6" grpId="6" animBg="1"/>
      <p:bldP spid="6" grpId="7" animBg="1"/>
      <p:bldP spid="6" grpId="8" animBg="1"/>
      <p:bldP spid="6" grpId="9" animBg="1"/>
      <p:bldP spid="6" grpId="10" animBg="1"/>
      <p:bldP spid="6" grpId="11" animBg="1"/>
      <p:bldP spid="6" grpId="12" animBg="1"/>
      <p:bldP spid="6" grpId="13" animBg="1"/>
      <p:bldP spid="6" grpId="14" animBg="1"/>
      <p:bldP spid="6" grpId="15" animBg="1"/>
      <p:bldP spid="6" grpId="16" animBg="1"/>
      <p:bldP spid="6" grpId="17" animBg="1"/>
      <p:bldP spid="6" grpId="18" animBg="1"/>
      <p:bldP spid="6" grpId="19" animBg="1"/>
      <p:bldP spid="6" grpId="20" animBg="1"/>
      <p:bldP spid="6" grpId="21" animBg="1"/>
      <p:bldP spid="8" grpId="0" animBg="1"/>
      <p:bldP spid="8" grpId="1" animBg="1"/>
      <p:bldP spid="8" grpId="2" animBg="1"/>
      <p:bldP spid="8" grpId="3" animBg="1"/>
      <p:bldP spid="8" grpId="4" animBg="1"/>
      <p:bldP spid="8" grpId="5" animBg="1"/>
      <p:bldP spid="8" grpId="6" animBg="1"/>
      <p:bldP spid="8" grpId="7" animBg="1"/>
      <p:bldP spid="8" grpId="8" animBg="1"/>
      <p:bldP spid="8" grpId="9" animBg="1"/>
      <p:bldP spid="8" grpId="10" animBg="1"/>
      <p:bldP spid="8" grpId="11" animBg="1"/>
      <p:bldP spid="8" grpId="12" animBg="1"/>
      <p:bldP spid="8" grpId="13" animBg="1"/>
      <p:bldP spid="8" grpId="14" animBg="1"/>
      <p:bldP spid="8" grpId="15" animBg="1"/>
      <p:bldP spid="8" grpId="16" animBg="1"/>
      <p:bldP spid="8" grpId="17" animBg="1"/>
      <p:bldP spid="8" grpId="18" animBg="1"/>
      <p:bldP spid="8" grpId="19" animBg="1"/>
      <p:bldP spid="8" grpId="20" animBg="1"/>
      <p:bldP spid="8" grpId="21" animBg="1"/>
    </p:bldLst>
  </p:timing>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 Id="rId14" Type="http://schemas.openxmlformats.org/officeDocument/2006/relationships/image" Target="../media/image48.png"/></Relationships>
</file>

<file path=ppt/slides/_rels/slide12.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3" Type="http://schemas.openxmlformats.org/officeDocument/2006/relationships/image" Target="../media/image49.png"/><Relationship Id="rId7" Type="http://schemas.openxmlformats.org/officeDocument/2006/relationships/image" Target="../media/image53.png"/><Relationship Id="rId12" Type="http://schemas.openxmlformats.org/officeDocument/2006/relationships/image" Target="../media/image58.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pn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png"/><Relationship Id="rId18" Type="http://schemas.openxmlformats.org/officeDocument/2006/relationships/image" Target="../media/image76.png"/><Relationship Id="rId3" Type="http://schemas.openxmlformats.org/officeDocument/2006/relationships/image" Target="../media/image61.png"/><Relationship Id="rId21" Type="http://schemas.openxmlformats.org/officeDocument/2006/relationships/image" Target="../media/image79.png"/><Relationship Id="rId7" Type="http://schemas.openxmlformats.org/officeDocument/2006/relationships/image" Target="../media/image65.png"/><Relationship Id="rId12" Type="http://schemas.openxmlformats.org/officeDocument/2006/relationships/image" Target="../media/image70.png"/><Relationship Id="rId17" Type="http://schemas.openxmlformats.org/officeDocument/2006/relationships/image" Target="../media/image75.png"/><Relationship Id="rId2" Type="http://schemas.openxmlformats.org/officeDocument/2006/relationships/notesSlide" Target="../notesSlides/notesSlide13.xml"/><Relationship Id="rId16" Type="http://schemas.openxmlformats.org/officeDocument/2006/relationships/image" Target="../media/image74.png"/><Relationship Id="rId20" Type="http://schemas.openxmlformats.org/officeDocument/2006/relationships/image" Target="../media/image78.png"/><Relationship Id="rId1" Type="http://schemas.openxmlformats.org/officeDocument/2006/relationships/slideLayout" Target="../slideLayouts/slideLayout3.xml"/><Relationship Id="rId6" Type="http://schemas.openxmlformats.org/officeDocument/2006/relationships/image" Target="../media/image64.png"/><Relationship Id="rId11" Type="http://schemas.openxmlformats.org/officeDocument/2006/relationships/image" Target="../media/image69.png"/><Relationship Id="rId5" Type="http://schemas.openxmlformats.org/officeDocument/2006/relationships/image" Target="../media/image63.png"/><Relationship Id="rId15" Type="http://schemas.openxmlformats.org/officeDocument/2006/relationships/image" Target="../media/image73.png"/><Relationship Id="rId10" Type="http://schemas.openxmlformats.org/officeDocument/2006/relationships/image" Target="../media/image68.png"/><Relationship Id="rId19" Type="http://schemas.openxmlformats.org/officeDocument/2006/relationships/image" Target="../media/image77.png"/><Relationship Id="rId4" Type="http://schemas.openxmlformats.org/officeDocument/2006/relationships/image" Target="../media/image62.png"/><Relationship Id="rId9" Type="http://schemas.openxmlformats.org/officeDocument/2006/relationships/image" Target="../media/image67.png"/><Relationship Id="rId14" Type="http://schemas.openxmlformats.org/officeDocument/2006/relationships/image" Target="../media/image72.png"/><Relationship Id="rId22"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537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8466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2C8552E-F70C-9E45-8D00-0265BBF4FEAD}"/>
              </a:ext>
            </a:extLst>
          </p:cNvPr>
          <p:cNvSpPr txBox="1"/>
          <p:nvPr/>
        </p:nvSpPr>
        <p:spPr>
          <a:xfrm>
            <a:off x="2967283" y="1046563"/>
            <a:ext cx="3209435" cy="738664"/>
          </a:xfrm>
          <a:prstGeom prst="rect">
            <a:avLst/>
          </a:prstGeom>
          <a:noFill/>
          <a:ln>
            <a:noFill/>
          </a:ln>
        </p:spPr>
        <p:txBody>
          <a:bodyPr wrap="square" lIns="0" tIns="0" rIns="0" bIns="0" rtlCol="0">
            <a:noAutofit/>
          </a:bodyPr>
          <a:lstStyle/>
          <a:p>
            <a:pPr algn="ctr" fontAlgn="base">
              <a:spcBef>
                <a:spcPct val="0"/>
              </a:spcBef>
              <a:spcAft>
                <a:spcPts val="800"/>
              </a:spcAft>
            </a:pPr>
            <a:r>
              <a:rPr lang="en-GB" sz="2400" dirty="0">
                <a:solidFill>
                  <a:srgbClr val="000000"/>
                </a:solidFill>
              </a:rPr>
              <a:t>A </a:t>
            </a:r>
            <a:r>
              <a:rPr lang="en-GB" sz="2400" b="1" dirty="0">
                <a:solidFill>
                  <a:srgbClr val="000000"/>
                </a:solidFill>
              </a:rPr>
              <a:t>function machine </a:t>
            </a:r>
            <a:r>
              <a:rPr lang="en-GB" sz="2400" dirty="0">
                <a:solidFill>
                  <a:srgbClr val="000000"/>
                </a:solidFill>
              </a:rPr>
              <a:t>has,</a:t>
            </a:r>
            <a:endParaRPr lang="en-GB" sz="2400" dirty="0"/>
          </a:p>
        </p:txBody>
      </p:sp>
      <p:grpSp>
        <p:nvGrpSpPr>
          <p:cNvPr id="7" name="Group 6">
            <a:extLst>
              <a:ext uri="{FF2B5EF4-FFF2-40B4-BE49-F238E27FC236}">
                <a16:creationId xmlns:a16="http://schemas.microsoft.com/office/drawing/2014/main" id="{94941D64-7589-934A-B56E-4526EFB523FB}"/>
              </a:ext>
            </a:extLst>
          </p:cNvPr>
          <p:cNvGrpSpPr/>
          <p:nvPr/>
        </p:nvGrpSpPr>
        <p:grpSpPr>
          <a:xfrm>
            <a:off x="2967283" y="1685924"/>
            <a:ext cx="2920180" cy="727632"/>
            <a:chOff x="2885768" y="2094271"/>
            <a:chExt cx="2654709" cy="968477"/>
          </a:xfrm>
        </p:grpSpPr>
        <p:sp>
          <p:nvSpPr>
            <p:cNvPr id="8" name="Freeform 7">
              <a:extLst>
                <a:ext uri="{FF2B5EF4-FFF2-40B4-BE49-F238E27FC236}">
                  <a16:creationId xmlns:a16="http://schemas.microsoft.com/office/drawing/2014/main" id="{0DF74ED8-D25E-3E45-86A5-FC74418CC6A3}"/>
                </a:ext>
              </a:extLst>
            </p:cNvPr>
            <p:cNvSpPr/>
            <p:nvPr/>
          </p:nvSpPr>
          <p:spPr>
            <a:xfrm>
              <a:off x="2885768" y="2094271"/>
              <a:ext cx="2654709" cy="968477"/>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8">
              <a:extLst>
                <a:ext uri="{FF2B5EF4-FFF2-40B4-BE49-F238E27FC236}">
                  <a16:creationId xmlns:a16="http://schemas.microsoft.com/office/drawing/2014/main" id="{E11DFDA1-4CD7-2B47-98C0-F323A2AD4221}"/>
                </a:ext>
              </a:extLst>
            </p:cNvPr>
            <p:cNvSpPr/>
            <p:nvPr/>
          </p:nvSpPr>
          <p:spPr>
            <a:xfrm>
              <a:off x="2885768" y="2094271"/>
              <a:ext cx="2654709"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rgbClr val="0070C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reeform 9">
              <a:extLst>
                <a:ext uri="{FF2B5EF4-FFF2-40B4-BE49-F238E27FC236}">
                  <a16:creationId xmlns:a16="http://schemas.microsoft.com/office/drawing/2014/main" id="{5B902CDE-1447-4848-9385-A2A80A3A5E62}"/>
                </a:ext>
              </a:extLst>
            </p:cNvPr>
            <p:cNvSpPr/>
            <p:nvPr/>
          </p:nvSpPr>
          <p:spPr>
            <a:xfrm flipV="1">
              <a:off x="2885768" y="2817113"/>
              <a:ext cx="2654709"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rgbClr val="0070C0"/>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TextBox 10">
            <a:extLst>
              <a:ext uri="{FF2B5EF4-FFF2-40B4-BE49-F238E27FC236}">
                <a16:creationId xmlns:a16="http://schemas.microsoft.com/office/drawing/2014/main" id="{CB1F57AC-45B2-6A4A-91ED-81FBA849EA44}"/>
              </a:ext>
            </a:extLst>
          </p:cNvPr>
          <p:cNvSpPr txBox="1"/>
          <p:nvPr/>
        </p:nvSpPr>
        <p:spPr>
          <a:xfrm>
            <a:off x="3604131" y="1895852"/>
            <a:ext cx="1646484" cy="307777"/>
          </a:xfrm>
          <a:prstGeom prst="rect">
            <a:avLst/>
          </a:prstGeom>
          <a:noFill/>
          <a:ln>
            <a:noFill/>
          </a:ln>
        </p:spPr>
        <p:txBody>
          <a:bodyPr wrap="square" lIns="0" tIns="0" rIns="0" bIns="0" rtlCol="0">
            <a:spAutoFit/>
          </a:bodyPr>
          <a:lstStyle/>
          <a:p>
            <a:pPr algn="ctr" fontAlgn="base">
              <a:spcBef>
                <a:spcPct val="0"/>
              </a:spcBef>
              <a:spcAft>
                <a:spcPts val="800"/>
              </a:spcAft>
            </a:pPr>
            <a:r>
              <a:rPr lang="en-GB" sz="2000" dirty="0">
                <a:solidFill>
                  <a:srgbClr val="000000"/>
                </a:solidFill>
              </a:rPr>
              <a:t>an </a:t>
            </a:r>
            <a:r>
              <a:rPr lang="en-GB" sz="2000" b="1" dirty="0">
                <a:solidFill>
                  <a:srgbClr val="000000"/>
                </a:solidFill>
              </a:rPr>
              <a:t>operation</a:t>
            </a:r>
            <a:endParaRPr lang="en-GB" sz="2000" dirty="0"/>
          </a:p>
        </p:txBody>
      </p:sp>
      <p:grpSp>
        <p:nvGrpSpPr>
          <p:cNvPr id="12" name="Group 11">
            <a:extLst>
              <a:ext uri="{FF2B5EF4-FFF2-40B4-BE49-F238E27FC236}">
                <a16:creationId xmlns:a16="http://schemas.microsoft.com/office/drawing/2014/main" id="{C07C155B-44C0-F741-B1B6-232AD9E0D243}"/>
              </a:ext>
            </a:extLst>
          </p:cNvPr>
          <p:cNvGrpSpPr/>
          <p:nvPr/>
        </p:nvGrpSpPr>
        <p:grpSpPr>
          <a:xfrm>
            <a:off x="1541155" y="1895852"/>
            <a:ext cx="1562103" cy="307777"/>
            <a:chOff x="1554663" y="2002591"/>
            <a:chExt cx="1562103" cy="307777"/>
          </a:xfrm>
        </p:grpSpPr>
        <p:sp>
          <p:nvSpPr>
            <p:cNvPr id="13" name="TextBox 12">
              <a:extLst>
                <a:ext uri="{FF2B5EF4-FFF2-40B4-BE49-F238E27FC236}">
                  <a16:creationId xmlns:a16="http://schemas.microsoft.com/office/drawing/2014/main" id="{25025B60-3DA6-1545-B0FD-770B1A855C6F}"/>
                </a:ext>
              </a:extLst>
            </p:cNvPr>
            <p:cNvSpPr txBox="1"/>
            <p:nvPr/>
          </p:nvSpPr>
          <p:spPr>
            <a:xfrm>
              <a:off x="1554663" y="2002591"/>
              <a:ext cx="1054722" cy="307777"/>
            </a:xfrm>
            <a:prstGeom prst="rect">
              <a:avLst/>
            </a:prstGeom>
            <a:noFill/>
            <a:ln>
              <a:noFill/>
            </a:ln>
          </p:spPr>
          <p:txBody>
            <a:bodyPr wrap="square" lIns="0" tIns="0" rIns="0" bIns="0" rtlCol="0">
              <a:spAutoFit/>
            </a:bodyPr>
            <a:lstStyle/>
            <a:p>
              <a:pPr algn="ctr" fontAlgn="base">
                <a:spcBef>
                  <a:spcPct val="0"/>
                </a:spcBef>
                <a:spcAft>
                  <a:spcPts val="800"/>
                </a:spcAft>
              </a:pPr>
              <a:r>
                <a:rPr lang="en-GB" sz="2000" dirty="0">
                  <a:solidFill>
                    <a:srgbClr val="000000"/>
                  </a:solidFill>
                </a:rPr>
                <a:t>an </a:t>
              </a:r>
              <a:r>
                <a:rPr lang="en-GB" sz="2000" b="1" dirty="0">
                  <a:solidFill>
                    <a:srgbClr val="000000"/>
                  </a:solidFill>
                </a:rPr>
                <a:t>input</a:t>
              </a:r>
              <a:endParaRPr lang="en-GB" sz="2000" b="1" dirty="0"/>
            </a:p>
          </p:txBody>
        </p:sp>
        <p:cxnSp>
          <p:nvCxnSpPr>
            <p:cNvPr id="14" name="Straight Arrow Connector 13">
              <a:extLst>
                <a:ext uri="{FF2B5EF4-FFF2-40B4-BE49-F238E27FC236}">
                  <a16:creationId xmlns:a16="http://schemas.microsoft.com/office/drawing/2014/main" id="{A630124A-9CB9-3F41-82C7-8FF805984B03}"/>
                </a:ext>
              </a:extLst>
            </p:cNvPr>
            <p:cNvCxnSpPr>
              <a:cxnSpLocks/>
            </p:cNvCxnSpPr>
            <p:nvPr/>
          </p:nvCxnSpPr>
          <p:spPr>
            <a:xfrm flipV="1">
              <a:off x="2570356" y="2156479"/>
              <a:ext cx="546410"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720A02BD-5C51-A346-9127-B070DFA48144}"/>
              </a:ext>
            </a:extLst>
          </p:cNvPr>
          <p:cNvGrpSpPr/>
          <p:nvPr/>
        </p:nvGrpSpPr>
        <p:grpSpPr>
          <a:xfrm>
            <a:off x="390872" y="2277204"/>
            <a:ext cx="1873056" cy="500877"/>
            <a:chOff x="404380" y="2327189"/>
            <a:chExt cx="1873056" cy="500877"/>
          </a:xfrm>
        </p:grpSpPr>
        <p:sp>
          <p:nvSpPr>
            <p:cNvPr id="16" name="Freeform 15">
              <a:extLst>
                <a:ext uri="{FF2B5EF4-FFF2-40B4-BE49-F238E27FC236}">
                  <a16:creationId xmlns:a16="http://schemas.microsoft.com/office/drawing/2014/main" id="{B5D0B008-5C74-604A-B498-DB6E790A79C0}"/>
                </a:ext>
              </a:extLst>
            </p:cNvPr>
            <p:cNvSpPr/>
            <p:nvPr/>
          </p:nvSpPr>
          <p:spPr>
            <a:xfrm>
              <a:off x="1515762" y="2327189"/>
              <a:ext cx="527222" cy="275968"/>
            </a:xfrm>
            <a:custGeom>
              <a:avLst/>
              <a:gdLst>
                <a:gd name="connsiteX0" fmla="*/ 0 w 527222"/>
                <a:gd name="connsiteY0" fmla="*/ 275968 h 275968"/>
                <a:gd name="connsiteX1" fmla="*/ 0 w 527222"/>
                <a:gd name="connsiteY1" fmla="*/ 115330 h 275968"/>
                <a:gd name="connsiteX2" fmla="*/ 527222 w 527222"/>
                <a:gd name="connsiteY2" fmla="*/ 115330 h 275968"/>
                <a:gd name="connsiteX3" fmla="*/ 527222 w 527222"/>
                <a:gd name="connsiteY3" fmla="*/ 0 h 275968"/>
              </a:gdLst>
              <a:ahLst/>
              <a:cxnLst>
                <a:cxn ang="0">
                  <a:pos x="connsiteX0" y="connsiteY0"/>
                </a:cxn>
                <a:cxn ang="0">
                  <a:pos x="connsiteX1" y="connsiteY1"/>
                </a:cxn>
                <a:cxn ang="0">
                  <a:pos x="connsiteX2" y="connsiteY2"/>
                </a:cxn>
                <a:cxn ang="0">
                  <a:pos x="connsiteX3" y="connsiteY3"/>
                </a:cxn>
              </a:cxnLst>
              <a:rect l="l" t="t" r="r" b="b"/>
              <a:pathLst>
                <a:path w="527222" h="275968">
                  <a:moveTo>
                    <a:pt x="0" y="275968"/>
                  </a:moveTo>
                  <a:lnTo>
                    <a:pt x="0" y="115330"/>
                  </a:lnTo>
                  <a:lnTo>
                    <a:pt x="527222" y="115330"/>
                  </a:lnTo>
                  <a:lnTo>
                    <a:pt x="527222" y="0"/>
                  </a:lnTo>
                </a:path>
              </a:pathLst>
            </a:custGeom>
            <a:noFill/>
            <a:ln w="28575">
              <a:solidFill>
                <a:schemeClr val="accent3">
                  <a:lumMod val="50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08B7740D-B38F-CE40-994F-E83F201ED48A}"/>
                </a:ext>
              </a:extLst>
            </p:cNvPr>
            <p:cNvSpPr txBox="1"/>
            <p:nvPr/>
          </p:nvSpPr>
          <p:spPr>
            <a:xfrm>
              <a:off x="404380" y="2557223"/>
              <a:ext cx="1873056" cy="270843"/>
            </a:xfrm>
            <a:prstGeom prst="rect">
              <a:avLst/>
            </a:prstGeom>
            <a:solidFill>
              <a:schemeClr val="accent3"/>
            </a:solidFill>
            <a:ln w="12700">
              <a:noFill/>
            </a:ln>
          </p:spPr>
          <p:txBody>
            <a:bodyPr wrap="square" lIns="0" tIns="0" rIns="0" bIns="0" rtlCol="0" anchor="ctr">
              <a:noAutofit/>
            </a:bodyPr>
            <a:lstStyle/>
            <a:p>
              <a:pPr algn="ctr" fontAlgn="base">
                <a:spcBef>
                  <a:spcPct val="0"/>
                </a:spcBef>
                <a:spcAft>
                  <a:spcPts val="800"/>
                </a:spcAft>
              </a:pPr>
              <a:r>
                <a:rPr lang="en-GB" sz="1600" b="1" dirty="0">
                  <a:solidFill>
                    <a:srgbClr val="000000"/>
                  </a:solidFill>
                </a:rPr>
                <a:t>The value you put in.</a:t>
              </a:r>
              <a:endParaRPr lang="en-GB" sz="1600" b="1" dirty="0"/>
            </a:p>
          </p:txBody>
        </p:sp>
      </p:grpSp>
      <p:grpSp>
        <p:nvGrpSpPr>
          <p:cNvPr id="18" name="Group 17">
            <a:extLst>
              <a:ext uri="{FF2B5EF4-FFF2-40B4-BE49-F238E27FC236}">
                <a16:creationId xmlns:a16="http://schemas.microsoft.com/office/drawing/2014/main" id="{2CC3140C-F4A2-C34D-973F-FC0729F5C795}"/>
              </a:ext>
            </a:extLst>
          </p:cNvPr>
          <p:cNvGrpSpPr/>
          <p:nvPr/>
        </p:nvGrpSpPr>
        <p:grpSpPr>
          <a:xfrm>
            <a:off x="3389833" y="2307557"/>
            <a:ext cx="2291624" cy="656959"/>
            <a:chOff x="441358" y="2139439"/>
            <a:chExt cx="2291624" cy="656959"/>
          </a:xfrm>
        </p:grpSpPr>
        <p:sp>
          <p:nvSpPr>
            <p:cNvPr id="19" name="Freeform 18">
              <a:extLst>
                <a:ext uri="{FF2B5EF4-FFF2-40B4-BE49-F238E27FC236}">
                  <a16:creationId xmlns:a16="http://schemas.microsoft.com/office/drawing/2014/main" id="{F9557014-4D66-1348-8C01-6B4E5B217870}"/>
                </a:ext>
              </a:extLst>
            </p:cNvPr>
            <p:cNvSpPr/>
            <p:nvPr/>
          </p:nvSpPr>
          <p:spPr>
            <a:xfrm>
              <a:off x="1202298" y="2139439"/>
              <a:ext cx="334006" cy="536079"/>
            </a:xfrm>
            <a:custGeom>
              <a:avLst/>
              <a:gdLst>
                <a:gd name="connsiteX0" fmla="*/ 0 w 527222"/>
                <a:gd name="connsiteY0" fmla="*/ 275968 h 275968"/>
                <a:gd name="connsiteX1" fmla="*/ 0 w 527222"/>
                <a:gd name="connsiteY1" fmla="*/ 115330 h 275968"/>
                <a:gd name="connsiteX2" fmla="*/ 527222 w 527222"/>
                <a:gd name="connsiteY2" fmla="*/ 115330 h 275968"/>
                <a:gd name="connsiteX3" fmla="*/ 527222 w 527222"/>
                <a:gd name="connsiteY3" fmla="*/ 0 h 275968"/>
                <a:gd name="connsiteX0" fmla="*/ 0 w 527222"/>
                <a:gd name="connsiteY0" fmla="*/ 321051 h 321051"/>
                <a:gd name="connsiteX1" fmla="*/ 0 w 527222"/>
                <a:gd name="connsiteY1" fmla="*/ 160413 h 321051"/>
                <a:gd name="connsiteX2" fmla="*/ 527222 w 527222"/>
                <a:gd name="connsiteY2" fmla="*/ 160413 h 321051"/>
                <a:gd name="connsiteX3" fmla="*/ 527222 w 527222"/>
                <a:gd name="connsiteY3" fmla="*/ 0 h 321051"/>
              </a:gdLst>
              <a:ahLst/>
              <a:cxnLst>
                <a:cxn ang="0">
                  <a:pos x="connsiteX0" y="connsiteY0"/>
                </a:cxn>
                <a:cxn ang="0">
                  <a:pos x="connsiteX1" y="connsiteY1"/>
                </a:cxn>
                <a:cxn ang="0">
                  <a:pos x="connsiteX2" y="connsiteY2"/>
                </a:cxn>
                <a:cxn ang="0">
                  <a:pos x="connsiteX3" y="connsiteY3"/>
                </a:cxn>
              </a:cxnLst>
              <a:rect l="l" t="t" r="r" b="b"/>
              <a:pathLst>
                <a:path w="527222" h="321051">
                  <a:moveTo>
                    <a:pt x="0" y="321051"/>
                  </a:moveTo>
                  <a:lnTo>
                    <a:pt x="0" y="160413"/>
                  </a:lnTo>
                  <a:lnTo>
                    <a:pt x="527222" y="160413"/>
                  </a:lnTo>
                  <a:lnTo>
                    <a:pt x="527222" y="0"/>
                  </a:lnTo>
                </a:path>
              </a:pathLst>
            </a:custGeom>
            <a:noFill/>
            <a:ln w="28575">
              <a:solidFill>
                <a:schemeClr val="accent4">
                  <a:lumMod val="50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2F6C573C-2494-9848-9B0D-E0A9B4DDEF6E}"/>
                </a:ext>
              </a:extLst>
            </p:cNvPr>
            <p:cNvSpPr txBox="1"/>
            <p:nvPr/>
          </p:nvSpPr>
          <p:spPr>
            <a:xfrm>
              <a:off x="441358" y="2525555"/>
              <a:ext cx="2291624" cy="270843"/>
            </a:xfrm>
            <a:prstGeom prst="rect">
              <a:avLst/>
            </a:prstGeom>
            <a:solidFill>
              <a:schemeClr val="accent4"/>
            </a:solidFill>
            <a:ln w="12700">
              <a:noFill/>
            </a:ln>
          </p:spPr>
          <p:txBody>
            <a:bodyPr wrap="square" lIns="0" tIns="0" rIns="0" bIns="0" rtlCol="0" anchor="ctr">
              <a:noAutofit/>
            </a:bodyPr>
            <a:lstStyle/>
            <a:p>
              <a:pPr algn="ctr" fontAlgn="base">
                <a:spcBef>
                  <a:spcPct val="0"/>
                </a:spcBef>
                <a:spcAft>
                  <a:spcPts val="800"/>
                </a:spcAft>
              </a:pPr>
              <a:r>
                <a:rPr lang="en-GB" sz="1600" b="1" dirty="0">
                  <a:solidFill>
                    <a:srgbClr val="000000"/>
                  </a:solidFill>
                </a:rPr>
                <a:t>What you do to the input.</a:t>
              </a:r>
              <a:endParaRPr lang="en-GB" sz="1600" b="1" dirty="0"/>
            </a:p>
          </p:txBody>
        </p:sp>
      </p:grpSp>
      <p:grpSp>
        <p:nvGrpSpPr>
          <p:cNvPr id="21" name="Group 20">
            <a:extLst>
              <a:ext uri="{FF2B5EF4-FFF2-40B4-BE49-F238E27FC236}">
                <a16:creationId xmlns:a16="http://schemas.microsoft.com/office/drawing/2014/main" id="{4318F3F8-A73E-D74B-9E89-AF535B39DE45}"/>
              </a:ext>
            </a:extLst>
          </p:cNvPr>
          <p:cNvGrpSpPr/>
          <p:nvPr/>
        </p:nvGrpSpPr>
        <p:grpSpPr>
          <a:xfrm>
            <a:off x="5681456" y="1895852"/>
            <a:ext cx="1647786" cy="307777"/>
            <a:chOff x="961599" y="2002591"/>
            <a:chExt cx="1647786" cy="307777"/>
          </a:xfrm>
        </p:grpSpPr>
        <p:sp>
          <p:nvSpPr>
            <p:cNvPr id="22" name="TextBox 21">
              <a:extLst>
                <a:ext uri="{FF2B5EF4-FFF2-40B4-BE49-F238E27FC236}">
                  <a16:creationId xmlns:a16="http://schemas.microsoft.com/office/drawing/2014/main" id="{67C2DD38-84F3-A548-976D-1F591BDDA868}"/>
                </a:ext>
              </a:extLst>
            </p:cNvPr>
            <p:cNvSpPr txBox="1"/>
            <p:nvPr/>
          </p:nvSpPr>
          <p:spPr>
            <a:xfrm>
              <a:off x="1554663" y="2002591"/>
              <a:ext cx="1054722" cy="307777"/>
            </a:xfrm>
            <a:prstGeom prst="rect">
              <a:avLst/>
            </a:prstGeom>
            <a:noFill/>
            <a:ln>
              <a:noFill/>
            </a:ln>
          </p:spPr>
          <p:txBody>
            <a:bodyPr wrap="square" lIns="0" tIns="0" rIns="0" bIns="0" rtlCol="0">
              <a:spAutoFit/>
            </a:bodyPr>
            <a:lstStyle/>
            <a:p>
              <a:pPr algn="ctr" fontAlgn="base">
                <a:spcBef>
                  <a:spcPct val="0"/>
                </a:spcBef>
                <a:spcAft>
                  <a:spcPts val="800"/>
                </a:spcAft>
              </a:pPr>
              <a:r>
                <a:rPr lang="en-GB" sz="2000" dirty="0">
                  <a:solidFill>
                    <a:srgbClr val="000000"/>
                  </a:solidFill>
                </a:rPr>
                <a:t>an </a:t>
              </a:r>
              <a:r>
                <a:rPr lang="en-GB" sz="2000" b="1" dirty="0">
                  <a:solidFill>
                    <a:srgbClr val="000000"/>
                  </a:solidFill>
                </a:rPr>
                <a:t>output</a:t>
              </a:r>
              <a:endParaRPr lang="en-GB" sz="2000" b="1" dirty="0"/>
            </a:p>
          </p:txBody>
        </p:sp>
        <p:cxnSp>
          <p:nvCxnSpPr>
            <p:cNvPr id="23" name="Straight Arrow Connector 22">
              <a:extLst>
                <a:ext uri="{FF2B5EF4-FFF2-40B4-BE49-F238E27FC236}">
                  <a16:creationId xmlns:a16="http://schemas.microsoft.com/office/drawing/2014/main" id="{2513ED19-C394-6C42-893F-87302E460E27}"/>
                </a:ext>
              </a:extLst>
            </p:cNvPr>
            <p:cNvCxnSpPr>
              <a:cxnSpLocks/>
            </p:cNvCxnSpPr>
            <p:nvPr/>
          </p:nvCxnSpPr>
          <p:spPr>
            <a:xfrm flipV="1">
              <a:off x="961599" y="2156479"/>
              <a:ext cx="546410"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1A81093F-516C-BD45-BAC5-40153F8DEBD0}"/>
              </a:ext>
            </a:extLst>
          </p:cNvPr>
          <p:cNvGrpSpPr/>
          <p:nvPr/>
        </p:nvGrpSpPr>
        <p:grpSpPr>
          <a:xfrm>
            <a:off x="6639935" y="2277204"/>
            <a:ext cx="1350185" cy="500877"/>
            <a:chOff x="665816" y="2327189"/>
            <a:chExt cx="1350185" cy="500877"/>
          </a:xfrm>
        </p:grpSpPr>
        <p:sp>
          <p:nvSpPr>
            <p:cNvPr id="25" name="Freeform 24">
              <a:extLst>
                <a:ext uri="{FF2B5EF4-FFF2-40B4-BE49-F238E27FC236}">
                  <a16:creationId xmlns:a16="http://schemas.microsoft.com/office/drawing/2014/main" id="{68C925E5-A641-6941-A6B9-2E5D080DFF6F}"/>
                </a:ext>
              </a:extLst>
            </p:cNvPr>
            <p:cNvSpPr/>
            <p:nvPr/>
          </p:nvSpPr>
          <p:spPr>
            <a:xfrm flipH="1">
              <a:off x="906162" y="2327189"/>
              <a:ext cx="527222" cy="275968"/>
            </a:xfrm>
            <a:custGeom>
              <a:avLst/>
              <a:gdLst>
                <a:gd name="connsiteX0" fmla="*/ 0 w 527222"/>
                <a:gd name="connsiteY0" fmla="*/ 275968 h 275968"/>
                <a:gd name="connsiteX1" fmla="*/ 0 w 527222"/>
                <a:gd name="connsiteY1" fmla="*/ 115330 h 275968"/>
                <a:gd name="connsiteX2" fmla="*/ 527222 w 527222"/>
                <a:gd name="connsiteY2" fmla="*/ 115330 h 275968"/>
                <a:gd name="connsiteX3" fmla="*/ 527222 w 527222"/>
                <a:gd name="connsiteY3" fmla="*/ 0 h 275968"/>
              </a:gdLst>
              <a:ahLst/>
              <a:cxnLst>
                <a:cxn ang="0">
                  <a:pos x="connsiteX0" y="connsiteY0"/>
                </a:cxn>
                <a:cxn ang="0">
                  <a:pos x="connsiteX1" y="connsiteY1"/>
                </a:cxn>
                <a:cxn ang="0">
                  <a:pos x="connsiteX2" y="connsiteY2"/>
                </a:cxn>
                <a:cxn ang="0">
                  <a:pos x="connsiteX3" y="connsiteY3"/>
                </a:cxn>
              </a:cxnLst>
              <a:rect l="l" t="t" r="r" b="b"/>
              <a:pathLst>
                <a:path w="527222" h="275968">
                  <a:moveTo>
                    <a:pt x="0" y="275968"/>
                  </a:moveTo>
                  <a:lnTo>
                    <a:pt x="0" y="115330"/>
                  </a:lnTo>
                  <a:lnTo>
                    <a:pt x="527222" y="115330"/>
                  </a:lnTo>
                  <a:lnTo>
                    <a:pt x="527222" y="0"/>
                  </a:lnTo>
                </a:path>
              </a:pathLst>
            </a:custGeom>
            <a:noFill/>
            <a:ln w="28575">
              <a:solidFill>
                <a:schemeClr val="accent2">
                  <a:lumMod val="50000"/>
                </a:schemeClr>
              </a:solidFill>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3853CBB0-E2D8-7E41-B0D3-3C7D508CADC6}"/>
                </a:ext>
              </a:extLst>
            </p:cNvPr>
            <p:cNvSpPr txBox="1"/>
            <p:nvPr/>
          </p:nvSpPr>
          <p:spPr>
            <a:xfrm>
              <a:off x="665816" y="2557223"/>
              <a:ext cx="1350185" cy="270843"/>
            </a:xfrm>
            <a:prstGeom prst="rect">
              <a:avLst/>
            </a:prstGeom>
            <a:solidFill>
              <a:schemeClr val="accent2">
                <a:lumMod val="60000"/>
                <a:lumOff val="40000"/>
              </a:schemeClr>
            </a:solidFill>
            <a:ln w="12700">
              <a:noFill/>
            </a:ln>
          </p:spPr>
          <p:txBody>
            <a:bodyPr wrap="square" lIns="0" tIns="0" rIns="0" bIns="0" rtlCol="0" anchor="ctr">
              <a:noAutofit/>
            </a:bodyPr>
            <a:lstStyle/>
            <a:p>
              <a:pPr algn="ctr" fontAlgn="base">
                <a:spcBef>
                  <a:spcPct val="0"/>
                </a:spcBef>
                <a:spcAft>
                  <a:spcPts val="800"/>
                </a:spcAft>
              </a:pPr>
              <a:r>
                <a:rPr lang="en-GB" sz="1600" b="1" dirty="0">
                  <a:solidFill>
                    <a:srgbClr val="000000"/>
                  </a:solidFill>
                </a:rPr>
                <a:t>The end value.</a:t>
              </a:r>
              <a:endParaRPr lang="en-GB" sz="1600" b="1" dirty="0"/>
            </a:p>
          </p:txBody>
        </p:sp>
      </p:grpSp>
    </p:spTree>
    <p:extLst>
      <p:ext uri="{BB962C8B-B14F-4D97-AF65-F5344CB8AC3E}">
        <p14:creationId xmlns:p14="http://schemas.microsoft.com/office/powerpoint/2010/main" val="109094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dissolv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ssolv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dissolv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dissolve">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TextBox 127">
            <a:extLst>
              <a:ext uri="{FF2B5EF4-FFF2-40B4-BE49-F238E27FC236}">
                <a16:creationId xmlns:a16="http://schemas.microsoft.com/office/drawing/2014/main" id="{526A2D6F-4A8F-7C4C-B985-DB2670D64E7E}"/>
              </a:ext>
            </a:extLst>
          </p:cNvPr>
          <p:cNvSpPr txBox="1"/>
          <p:nvPr/>
        </p:nvSpPr>
        <p:spPr>
          <a:xfrm>
            <a:off x="4634756" y="954523"/>
            <a:ext cx="513302" cy="276999"/>
          </a:xfrm>
          <a:prstGeom prst="rect">
            <a:avLst/>
          </a:prstGeom>
          <a:noFill/>
        </p:spPr>
        <p:txBody>
          <a:bodyPr wrap="square" lIns="36000" tIns="0" rIns="0" bIns="0" rtlCol="0">
            <a:spAutoFit/>
          </a:bodyPr>
          <a:lstStyle/>
          <a:p>
            <a:r>
              <a:rPr lang="en-GB" sz="1800" b="1" dirty="0"/>
              <a:t>Ex2</a:t>
            </a:r>
          </a:p>
        </p:txBody>
      </p:sp>
      <p:sp>
        <p:nvSpPr>
          <p:cNvPr id="129" name="TextBox 128">
            <a:extLst>
              <a:ext uri="{FF2B5EF4-FFF2-40B4-BE49-F238E27FC236}">
                <a16:creationId xmlns:a16="http://schemas.microsoft.com/office/drawing/2014/main" id="{5C0C1E68-9068-F245-832C-145CA0CE83DD}"/>
              </a:ext>
            </a:extLst>
          </p:cNvPr>
          <p:cNvSpPr txBox="1"/>
          <p:nvPr/>
        </p:nvSpPr>
        <p:spPr>
          <a:xfrm>
            <a:off x="5056387" y="952519"/>
            <a:ext cx="4061299"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130" name="Rectangle 129">
            <a:extLst>
              <a:ext uri="{FF2B5EF4-FFF2-40B4-BE49-F238E27FC236}">
                <a16:creationId xmlns:a16="http://schemas.microsoft.com/office/drawing/2014/main" id="{E8F6D2B8-5595-DF43-A6F6-60D9056F95F9}"/>
              </a:ext>
            </a:extLst>
          </p:cNvPr>
          <p:cNvSpPr/>
          <p:nvPr/>
        </p:nvSpPr>
        <p:spPr>
          <a:xfrm rot="16200000">
            <a:off x="4494379"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Ex1</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7" name="TextBox 236">
            <a:extLst>
              <a:ext uri="{FF2B5EF4-FFF2-40B4-BE49-F238E27FC236}">
                <a16:creationId xmlns:a16="http://schemas.microsoft.com/office/drawing/2014/main" id="{45A8DF9A-D764-3349-B699-6B5C87C5F77C}"/>
              </a:ext>
            </a:extLst>
          </p:cNvPr>
          <p:cNvSpPr txBox="1"/>
          <p:nvPr/>
        </p:nvSpPr>
        <p:spPr>
          <a:xfrm>
            <a:off x="46069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grpSp>
        <p:nvGrpSpPr>
          <p:cNvPr id="250" name="Group 249">
            <a:extLst>
              <a:ext uri="{FF2B5EF4-FFF2-40B4-BE49-F238E27FC236}">
                <a16:creationId xmlns:a16="http://schemas.microsoft.com/office/drawing/2014/main" id="{7794B5B9-153A-354E-BECE-3E66DB876F87}"/>
              </a:ext>
            </a:extLst>
          </p:cNvPr>
          <p:cNvGrpSpPr/>
          <p:nvPr/>
        </p:nvGrpSpPr>
        <p:grpSpPr>
          <a:xfrm>
            <a:off x="626936" y="1327533"/>
            <a:ext cx="3727860" cy="546681"/>
            <a:chOff x="558184" y="1421540"/>
            <a:chExt cx="3727860" cy="410730"/>
          </a:xfrm>
        </p:grpSpPr>
        <p:grpSp>
          <p:nvGrpSpPr>
            <p:cNvPr id="251" name="Group 250">
              <a:extLst>
                <a:ext uri="{FF2B5EF4-FFF2-40B4-BE49-F238E27FC236}">
                  <a16:creationId xmlns:a16="http://schemas.microsoft.com/office/drawing/2014/main" id="{9DA1B28D-AB4E-8F44-9560-085C99AC6C24}"/>
                </a:ext>
              </a:extLst>
            </p:cNvPr>
            <p:cNvGrpSpPr/>
            <p:nvPr/>
          </p:nvGrpSpPr>
          <p:grpSpPr>
            <a:xfrm>
              <a:off x="558184" y="1488406"/>
              <a:ext cx="1020074" cy="276999"/>
              <a:chOff x="1979320" y="2017981"/>
              <a:chExt cx="1020074" cy="276999"/>
            </a:xfrm>
          </p:grpSpPr>
          <p:sp>
            <p:nvSpPr>
              <p:cNvPr id="260" name="TextBox 259">
                <a:extLst>
                  <a:ext uri="{FF2B5EF4-FFF2-40B4-BE49-F238E27FC236}">
                    <a16:creationId xmlns:a16="http://schemas.microsoft.com/office/drawing/2014/main" id="{1AE712EE-F23A-A045-A3FC-84628336B2C3}"/>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261" name="Straight Arrow Connector 260">
                <a:extLst>
                  <a:ext uri="{FF2B5EF4-FFF2-40B4-BE49-F238E27FC236}">
                    <a16:creationId xmlns:a16="http://schemas.microsoft.com/office/drawing/2014/main" id="{C58196F6-6CDC-1D40-B0F5-73354D1577EE}"/>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52" name="Group 251">
              <a:extLst>
                <a:ext uri="{FF2B5EF4-FFF2-40B4-BE49-F238E27FC236}">
                  <a16:creationId xmlns:a16="http://schemas.microsoft.com/office/drawing/2014/main" id="{1416E681-2484-DB4F-AEAF-90A0D94F0326}"/>
                </a:ext>
              </a:extLst>
            </p:cNvPr>
            <p:cNvGrpSpPr/>
            <p:nvPr/>
          </p:nvGrpSpPr>
          <p:grpSpPr>
            <a:xfrm>
              <a:off x="1554124" y="1421540"/>
              <a:ext cx="1498515" cy="410730"/>
              <a:chOff x="1534694" y="1477205"/>
              <a:chExt cx="1498515" cy="968479"/>
            </a:xfrm>
          </p:grpSpPr>
          <p:sp>
            <p:nvSpPr>
              <p:cNvPr id="256" name="Freeform 255">
                <a:extLst>
                  <a:ext uri="{FF2B5EF4-FFF2-40B4-BE49-F238E27FC236}">
                    <a16:creationId xmlns:a16="http://schemas.microsoft.com/office/drawing/2014/main" id="{AD7D2103-4E54-7F4C-B217-104AD3B70940}"/>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7" name="Freeform 256">
                <a:extLst>
                  <a:ext uri="{FF2B5EF4-FFF2-40B4-BE49-F238E27FC236}">
                    <a16:creationId xmlns:a16="http://schemas.microsoft.com/office/drawing/2014/main" id="{C7ADE24C-63C3-AE47-9BAC-9086896C8A7D}"/>
                  </a:ext>
                </a:extLst>
              </p:cNvPr>
              <p:cNvSpPr/>
              <p:nvPr/>
            </p:nvSpPr>
            <p:spPr>
              <a:xfrm>
                <a:off x="1534694" y="1477205"/>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8" name="Freeform 257">
                <a:extLst>
                  <a:ext uri="{FF2B5EF4-FFF2-40B4-BE49-F238E27FC236}">
                    <a16:creationId xmlns:a16="http://schemas.microsoft.com/office/drawing/2014/main" id="{43A280A5-8E85-9240-9A9E-3DA2680C4ABC}"/>
                  </a:ext>
                </a:extLst>
              </p:cNvPr>
              <p:cNvSpPr/>
              <p:nvPr/>
            </p:nvSpPr>
            <p:spPr>
              <a:xfrm flipV="1">
                <a:off x="1534694" y="2200048"/>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9" name="TextBox 258">
                <a:extLst>
                  <a:ext uri="{FF2B5EF4-FFF2-40B4-BE49-F238E27FC236}">
                    <a16:creationId xmlns:a16="http://schemas.microsoft.com/office/drawing/2014/main" id="{36141021-DFBB-344C-BDD9-3311547EBDD4}"/>
                  </a:ext>
                </a:extLst>
              </p:cNvPr>
              <p:cNvSpPr txBox="1"/>
              <p:nvPr/>
            </p:nvSpPr>
            <p:spPr>
              <a:xfrm>
                <a:off x="1822619" y="1803506"/>
                <a:ext cx="922665" cy="315877"/>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Multiply by 8 </a:t>
                </a:r>
              </a:p>
            </p:txBody>
          </p:sp>
        </p:grpSp>
        <p:grpSp>
          <p:nvGrpSpPr>
            <p:cNvPr id="253" name="Group 252">
              <a:extLst>
                <a:ext uri="{FF2B5EF4-FFF2-40B4-BE49-F238E27FC236}">
                  <a16:creationId xmlns:a16="http://schemas.microsoft.com/office/drawing/2014/main" id="{51E6ECF0-AD0C-8F47-9373-58A5A86DACD7}"/>
                </a:ext>
              </a:extLst>
            </p:cNvPr>
            <p:cNvGrpSpPr/>
            <p:nvPr/>
          </p:nvGrpSpPr>
          <p:grpSpPr>
            <a:xfrm>
              <a:off x="3028505" y="1488406"/>
              <a:ext cx="1257539" cy="276999"/>
              <a:chOff x="2588869" y="2017980"/>
              <a:chExt cx="1257539" cy="276999"/>
            </a:xfrm>
          </p:grpSpPr>
          <p:sp>
            <p:nvSpPr>
              <p:cNvPr id="254" name="TextBox 253">
                <a:extLst>
                  <a:ext uri="{FF2B5EF4-FFF2-40B4-BE49-F238E27FC236}">
                    <a16:creationId xmlns:a16="http://schemas.microsoft.com/office/drawing/2014/main" id="{F52A6E1F-5FBF-8F41-9360-14A502FF7368}"/>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255" name="Straight Arrow Connector 254">
                <a:extLst>
                  <a:ext uri="{FF2B5EF4-FFF2-40B4-BE49-F238E27FC236}">
                    <a16:creationId xmlns:a16="http://schemas.microsoft.com/office/drawing/2014/main" id="{EF81B887-5B5F-DA47-9E41-E10ECDB972E6}"/>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0" name="Group 9">
            <a:extLst>
              <a:ext uri="{FF2B5EF4-FFF2-40B4-BE49-F238E27FC236}">
                <a16:creationId xmlns:a16="http://schemas.microsoft.com/office/drawing/2014/main" id="{BFDBDC35-6196-9D46-B007-F49F8EA238B2}"/>
              </a:ext>
            </a:extLst>
          </p:cNvPr>
          <p:cNvGrpSpPr/>
          <p:nvPr/>
        </p:nvGrpSpPr>
        <p:grpSpPr>
          <a:xfrm>
            <a:off x="460691" y="1972229"/>
            <a:ext cx="3714856" cy="553998"/>
            <a:chOff x="460691" y="1922727"/>
            <a:chExt cx="3714856" cy="553998"/>
          </a:xfrm>
        </p:grpSpPr>
        <p:sp>
          <p:nvSpPr>
            <p:cNvPr id="262" name="TextBox 261">
              <a:extLst>
                <a:ext uri="{FF2B5EF4-FFF2-40B4-BE49-F238E27FC236}">
                  <a16:creationId xmlns:a16="http://schemas.microsoft.com/office/drawing/2014/main" id="{B64D3DB5-3E3A-234A-836F-908C70B34F82}"/>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[a]</a:t>
              </a:r>
            </a:p>
          </p:txBody>
        </p:sp>
        <p:sp>
          <p:nvSpPr>
            <p:cNvPr id="263" name="TextBox 262">
              <a:extLst>
                <a:ext uri="{FF2B5EF4-FFF2-40B4-BE49-F238E27FC236}">
                  <a16:creationId xmlns:a16="http://schemas.microsoft.com/office/drawing/2014/main" id="{B4CE8201-8480-334B-8544-DB48F59343EE}"/>
                </a:ext>
              </a:extLst>
            </p:cNvPr>
            <p:cNvSpPr txBox="1"/>
            <p:nvPr/>
          </p:nvSpPr>
          <p:spPr>
            <a:xfrm>
              <a:off x="882322" y="192272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5.</a:t>
              </a:r>
            </a:p>
          </p:txBody>
        </p:sp>
      </p:grpSp>
      <p:grpSp>
        <p:nvGrpSpPr>
          <p:cNvPr id="11" name="Group 10">
            <a:extLst>
              <a:ext uri="{FF2B5EF4-FFF2-40B4-BE49-F238E27FC236}">
                <a16:creationId xmlns:a16="http://schemas.microsoft.com/office/drawing/2014/main" id="{7D789F68-B348-F64D-945C-CCEA1AD2550A}"/>
              </a:ext>
            </a:extLst>
          </p:cNvPr>
          <p:cNvGrpSpPr/>
          <p:nvPr/>
        </p:nvGrpSpPr>
        <p:grpSpPr>
          <a:xfrm>
            <a:off x="460691" y="2588392"/>
            <a:ext cx="3714856" cy="553998"/>
            <a:chOff x="460691" y="2517406"/>
            <a:chExt cx="3714856" cy="553998"/>
          </a:xfrm>
        </p:grpSpPr>
        <p:sp>
          <p:nvSpPr>
            <p:cNvPr id="264" name="TextBox 263">
              <a:extLst>
                <a:ext uri="{FF2B5EF4-FFF2-40B4-BE49-F238E27FC236}">
                  <a16:creationId xmlns:a16="http://schemas.microsoft.com/office/drawing/2014/main" id="{424EBFFB-CE0A-D044-84A5-200A5838ED0F}"/>
                </a:ext>
              </a:extLst>
            </p:cNvPr>
            <p:cNvSpPr txBox="1"/>
            <p:nvPr/>
          </p:nvSpPr>
          <p:spPr>
            <a:xfrm>
              <a:off x="460691" y="2519410"/>
              <a:ext cx="513302" cy="276999"/>
            </a:xfrm>
            <a:prstGeom prst="rect">
              <a:avLst/>
            </a:prstGeom>
            <a:noFill/>
          </p:spPr>
          <p:txBody>
            <a:bodyPr wrap="square" lIns="36000" tIns="0" rIns="0" bIns="0" rtlCol="0">
              <a:spAutoFit/>
            </a:bodyPr>
            <a:lstStyle/>
            <a:p>
              <a:r>
                <a:rPr lang="en-GB" sz="1800" b="1" dirty="0"/>
                <a:t>[b]</a:t>
              </a:r>
            </a:p>
          </p:txBody>
        </p:sp>
        <p:sp>
          <p:nvSpPr>
            <p:cNvPr id="265" name="TextBox 264">
              <a:extLst>
                <a:ext uri="{FF2B5EF4-FFF2-40B4-BE49-F238E27FC236}">
                  <a16:creationId xmlns:a16="http://schemas.microsoft.com/office/drawing/2014/main" id="{D073629E-00C1-8049-AE94-59FC42032727}"/>
                </a:ext>
              </a:extLst>
            </p:cNvPr>
            <p:cNvSpPr txBox="1"/>
            <p:nvPr/>
          </p:nvSpPr>
          <p:spPr>
            <a:xfrm>
              <a:off x="882322" y="251740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11.</a:t>
              </a:r>
            </a:p>
          </p:txBody>
        </p:sp>
      </p:grpSp>
      <p:grpSp>
        <p:nvGrpSpPr>
          <p:cNvPr id="266" name="Group 265">
            <a:extLst>
              <a:ext uri="{FF2B5EF4-FFF2-40B4-BE49-F238E27FC236}">
                <a16:creationId xmlns:a16="http://schemas.microsoft.com/office/drawing/2014/main" id="{758DCD60-2733-E440-8DB4-18317DB7BA5B}"/>
              </a:ext>
            </a:extLst>
          </p:cNvPr>
          <p:cNvGrpSpPr/>
          <p:nvPr/>
        </p:nvGrpSpPr>
        <p:grpSpPr>
          <a:xfrm>
            <a:off x="460691" y="3204555"/>
            <a:ext cx="3714856" cy="553998"/>
            <a:chOff x="460691" y="1922727"/>
            <a:chExt cx="3714856" cy="553998"/>
          </a:xfrm>
        </p:grpSpPr>
        <p:sp>
          <p:nvSpPr>
            <p:cNvPr id="267" name="TextBox 266">
              <a:extLst>
                <a:ext uri="{FF2B5EF4-FFF2-40B4-BE49-F238E27FC236}">
                  <a16:creationId xmlns:a16="http://schemas.microsoft.com/office/drawing/2014/main" id="{21CB7AD7-F5F9-A14E-B924-CD8E77A9BA9E}"/>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[c]</a:t>
              </a:r>
            </a:p>
          </p:txBody>
        </p:sp>
        <p:sp>
          <p:nvSpPr>
            <p:cNvPr id="268" name="TextBox 267">
              <a:extLst>
                <a:ext uri="{FF2B5EF4-FFF2-40B4-BE49-F238E27FC236}">
                  <a16:creationId xmlns:a16="http://schemas.microsoft.com/office/drawing/2014/main" id="{8CF8C8C0-24A7-8740-859A-2C4A5AE40494}"/>
                </a:ext>
              </a:extLst>
            </p:cNvPr>
            <p:cNvSpPr txBox="1"/>
            <p:nvPr/>
          </p:nvSpPr>
          <p:spPr>
            <a:xfrm>
              <a:off x="882322" y="192272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7.</a:t>
              </a:r>
            </a:p>
          </p:txBody>
        </p:sp>
      </p:grpSp>
      <p:grpSp>
        <p:nvGrpSpPr>
          <p:cNvPr id="269" name="Group 268">
            <a:extLst>
              <a:ext uri="{FF2B5EF4-FFF2-40B4-BE49-F238E27FC236}">
                <a16:creationId xmlns:a16="http://schemas.microsoft.com/office/drawing/2014/main" id="{C17E4885-1F81-F844-96F5-45C725B17966}"/>
              </a:ext>
            </a:extLst>
          </p:cNvPr>
          <p:cNvGrpSpPr/>
          <p:nvPr/>
        </p:nvGrpSpPr>
        <p:grpSpPr>
          <a:xfrm>
            <a:off x="460691" y="3820719"/>
            <a:ext cx="3714856" cy="553998"/>
            <a:chOff x="460691" y="2517406"/>
            <a:chExt cx="3714856" cy="553998"/>
          </a:xfrm>
        </p:grpSpPr>
        <p:sp>
          <p:nvSpPr>
            <p:cNvPr id="270" name="TextBox 269">
              <a:extLst>
                <a:ext uri="{FF2B5EF4-FFF2-40B4-BE49-F238E27FC236}">
                  <a16:creationId xmlns:a16="http://schemas.microsoft.com/office/drawing/2014/main" id="{DCC64559-BD87-4147-983A-E412FC19A5C1}"/>
                </a:ext>
              </a:extLst>
            </p:cNvPr>
            <p:cNvSpPr txBox="1"/>
            <p:nvPr/>
          </p:nvSpPr>
          <p:spPr>
            <a:xfrm>
              <a:off x="460691" y="2519410"/>
              <a:ext cx="513302" cy="276999"/>
            </a:xfrm>
            <a:prstGeom prst="rect">
              <a:avLst/>
            </a:prstGeom>
            <a:noFill/>
          </p:spPr>
          <p:txBody>
            <a:bodyPr wrap="square" lIns="36000" tIns="0" rIns="0" bIns="0" rtlCol="0">
              <a:spAutoFit/>
            </a:bodyPr>
            <a:lstStyle/>
            <a:p>
              <a:r>
                <a:rPr lang="en-GB" sz="1800" b="1" dirty="0"/>
                <a:t>[d]</a:t>
              </a:r>
            </a:p>
          </p:txBody>
        </p:sp>
        <p:sp>
          <p:nvSpPr>
            <p:cNvPr id="271" name="TextBox 270">
              <a:extLst>
                <a:ext uri="{FF2B5EF4-FFF2-40B4-BE49-F238E27FC236}">
                  <a16:creationId xmlns:a16="http://schemas.microsoft.com/office/drawing/2014/main" id="{55676919-22C8-D444-A1A0-9747558B7F1A}"/>
                </a:ext>
              </a:extLst>
            </p:cNvPr>
            <p:cNvSpPr txBox="1"/>
            <p:nvPr/>
          </p:nvSpPr>
          <p:spPr>
            <a:xfrm>
              <a:off x="882322" y="251740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15.</a:t>
              </a:r>
            </a:p>
          </p:txBody>
        </p:sp>
      </p:grpSp>
      <mc:AlternateContent xmlns:mc="http://schemas.openxmlformats.org/markup-compatibility/2006" xmlns:a14="http://schemas.microsoft.com/office/drawing/2010/main">
        <mc:Choice Requires="a14">
          <p:sp>
            <p:nvSpPr>
              <p:cNvPr id="272" name="TextBox 271">
                <a:extLst>
                  <a:ext uri="{FF2B5EF4-FFF2-40B4-BE49-F238E27FC236}">
                    <a16:creationId xmlns:a16="http://schemas.microsoft.com/office/drawing/2014/main" id="{0814A2DB-1A47-A34D-8C5C-45284C3CBB58}"/>
                  </a:ext>
                </a:extLst>
              </p:cNvPr>
              <p:cNvSpPr txBox="1"/>
              <p:nvPr/>
            </p:nvSpPr>
            <p:spPr>
              <a:xfrm flipH="1">
                <a:off x="1927137" y="2294748"/>
                <a:ext cx="912706"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5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2" name="TextBox 271">
                <a:extLst>
                  <a:ext uri="{FF2B5EF4-FFF2-40B4-BE49-F238E27FC236}">
                    <a16:creationId xmlns:a16="http://schemas.microsoft.com/office/drawing/2014/main" id="{0814A2DB-1A47-A34D-8C5C-45284C3CBB58}"/>
                  </a:ext>
                </a:extLst>
              </p:cNvPr>
              <p:cNvSpPr txBox="1">
                <a:spLocks noRot="1" noChangeAspect="1" noMove="1" noResize="1" noEditPoints="1" noAdjustHandles="1" noChangeArrowheads="1" noChangeShapeType="1" noTextEdit="1"/>
              </p:cNvSpPr>
              <p:nvPr/>
            </p:nvSpPr>
            <p:spPr>
              <a:xfrm flipH="1">
                <a:off x="1927137" y="2294748"/>
                <a:ext cx="912706" cy="277002"/>
              </a:xfrm>
              <a:prstGeom prst="rect">
                <a:avLst/>
              </a:prstGeom>
              <a:blipFill>
                <a:blip r:embed="rId3"/>
                <a:stretch>
                  <a:fillRect l="-9589" t="-30435" b="-56522"/>
                </a:stretch>
              </a:blipFill>
              <a:ln>
                <a:noFill/>
              </a:ln>
            </p:spPr>
            <p:txBody>
              <a:bodyPr/>
              <a:lstStyle/>
              <a:p>
                <a:r>
                  <a:rPr lang="en-US">
                    <a:noFill/>
                  </a:rPr>
                  <a:t> </a:t>
                </a:r>
              </a:p>
            </p:txBody>
          </p:sp>
        </mc:Fallback>
      </mc:AlternateContent>
      <p:sp>
        <p:nvSpPr>
          <p:cNvPr id="273" name="TextBox 272">
            <a:extLst>
              <a:ext uri="{FF2B5EF4-FFF2-40B4-BE49-F238E27FC236}">
                <a16:creationId xmlns:a16="http://schemas.microsoft.com/office/drawing/2014/main" id="{295A2CDC-CD08-B344-BDCB-6CD72BBF6BF1}"/>
              </a:ext>
            </a:extLst>
          </p:cNvPr>
          <p:cNvSpPr txBox="1"/>
          <p:nvPr/>
        </p:nvSpPr>
        <p:spPr>
          <a:xfrm flipH="1">
            <a:off x="2820215" y="229474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40</a:t>
            </a:r>
          </a:p>
        </p:txBody>
      </p:sp>
      <mc:AlternateContent xmlns:mc="http://schemas.openxmlformats.org/markup-compatibility/2006" xmlns:a14="http://schemas.microsoft.com/office/drawing/2010/main">
        <mc:Choice Requires="a14">
          <p:sp>
            <p:nvSpPr>
              <p:cNvPr id="274" name="TextBox 273">
                <a:extLst>
                  <a:ext uri="{FF2B5EF4-FFF2-40B4-BE49-F238E27FC236}">
                    <a16:creationId xmlns:a16="http://schemas.microsoft.com/office/drawing/2014/main" id="{3F4AF78B-FD2D-B140-91AB-9D08523B41FC}"/>
                  </a:ext>
                </a:extLst>
              </p:cNvPr>
              <p:cNvSpPr txBox="1"/>
              <p:nvPr/>
            </p:nvSpPr>
            <p:spPr>
              <a:xfrm flipH="1">
                <a:off x="2032490" y="2913183"/>
                <a:ext cx="101550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11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4" name="TextBox 273">
                <a:extLst>
                  <a:ext uri="{FF2B5EF4-FFF2-40B4-BE49-F238E27FC236}">
                    <a16:creationId xmlns:a16="http://schemas.microsoft.com/office/drawing/2014/main" id="{3F4AF78B-FD2D-B140-91AB-9D08523B41FC}"/>
                  </a:ext>
                </a:extLst>
              </p:cNvPr>
              <p:cNvSpPr txBox="1">
                <a:spLocks noRot="1" noChangeAspect="1" noMove="1" noResize="1" noEditPoints="1" noAdjustHandles="1" noChangeArrowheads="1" noChangeShapeType="1" noTextEdit="1"/>
              </p:cNvSpPr>
              <p:nvPr/>
            </p:nvSpPr>
            <p:spPr>
              <a:xfrm flipH="1">
                <a:off x="2032490" y="2913183"/>
                <a:ext cx="1015509" cy="277002"/>
              </a:xfrm>
              <a:prstGeom prst="rect">
                <a:avLst/>
              </a:prstGeom>
              <a:blipFill>
                <a:blip r:embed="rId4"/>
                <a:stretch>
                  <a:fillRect l="-9877" t="-26087" b="-56522"/>
                </a:stretch>
              </a:blipFill>
              <a:ln>
                <a:noFill/>
              </a:ln>
            </p:spPr>
            <p:txBody>
              <a:bodyPr/>
              <a:lstStyle/>
              <a:p>
                <a:r>
                  <a:rPr lang="en-US">
                    <a:noFill/>
                  </a:rPr>
                  <a:t> </a:t>
                </a:r>
              </a:p>
            </p:txBody>
          </p:sp>
        </mc:Fallback>
      </mc:AlternateContent>
      <p:sp>
        <p:nvSpPr>
          <p:cNvPr id="275" name="TextBox 274">
            <a:extLst>
              <a:ext uri="{FF2B5EF4-FFF2-40B4-BE49-F238E27FC236}">
                <a16:creationId xmlns:a16="http://schemas.microsoft.com/office/drawing/2014/main" id="{19F0C240-672C-9846-B8B9-6D83C2578158}"/>
              </a:ext>
            </a:extLst>
          </p:cNvPr>
          <p:cNvSpPr txBox="1"/>
          <p:nvPr/>
        </p:nvSpPr>
        <p:spPr>
          <a:xfrm flipH="1">
            <a:off x="3033824" y="2913183"/>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88</a:t>
            </a:r>
          </a:p>
        </p:txBody>
      </p:sp>
      <mc:AlternateContent xmlns:mc="http://schemas.openxmlformats.org/markup-compatibility/2006" xmlns:a14="http://schemas.microsoft.com/office/drawing/2010/main">
        <mc:Choice Requires="a14">
          <p:sp>
            <p:nvSpPr>
              <p:cNvPr id="276" name="TextBox 275">
                <a:extLst>
                  <a:ext uri="{FF2B5EF4-FFF2-40B4-BE49-F238E27FC236}">
                    <a16:creationId xmlns:a16="http://schemas.microsoft.com/office/drawing/2014/main" id="{37126221-7564-3541-9547-8789B3F69BFE}"/>
                  </a:ext>
                </a:extLst>
              </p:cNvPr>
              <p:cNvSpPr txBox="1"/>
              <p:nvPr/>
            </p:nvSpPr>
            <p:spPr>
              <a:xfrm flipH="1">
                <a:off x="1927137" y="3531618"/>
                <a:ext cx="912706"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7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6" name="TextBox 275">
                <a:extLst>
                  <a:ext uri="{FF2B5EF4-FFF2-40B4-BE49-F238E27FC236}">
                    <a16:creationId xmlns:a16="http://schemas.microsoft.com/office/drawing/2014/main" id="{37126221-7564-3541-9547-8789B3F69BFE}"/>
                  </a:ext>
                </a:extLst>
              </p:cNvPr>
              <p:cNvSpPr txBox="1">
                <a:spLocks noRot="1" noChangeAspect="1" noMove="1" noResize="1" noEditPoints="1" noAdjustHandles="1" noChangeArrowheads="1" noChangeShapeType="1" noTextEdit="1"/>
              </p:cNvSpPr>
              <p:nvPr/>
            </p:nvSpPr>
            <p:spPr>
              <a:xfrm flipH="1">
                <a:off x="1927137" y="3531618"/>
                <a:ext cx="912706" cy="277002"/>
              </a:xfrm>
              <a:prstGeom prst="rect">
                <a:avLst/>
              </a:prstGeom>
              <a:blipFill>
                <a:blip r:embed="rId5"/>
                <a:stretch>
                  <a:fillRect l="-9589" t="-30435" b="-56522"/>
                </a:stretch>
              </a:blipFill>
              <a:ln>
                <a:noFill/>
              </a:ln>
            </p:spPr>
            <p:txBody>
              <a:bodyPr/>
              <a:lstStyle/>
              <a:p>
                <a:r>
                  <a:rPr lang="en-US">
                    <a:noFill/>
                  </a:rPr>
                  <a:t> </a:t>
                </a:r>
              </a:p>
            </p:txBody>
          </p:sp>
        </mc:Fallback>
      </mc:AlternateContent>
      <p:sp>
        <p:nvSpPr>
          <p:cNvPr id="277" name="TextBox 276">
            <a:extLst>
              <a:ext uri="{FF2B5EF4-FFF2-40B4-BE49-F238E27FC236}">
                <a16:creationId xmlns:a16="http://schemas.microsoft.com/office/drawing/2014/main" id="{FD7FEAC2-BF12-684E-82E3-9D3685A5F548}"/>
              </a:ext>
            </a:extLst>
          </p:cNvPr>
          <p:cNvSpPr txBox="1"/>
          <p:nvPr/>
        </p:nvSpPr>
        <p:spPr>
          <a:xfrm flipH="1">
            <a:off x="2820215" y="353161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56</a:t>
            </a:r>
          </a:p>
        </p:txBody>
      </p:sp>
      <mc:AlternateContent xmlns:mc="http://schemas.openxmlformats.org/markup-compatibility/2006" xmlns:a14="http://schemas.microsoft.com/office/drawing/2010/main">
        <mc:Choice Requires="a14">
          <p:sp>
            <p:nvSpPr>
              <p:cNvPr id="278" name="TextBox 277">
                <a:extLst>
                  <a:ext uri="{FF2B5EF4-FFF2-40B4-BE49-F238E27FC236}">
                    <a16:creationId xmlns:a16="http://schemas.microsoft.com/office/drawing/2014/main" id="{44036E5D-4F12-A94C-BB38-FD54CD5A36DA}"/>
                  </a:ext>
                </a:extLst>
              </p:cNvPr>
              <p:cNvSpPr txBox="1"/>
              <p:nvPr/>
            </p:nvSpPr>
            <p:spPr>
              <a:xfrm flipH="1">
                <a:off x="2032490" y="4150053"/>
                <a:ext cx="101550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15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8" name="TextBox 277">
                <a:extLst>
                  <a:ext uri="{FF2B5EF4-FFF2-40B4-BE49-F238E27FC236}">
                    <a16:creationId xmlns:a16="http://schemas.microsoft.com/office/drawing/2014/main" id="{44036E5D-4F12-A94C-BB38-FD54CD5A36DA}"/>
                  </a:ext>
                </a:extLst>
              </p:cNvPr>
              <p:cNvSpPr txBox="1">
                <a:spLocks noRot="1" noChangeAspect="1" noMove="1" noResize="1" noEditPoints="1" noAdjustHandles="1" noChangeArrowheads="1" noChangeShapeType="1" noTextEdit="1"/>
              </p:cNvSpPr>
              <p:nvPr/>
            </p:nvSpPr>
            <p:spPr>
              <a:xfrm flipH="1">
                <a:off x="2032490" y="4150053"/>
                <a:ext cx="1015509" cy="277002"/>
              </a:xfrm>
              <a:prstGeom prst="rect">
                <a:avLst/>
              </a:prstGeom>
              <a:blipFill>
                <a:blip r:embed="rId6"/>
                <a:stretch>
                  <a:fillRect l="-9877" t="-30435" b="-52174"/>
                </a:stretch>
              </a:blipFill>
              <a:ln>
                <a:noFill/>
              </a:ln>
            </p:spPr>
            <p:txBody>
              <a:bodyPr/>
              <a:lstStyle/>
              <a:p>
                <a:r>
                  <a:rPr lang="en-US">
                    <a:noFill/>
                  </a:rPr>
                  <a:t> </a:t>
                </a:r>
              </a:p>
            </p:txBody>
          </p:sp>
        </mc:Fallback>
      </mc:AlternateContent>
      <p:sp>
        <p:nvSpPr>
          <p:cNvPr id="279" name="TextBox 278">
            <a:extLst>
              <a:ext uri="{FF2B5EF4-FFF2-40B4-BE49-F238E27FC236}">
                <a16:creationId xmlns:a16="http://schemas.microsoft.com/office/drawing/2014/main" id="{CE72D0F9-DBC1-AB40-94E2-7A11D58F4083}"/>
              </a:ext>
            </a:extLst>
          </p:cNvPr>
          <p:cNvSpPr txBox="1"/>
          <p:nvPr/>
        </p:nvSpPr>
        <p:spPr>
          <a:xfrm flipH="1">
            <a:off x="3033823" y="4150053"/>
            <a:ext cx="455915"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120</a:t>
            </a:r>
          </a:p>
        </p:txBody>
      </p:sp>
      <p:grpSp>
        <p:nvGrpSpPr>
          <p:cNvPr id="280" name="Group 279">
            <a:extLst>
              <a:ext uri="{FF2B5EF4-FFF2-40B4-BE49-F238E27FC236}">
                <a16:creationId xmlns:a16="http://schemas.microsoft.com/office/drawing/2014/main" id="{C43DFB6C-1737-0941-BBC0-67F337A79268}"/>
              </a:ext>
            </a:extLst>
          </p:cNvPr>
          <p:cNvGrpSpPr/>
          <p:nvPr/>
        </p:nvGrpSpPr>
        <p:grpSpPr>
          <a:xfrm>
            <a:off x="5227696" y="1327533"/>
            <a:ext cx="3727860" cy="546681"/>
            <a:chOff x="558184" y="1421540"/>
            <a:chExt cx="3727860" cy="410730"/>
          </a:xfrm>
        </p:grpSpPr>
        <p:grpSp>
          <p:nvGrpSpPr>
            <p:cNvPr id="281" name="Group 280">
              <a:extLst>
                <a:ext uri="{FF2B5EF4-FFF2-40B4-BE49-F238E27FC236}">
                  <a16:creationId xmlns:a16="http://schemas.microsoft.com/office/drawing/2014/main" id="{2A467449-E0E0-9F43-BB58-4D009A87483D}"/>
                </a:ext>
              </a:extLst>
            </p:cNvPr>
            <p:cNvGrpSpPr/>
            <p:nvPr/>
          </p:nvGrpSpPr>
          <p:grpSpPr>
            <a:xfrm>
              <a:off x="558184" y="1488406"/>
              <a:ext cx="1020074" cy="276999"/>
              <a:chOff x="1979320" y="2017981"/>
              <a:chExt cx="1020074" cy="276999"/>
            </a:xfrm>
          </p:grpSpPr>
          <p:sp>
            <p:nvSpPr>
              <p:cNvPr id="290" name="TextBox 289">
                <a:extLst>
                  <a:ext uri="{FF2B5EF4-FFF2-40B4-BE49-F238E27FC236}">
                    <a16:creationId xmlns:a16="http://schemas.microsoft.com/office/drawing/2014/main" id="{DAB8FA28-5142-5D44-B192-D4E9EFBD99C7}"/>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291" name="Straight Arrow Connector 290">
                <a:extLst>
                  <a:ext uri="{FF2B5EF4-FFF2-40B4-BE49-F238E27FC236}">
                    <a16:creationId xmlns:a16="http://schemas.microsoft.com/office/drawing/2014/main" id="{D5371C4B-B9C0-9B40-A967-4BCB31F1474F}"/>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82" name="Group 281">
              <a:extLst>
                <a:ext uri="{FF2B5EF4-FFF2-40B4-BE49-F238E27FC236}">
                  <a16:creationId xmlns:a16="http://schemas.microsoft.com/office/drawing/2014/main" id="{ABE18704-62FC-F049-B541-0C436D44A783}"/>
                </a:ext>
              </a:extLst>
            </p:cNvPr>
            <p:cNvGrpSpPr/>
            <p:nvPr/>
          </p:nvGrpSpPr>
          <p:grpSpPr>
            <a:xfrm>
              <a:off x="1554124" y="1421540"/>
              <a:ext cx="1498515" cy="410730"/>
              <a:chOff x="1534694" y="1477205"/>
              <a:chExt cx="1498515" cy="968479"/>
            </a:xfrm>
          </p:grpSpPr>
          <p:sp>
            <p:nvSpPr>
              <p:cNvPr id="286" name="Freeform 285">
                <a:extLst>
                  <a:ext uri="{FF2B5EF4-FFF2-40B4-BE49-F238E27FC236}">
                    <a16:creationId xmlns:a16="http://schemas.microsoft.com/office/drawing/2014/main" id="{8DCD5B82-EE01-CF40-BAAC-5681CBE88552}"/>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7" name="Freeform 286">
                <a:extLst>
                  <a:ext uri="{FF2B5EF4-FFF2-40B4-BE49-F238E27FC236}">
                    <a16:creationId xmlns:a16="http://schemas.microsoft.com/office/drawing/2014/main" id="{588271A4-C803-9344-A3BB-65C93DEE4920}"/>
                  </a:ext>
                </a:extLst>
              </p:cNvPr>
              <p:cNvSpPr/>
              <p:nvPr/>
            </p:nvSpPr>
            <p:spPr>
              <a:xfrm>
                <a:off x="1534694" y="1477205"/>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8" name="Freeform 287">
                <a:extLst>
                  <a:ext uri="{FF2B5EF4-FFF2-40B4-BE49-F238E27FC236}">
                    <a16:creationId xmlns:a16="http://schemas.microsoft.com/office/drawing/2014/main" id="{FA296AEA-EF5A-644B-8A93-378E976DA649}"/>
                  </a:ext>
                </a:extLst>
              </p:cNvPr>
              <p:cNvSpPr/>
              <p:nvPr/>
            </p:nvSpPr>
            <p:spPr>
              <a:xfrm flipV="1">
                <a:off x="1534694" y="2200048"/>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9" name="TextBox 288">
                <a:extLst>
                  <a:ext uri="{FF2B5EF4-FFF2-40B4-BE49-F238E27FC236}">
                    <a16:creationId xmlns:a16="http://schemas.microsoft.com/office/drawing/2014/main" id="{8DC868CB-D93C-0C4A-9000-D34AA08EF1D7}"/>
                  </a:ext>
                </a:extLst>
              </p:cNvPr>
              <p:cNvSpPr txBox="1"/>
              <p:nvPr/>
            </p:nvSpPr>
            <p:spPr>
              <a:xfrm>
                <a:off x="1822619" y="1803505"/>
                <a:ext cx="922665" cy="315876"/>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Divide</a:t>
                </a:r>
                <a:br>
                  <a:rPr lang="en-GB" sz="1600" dirty="0"/>
                </a:br>
                <a:r>
                  <a:rPr lang="en-GB" sz="1600" dirty="0"/>
                  <a:t>by 6</a:t>
                </a:r>
              </a:p>
            </p:txBody>
          </p:sp>
        </p:grpSp>
        <p:grpSp>
          <p:nvGrpSpPr>
            <p:cNvPr id="283" name="Group 282">
              <a:extLst>
                <a:ext uri="{FF2B5EF4-FFF2-40B4-BE49-F238E27FC236}">
                  <a16:creationId xmlns:a16="http://schemas.microsoft.com/office/drawing/2014/main" id="{E9CBE148-1F9E-404E-8717-58DBC940B704}"/>
                </a:ext>
              </a:extLst>
            </p:cNvPr>
            <p:cNvGrpSpPr/>
            <p:nvPr/>
          </p:nvGrpSpPr>
          <p:grpSpPr>
            <a:xfrm>
              <a:off x="3028505" y="1488406"/>
              <a:ext cx="1257539" cy="276999"/>
              <a:chOff x="2588869" y="2017980"/>
              <a:chExt cx="1257539" cy="276999"/>
            </a:xfrm>
          </p:grpSpPr>
          <p:sp>
            <p:nvSpPr>
              <p:cNvPr id="284" name="TextBox 283">
                <a:extLst>
                  <a:ext uri="{FF2B5EF4-FFF2-40B4-BE49-F238E27FC236}">
                    <a16:creationId xmlns:a16="http://schemas.microsoft.com/office/drawing/2014/main" id="{B92AB7B2-4391-FA4A-A5DC-01C11647A016}"/>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285" name="Straight Arrow Connector 284">
                <a:extLst>
                  <a:ext uri="{FF2B5EF4-FFF2-40B4-BE49-F238E27FC236}">
                    <a16:creationId xmlns:a16="http://schemas.microsoft.com/office/drawing/2014/main" id="{8BEE0E6D-4BFC-7C4B-BA5B-A695F85A0F65}"/>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292" name="Group 291">
            <a:extLst>
              <a:ext uri="{FF2B5EF4-FFF2-40B4-BE49-F238E27FC236}">
                <a16:creationId xmlns:a16="http://schemas.microsoft.com/office/drawing/2014/main" id="{60F3870C-0093-E649-AC60-EB3D1F6256DE}"/>
              </a:ext>
            </a:extLst>
          </p:cNvPr>
          <p:cNvGrpSpPr/>
          <p:nvPr/>
        </p:nvGrpSpPr>
        <p:grpSpPr>
          <a:xfrm>
            <a:off x="5061451" y="1972229"/>
            <a:ext cx="3714856" cy="553998"/>
            <a:chOff x="460691" y="1922727"/>
            <a:chExt cx="3714856" cy="553998"/>
          </a:xfrm>
        </p:grpSpPr>
        <p:sp>
          <p:nvSpPr>
            <p:cNvPr id="293" name="TextBox 292">
              <a:extLst>
                <a:ext uri="{FF2B5EF4-FFF2-40B4-BE49-F238E27FC236}">
                  <a16:creationId xmlns:a16="http://schemas.microsoft.com/office/drawing/2014/main" id="{0BA9F786-6D60-6B41-997B-18A49E757E04}"/>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[a]</a:t>
              </a:r>
            </a:p>
          </p:txBody>
        </p:sp>
        <p:sp>
          <p:nvSpPr>
            <p:cNvPr id="294" name="TextBox 293">
              <a:extLst>
                <a:ext uri="{FF2B5EF4-FFF2-40B4-BE49-F238E27FC236}">
                  <a16:creationId xmlns:a16="http://schemas.microsoft.com/office/drawing/2014/main" id="{DA451755-7E52-E041-9408-D9A5EA1DB090}"/>
                </a:ext>
              </a:extLst>
            </p:cNvPr>
            <p:cNvSpPr txBox="1"/>
            <p:nvPr/>
          </p:nvSpPr>
          <p:spPr>
            <a:xfrm>
              <a:off x="882322" y="192272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36.</a:t>
              </a:r>
            </a:p>
          </p:txBody>
        </p:sp>
      </p:grpSp>
      <p:grpSp>
        <p:nvGrpSpPr>
          <p:cNvPr id="295" name="Group 294">
            <a:extLst>
              <a:ext uri="{FF2B5EF4-FFF2-40B4-BE49-F238E27FC236}">
                <a16:creationId xmlns:a16="http://schemas.microsoft.com/office/drawing/2014/main" id="{75D22F76-9F5C-A849-95D0-F3729F0FA98B}"/>
              </a:ext>
            </a:extLst>
          </p:cNvPr>
          <p:cNvGrpSpPr/>
          <p:nvPr/>
        </p:nvGrpSpPr>
        <p:grpSpPr>
          <a:xfrm>
            <a:off x="5061451" y="2588392"/>
            <a:ext cx="3714856" cy="553998"/>
            <a:chOff x="460691" y="2517406"/>
            <a:chExt cx="3714856" cy="553998"/>
          </a:xfrm>
        </p:grpSpPr>
        <p:sp>
          <p:nvSpPr>
            <p:cNvPr id="296" name="TextBox 295">
              <a:extLst>
                <a:ext uri="{FF2B5EF4-FFF2-40B4-BE49-F238E27FC236}">
                  <a16:creationId xmlns:a16="http://schemas.microsoft.com/office/drawing/2014/main" id="{EE3459E3-FBD3-7148-B24D-A7EE6A666248}"/>
                </a:ext>
              </a:extLst>
            </p:cNvPr>
            <p:cNvSpPr txBox="1"/>
            <p:nvPr/>
          </p:nvSpPr>
          <p:spPr>
            <a:xfrm>
              <a:off x="460691" y="2519410"/>
              <a:ext cx="513302" cy="276999"/>
            </a:xfrm>
            <a:prstGeom prst="rect">
              <a:avLst/>
            </a:prstGeom>
            <a:noFill/>
          </p:spPr>
          <p:txBody>
            <a:bodyPr wrap="square" lIns="36000" tIns="0" rIns="0" bIns="0" rtlCol="0">
              <a:spAutoFit/>
            </a:bodyPr>
            <a:lstStyle/>
            <a:p>
              <a:r>
                <a:rPr lang="en-GB" sz="1800" b="1" dirty="0"/>
                <a:t>[b]</a:t>
              </a:r>
            </a:p>
          </p:txBody>
        </p:sp>
        <p:sp>
          <p:nvSpPr>
            <p:cNvPr id="297" name="TextBox 296">
              <a:extLst>
                <a:ext uri="{FF2B5EF4-FFF2-40B4-BE49-F238E27FC236}">
                  <a16:creationId xmlns:a16="http://schemas.microsoft.com/office/drawing/2014/main" id="{A9C4FBF7-3778-7C4C-B8A3-5EE030C0C644}"/>
                </a:ext>
              </a:extLst>
            </p:cNvPr>
            <p:cNvSpPr txBox="1"/>
            <p:nvPr/>
          </p:nvSpPr>
          <p:spPr>
            <a:xfrm>
              <a:off x="882322" y="251740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18.</a:t>
              </a:r>
            </a:p>
          </p:txBody>
        </p:sp>
      </p:grpSp>
      <p:grpSp>
        <p:nvGrpSpPr>
          <p:cNvPr id="298" name="Group 297">
            <a:extLst>
              <a:ext uri="{FF2B5EF4-FFF2-40B4-BE49-F238E27FC236}">
                <a16:creationId xmlns:a16="http://schemas.microsoft.com/office/drawing/2014/main" id="{BCD622A9-6880-FD4F-BF5E-DACEDCEA5794}"/>
              </a:ext>
            </a:extLst>
          </p:cNvPr>
          <p:cNvGrpSpPr/>
          <p:nvPr/>
        </p:nvGrpSpPr>
        <p:grpSpPr>
          <a:xfrm>
            <a:off x="5061451" y="3204555"/>
            <a:ext cx="3714856" cy="553998"/>
            <a:chOff x="460691" y="1922727"/>
            <a:chExt cx="3714856" cy="553998"/>
          </a:xfrm>
        </p:grpSpPr>
        <p:sp>
          <p:nvSpPr>
            <p:cNvPr id="299" name="TextBox 298">
              <a:extLst>
                <a:ext uri="{FF2B5EF4-FFF2-40B4-BE49-F238E27FC236}">
                  <a16:creationId xmlns:a16="http://schemas.microsoft.com/office/drawing/2014/main" id="{935D892F-E1F1-7F4E-8F95-5C57F428735E}"/>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[c]</a:t>
              </a:r>
            </a:p>
          </p:txBody>
        </p:sp>
        <p:sp>
          <p:nvSpPr>
            <p:cNvPr id="300" name="TextBox 299">
              <a:extLst>
                <a:ext uri="{FF2B5EF4-FFF2-40B4-BE49-F238E27FC236}">
                  <a16:creationId xmlns:a16="http://schemas.microsoft.com/office/drawing/2014/main" id="{C04EC2FF-B569-E44F-A850-16530E4DA78F}"/>
                </a:ext>
              </a:extLst>
            </p:cNvPr>
            <p:cNvSpPr txBox="1"/>
            <p:nvPr/>
          </p:nvSpPr>
          <p:spPr>
            <a:xfrm>
              <a:off x="882322" y="192272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10.</a:t>
              </a:r>
            </a:p>
          </p:txBody>
        </p:sp>
      </p:grpSp>
      <p:grpSp>
        <p:nvGrpSpPr>
          <p:cNvPr id="301" name="Group 300">
            <a:extLst>
              <a:ext uri="{FF2B5EF4-FFF2-40B4-BE49-F238E27FC236}">
                <a16:creationId xmlns:a16="http://schemas.microsoft.com/office/drawing/2014/main" id="{49C3886D-00F6-AC4A-B596-2B93F463E38E}"/>
              </a:ext>
            </a:extLst>
          </p:cNvPr>
          <p:cNvGrpSpPr/>
          <p:nvPr/>
        </p:nvGrpSpPr>
        <p:grpSpPr>
          <a:xfrm>
            <a:off x="5061451" y="3820719"/>
            <a:ext cx="3714856" cy="553998"/>
            <a:chOff x="460691" y="2517406"/>
            <a:chExt cx="3714856" cy="553998"/>
          </a:xfrm>
        </p:grpSpPr>
        <p:sp>
          <p:nvSpPr>
            <p:cNvPr id="302" name="TextBox 301">
              <a:extLst>
                <a:ext uri="{FF2B5EF4-FFF2-40B4-BE49-F238E27FC236}">
                  <a16:creationId xmlns:a16="http://schemas.microsoft.com/office/drawing/2014/main" id="{5948B6E9-0ECB-6E45-864E-6DB77C5EAA7D}"/>
                </a:ext>
              </a:extLst>
            </p:cNvPr>
            <p:cNvSpPr txBox="1"/>
            <p:nvPr/>
          </p:nvSpPr>
          <p:spPr>
            <a:xfrm>
              <a:off x="460691" y="2519410"/>
              <a:ext cx="513302" cy="276999"/>
            </a:xfrm>
            <a:prstGeom prst="rect">
              <a:avLst/>
            </a:prstGeom>
            <a:noFill/>
          </p:spPr>
          <p:txBody>
            <a:bodyPr wrap="square" lIns="36000" tIns="0" rIns="0" bIns="0" rtlCol="0">
              <a:spAutoFit/>
            </a:bodyPr>
            <a:lstStyle/>
            <a:p>
              <a:r>
                <a:rPr lang="en-GB" sz="1800" b="1" dirty="0"/>
                <a:t>[d]</a:t>
              </a:r>
            </a:p>
          </p:txBody>
        </p:sp>
        <p:sp>
          <p:nvSpPr>
            <p:cNvPr id="303" name="TextBox 302">
              <a:extLst>
                <a:ext uri="{FF2B5EF4-FFF2-40B4-BE49-F238E27FC236}">
                  <a16:creationId xmlns:a16="http://schemas.microsoft.com/office/drawing/2014/main" id="{FF54960D-A576-134F-8860-8B9A9C85D695}"/>
                </a:ext>
              </a:extLst>
            </p:cNvPr>
            <p:cNvSpPr txBox="1"/>
            <p:nvPr/>
          </p:nvSpPr>
          <p:spPr>
            <a:xfrm>
              <a:off x="882322" y="251740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15.</a:t>
              </a:r>
            </a:p>
          </p:txBody>
        </p:sp>
      </p:grpSp>
      <mc:AlternateContent xmlns:mc="http://schemas.openxmlformats.org/markup-compatibility/2006" xmlns:a14="http://schemas.microsoft.com/office/drawing/2010/main">
        <mc:Choice Requires="a14">
          <p:sp>
            <p:nvSpPr>
              <p:cNvPr id="304" name="TextBox 303">
                <a:extLst>
                  <a:ext uri="{FF2B5EF4-FFF2-40B4-BE49-F238E27FC236}">
                    <a16:creationId xmlns:a16="http://schemas.microsoft.com/office/drawing/2014/main" id="{3AAC9CA6-E751-5449-A245-320B13F5FB73}"/>
                  </a:ext>
                </a:extLst>
              </p:cNvPr>
              <p:cNvSpPr txBox="1"/>
              <p:nvPr/>
            </p:nvSpPr>
            <p:spPr>
              <a:xfrm flipH="1">
                <a:off x="6633250" y="2294748"/>
                <a:ext cx="1015506"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36 </a:t>
                </a:r>
                <a14:m>
                  <m:oMath xmlns:m="http://schemas.openxmlformats.org/officeDocument/2006/math">
                    <m:r>
                      <a:rPr lang="en-GB" sz="2000" b="1" i="1" smtClean="0">
                        <a:latin typeface="Cambria Math" panose="02040503050406030204" pitchFamily="18" charset="0"/>
                      </a:rPr>
                      <m:t>÷</m:t>
                    </m:r>
                  </m:oMath>
                </a14:m>
                <a:r>
                  <a:rPr lang="en-GB" sz="2000" b="1" dirty="0"/>
                  <a:t> 6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304" name="TextBox 303">
                <a:extLst>
                  <a:ext uri="{FF2B5EF4-FFF2-40B4-BE49-F238E27FC236}">
                    <a16:creationId xmlns:a16="http://schemas.microsoft.com/office/drawing/2014/main" id="{3AAC9CA6-E751-5449-A245-320B13F5FB73}"/>
                  </a:ext>
                </a:extLst>
              </p:cNvPr>
              <p:cNvSpPr txBox="1">
                <a:spLocks noRot="1" noChangeAspect="1" noMove="1" noResize="1" noEditPoints="1" noAdjustHandles="1" noChangeArrowheads="1" noChangeShapeType="1" noTextEdit="1"/>
              </p:cNvSpPr>
              <p:nvPr/>
            </p:nvSpPr>
            <p:spPr>
              <a:xfrm flipH="1">
                <a:off x="6633250" y="2294748"/>
                <a:ext cx="1015506" cy="277002"/>
              </a:xfrm>
              <a:prstGeom prst="rect">
                <a:avLst/>
              </a:prstGeom>
              <a:blipFill>
                <a:blip r:embed="rId7"/>
                <a:stretch>
                  <a:fillRect l="-9877" t="-30435" r="-1235" b="-56522"/>
                </a:stretch>
              </a:blipFill>
              <a:ln>
                <a:noFill/>
              </a:ln>
            </p:spPr>
            <p:txBody>
              <a:bodyPr/>
              <a:lstStyle/>
              <a:p>
                <a:r>
                  <a:rPr lang="en-US">
                    <a:noFill/>
                  </a:rPr>
                  <a:t> </a:t>
                </a:r>
              </a:p>
            </p:txBody>
          </p:sp>
        </mc:Fallback>
      </mc:AlternateContent>
      <p:sp>
        <p:nvSpPr>
          <p:cNvPr id="305" name="TextBox 304">
            <a:extLst>
              <a:ext uri="{FF2B5EF4-FFF2-40B4-BE49-F238E27FC236}">
                <a16:creationId xmlns:a16="http://schemas.microsoft.com/office/drawing/2014/main" id="{A5C8D5BE-D41F-7446-B441-2855A315F2E7}"/>
              </a:ext>
            </a:extLst>
          </p:cNvPr>
          <p:cNvSpPr txBox="1"/>
          <p:nvPr/>
        </p:nvSpPr>
        <p:spPr>
          <a:xfrm flipH="1">
            <a:off x="7634584" y="2294748"/>
            <a:ext cx="241625"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a:t>
            </a:r>
          </a:p>
        </p:txBody>
      </p:sp>
      <mc:AlternateContent xmlns:mc="http://schemas.openxmlformats.org/markup-compatibility/2006" xmlns:a14="http://schemas.microsoft.com/office/drawing/2010/main">
        <mc:Choice Requires="a14">
          <p:sp>
            <p:nvSpPr>
              <p:cNvPr id="306" name="TextBox 305">
                <a:extLst>
                  <a:ext uri="{FF2B5EF4-FFF2-40B4-BE49-F238E27FC236}">
                    <a16:creationId xmlns:a16="http://schemas.microsoft.com/office/drawing/2014/main" id="{84E85C92-0419-8448-91DC-4D030427FC00}"/>
                  </a:ext>
                </a:extLst>
              </p:cNvPr>
              <p:cNvSpPr txBox="1"/>
              <p:nvPr/>
            </p:nvSpPr>
            <p:spPr>
              <a:xfrm flipH="1">
                <a:off x="6633250" y="2913183"/>
                <a:ext cx="101550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18 </a:t>
                </a:r>
                <a14:m>
                  <m:oMath xmlns:m="http://schemas.openxmlformats.org/officeDocument/2006/math">
                    <m:r>
                      <a:rPr lang="en-GB" sz="2000" b="1" i="1">
                        <a:latin typeface="Cambria Math" panose="02040503050406030204" pitchFamily="18" charset="0"/>
                      </a:rPr>
                      <m:t>÷</m:t>
                    </m:r>
                  </m:oMath>
                </a14:m>
                <a:r>
                  <a:rPr lang="en-GB" sz="2000" b="1" dirty="0"/>
                  <a:t> 6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306" name="TextBox 305">
                <a:extLst>
                  <a:ext uri="{FF2B5EF4-FFF2-40B4-BE49-F238E27FC236}">
                    <a16:creationId xmlns:a16="http://schemas.microsoft.com/office/drawing/2014/main" id="{84E85C92-0419-8448-91DC-4D030427FC00}"/>
                  </a:ext>
                </a:extLst>
              </p:cNvPr>
              <p:cNvSpPr txBox="1">
                <a:spLocks noRot="1" noChangeAspect="1" noMove="1" noResize="1" noEditPoints="1" noAdjustHandles="1" noChangeArrowheads="1" noChangeShapeType="1" noTextEdit="1"/>
              </p:cNvSpPr>
              <p:nvPr/>
            </p:nvSpPr>
            <p:spPr>
              <a:xfrm flipH="1">
                <a:off x="6633250" y="2913183"/>
                <a:ext cx="1015509" cy="277002"/>
              </a:xfrm>
              <a:prstGeom prst="rect">
                <a:avLst/>
              </a:prstGeom>
              <a:blipFill>
                <a:blip r:embed="rId8"/>
                <a:stretch>
                  <a:fillRect l="-9877" t="-26087" r="-1235" b="-56522"/>
                </a:stretch>
              </a:blipFill>
              <a:ln>
                <a:noFill/>
              </a:ln>
            </p:spPr>
            <p:txBody>
              <a:bodyPr/>
              <a:lstStyle/>
              <a:p>
                <a:r>
                  <a:rPr lang="en-US">
                    <a:noFill/>
                  </a:rPr>
                  <a:t> </a:t>
                </a:r>
              </a:p>
            </p:txBody>
          </p:sp>
        </mc:Fallback>
      </mc:AlternateContent>
      <p:sp>
        <p:nvSpPr>
          <p:cNvPr id="307" name="TextBox 306">
            <a:extLst>
              <a:ext uri="{FF2B5EF4-FFF2-40B4-BE49-F238E27FC236}">
                <a16:creationId xmlns:a16="http://schemas.microsoft.com/office/drawing/2014/main" id="{E7628267-6029-F444-8778-D1E31CE5C847}"/>
              </a:ext>
            </a:extLst>
          </p:cNvPr>
          <p:cNvSpPr txBox="1"/>
          <p:nvPr/>
        </p:nvSpPr>
        <p:spPr>
          <a:xfrm flipH="1">
            <a:off x="7634584" y="2913183"/>
            <a:ext cx="241625"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3</a:t>
            </a:r>
          </a:p>
        </p:txBody>
      </p:sp>
      <mc:AlternateContent xmlns:mc="http://schemas.openxmlformats.org/markup-compatibility/2006" xmlns:a14="http://schemas.microsoft.com/office/drawing/2010/main">
        <mc:Choice Requires="a14">
          <p:sp>
            <p:nvSpPr>
              <p:cNvPr id="308" name="TextBox 307">
                <a:extLst>
                  <a:ext uri="{FF2B5EF4-FFF2-40B4-BE49-F238E27FC236}">
                    <a16:creationId xmlns:a16="http://schemas.microsoft.com/office/drawing/2014/main" id="{9640D607-2736-6444-AD0B-B3B503268DC5}"/>
                  </a:ext>
                </a:extLst>
              </p:cNvPr>
              <p:cNvSpPr txBox="1"/>
              <p:nvPr/>
            </p:nvSpPr>
            <p:spPr>
              <a:xfrm flipH="1">
                <a:off x="6633250" y="3531618"/>
                <a:ext cx="1015502"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60 </a:t>
                </a:r>
                <a14:m>
                  <m:oMath xmlns:m="http://schemas.openxmlformats.org/officeDocument/2006/math">
                    <m:r>
                      <a:rPr lang="en-GB" sz="2000" b="1" i="1" smtClean="0">
                        <a:latin typeface="Cambria Math" panose="02040503050406030204" pitchFamily="18" charset="0"/>
                      </a:rPr>
                      <m:t>×</m:t>
                    </m:r>
                  </m:oMath>
                </a14:m>
                <a:r>
                  <a:rPr lang="en-GB" sz="2000" b="1" dirty="0"/>
                  <a:t> 6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308" name="TextBox 307">
                <a:extLst>
                  <a:ext uri="{FF2B5EF4-FFF2-40B4-BE49-F238E27FC236}">
                    <a16:creationId xmlns:a16="http://schemas.microsoft.com/office/drawing/2014/main" id="{9640D607-2736-6444-AD0B-B3B503268DC5}"/>
                  </a:ext>
                </a:extLst>
              </p:cNvPr>
              <p:cNvSpPr txBox="1">
                <a:spLocks noRot="1" noChangeAspect="1" noMove="1" noResize="1" noEditPoints="1" noAdjustHandles="1" noChangeArrowheads="1" noChangeShapeType="1" noTextEdit="1"/>
              </p:cNvSpPr>
              <p:nvPr/>
            </p:nvSpPr>
            <p:spPr>
              <a:xfrm flipH="1">
                <a:off x="6633250" y="3531618"/>
                <a:ext cx="1015502" cy="277002"/>
              </a:xfrm>
              <a:prstGeom prst="rect">
                <a:avLst/>
              </a:prstGeom>
              <a:blipFill>
                <a:blip r:embed="rId9"/>
                <a:stretch>
                  <a:fillRect l="-9877" t="-30435" b="-56522"/>
                </a:stretch>
              </a:blipFill>
              <a:ln>
                <a:noFill/>
              </a:ln>
            </p:spPr>
            <p:txBody>
              <a:bodyPr/>
              <a:lstStyle/>
              <a:p>
                <a:r>
                  <a:rPr lang="en-US">
                    <a:noFill/>
                  </a:rPr>
                  <a:t> </a:t>
                </a:r>
              </a:p>
            </p:txBody>
          </p:sp>
        </mc:Fallback>
      </mc:AlternateContent>
      <p:sp>
        <p:nvSpPr>
          <p:cNvPr id="309" name="TextBox 308">
            <a:extLst>
              <a:ext uri="{FF2B5EF4-FFF2-40B4-BE49-F238E27FC236}">
                <a16:creationId xmlns:a16="http://schemas.microsoft.com/office/drawing/2014/main" id="{0C921245-498C-2845-92E6-3D64C46E7F65}"/>
              </a:ext>
            </a:extLst>
          </p:cNvPr>
          <p:cNvSpPr txBox="1"/>
          <p:nvPr/>
        </p:nvSpPr>
        <p:spPr>
          <a:xfrm flipH="1">
            <a:off x="7634584" y="353161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60</a:t>
            </a:r>
          </a:p>
        </p:txBody>
      </p:sp>
      <mc:AlternateContent xmlns:mc="http://schemas.openxmlformats.org/markup-compatibility/2006" xmlns:a14="http://schemas.microsoft.com/office/drawing/2010/main">
        <mc:Choice Requires="a14">
          <p:sp>
            <p:nvSpPr>
              <p:cNvPr id="310" name="TextBox 309">
                <a:extLst>
                  <a:ext uri="{FF2B5EF4-FFF2-40B4-BE49-F238E27FC236}">
                    <a16:creationId xmlns:a16="http://schemas.microsoft.com/office/drawing/2014/main" id="{A5FF53D5-E70A-3948-9D64-E456DF837B28}"/>
                  </a:ext>
                </a:extLst>
              </p:cNvPr>
              <p:cNvSpPr txBox="1"/>
              <p:nvPr/>
            </p:nvSpPr>
            <p:spPr>
              <a:xfrm flipH="1">
                <a:off x="6633250" y="4150053"/>
                <a:ext cx="101550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15 </a:t>
                </a:r>
                <a14:m>
                  <m:oMath xmlns:m="http://schemas.openxmlformats.org/officeDocument/2006/math">
                    <m:r>
                      <a:rPr lang="en-GB" sz="2000" b="1" i="1" smtClean="0">
                        <a:latin typeface="Cambria Math" panose="02040503050406030204" pitchFamily="18" charset="0"/>
                      </a:rPr>
                      <m:t>×</m:t>
                    </m:r>
                  </m:oMath>
                </a14:m>
                <a:r>
                  <a:rPr lang="en-GB" sz="2000" b="1" dirty="0"/>
                  <a:t> 6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310" name="TextBox 309">
                <a:extLst>
                  <a:ext uri="{FF2B5EF4-FFF2-40B4-BE49-F238E27FC236}">
                    <a16:creationId xmlns:a16="http://schemas.microsoft.com/office/drawing/2014/main" id="{A5FF53D5-E70A-3948-9D64-E456DF837B28}"/>
                  </a:ext>
                </a:extLst>
              </p:cNvPr>
              <p:cNvSpPr txBox="1">
                <a:spLocks noRot="1" noChangeAspect="1" noMove="1" noResize="1" noEditPoints="1" noAdjustHandles="1" noChangeArrowheads="1" noChangeShapeType="1" noTextEdit="1"/>
              </p:cNvSpPr>
              <p:nvPr/>
            </p:nvSpPr>
            <p:spPr>
              <a:xfrm flipH="1">
                <a:off x="6633250" y="4150053"/>
                <a:ext cx="1015509" cy="277002"/>
              </a:xfrm>
              <a:prstGeom prst="rect">
                <a:avLst/>
              </a:prstGeom>
              <a:blipFill>
                <a:blip r:embed="rId10"/>
                <a:stretch>
                  <a:fillRect l="-9877" t="-30435" b="-52174"/>
                </a:stretch>
              </a:blipFill>
              <a:ln>
                <a:noFill/>
              </a:ln>
            </p:spPr>
            <p:txBody>
              <a:bodyPr/>
              <a:lstStyle/>
              <a:p>
                <a:r>
                  <a:rPr lang="en-US">
                    <a:noFill/>
                  </a:rPr>
                  <a:t> </a:t>
                </a:r>
              </a:p>
            </p:txBody>
          </p:sp>
        </mc:Fallback>
      </mc:AlternateContent>
      <p:sp>
        <p:nvSpPr>
          <p:cNvPr id="311" name="TextBox 310">
            <a:extLst>
              <a:ext uri="{FF2B5EF4-FFF2-40B4-BE49-F238E27FC236}">
                <a16:creationId xmlns:a16="http://schemas.microsoft.com/office/drawing/2014/main" id="{E74FF8D5-C8E6-3E4F-9E9E-B5F6849325EB}"/>
              </a:ext>
            </a:extLst>
          </p:cNvPr>
          <p:cNvSpPr txBox="1"/>
          <p:nvPr/>
        </p:nvSpPr>
        <p:spPr>
          <a:xfrm flipH="1">
            <a:off x="7634582" y="4150053"/>
            <a:ext cx="347713"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90</a:t>
            </a:r>
          </a:p>
        </p:txBody>
      </p:sp>
    </p:spTree>
    <p:extLst>
      <p:ext uri="{BB962C8B-B14F-4D97-AF65-F5344CB8AC3E}">
        <p14:creationId xmlns:p14="http://schemas.microsoft.com/office/powerpoint/2010/main" val="365052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2"/>
                                        </p:tgtEl>
                                        <p:attrNameLst>
                                          <p:attrName>style.visibility</p:attrName>
                                        </p:attrNameLst>
                                      </p:cBhvr>
                                      <p:to>
                                        <p:strVal val="visible"/>
                                      </p:to>
                                    </p:set>
                                    <p:animEffect transition="in" filter="dissolve">
                                      <p:cBhvr>
                                        <p:cTn id="7" dur="500"/>
                                        <p:tgtEl>
                                          <p:spTgt spid="27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73"/>
                                        </p:tgtEl>
                                        <p:attrNameLst>
                                          <p:attrName>style.visibility</p:attrName>
                                        </p:attrNameLst>
                                      </p:cBhvr>
                                      <p:to>
                                        <p:strVal val="visible"/>
                                      </p:to>
                                    </p:set>
                                    <p:animEffect transition="in" filter="dissolve">
                                      <p:cBhvr>
                                        <p:cTn id="12" dur="500"/>
                                        <p:tgtEl>
                                          <p:spTgt spid="273"/>
                                        </p:tgtEl>
                                      </p:cBhvr>
                                    </p:animEffect>
                                  </p:childTnLst>
                                </p:cTn>
                              </p:par>
                              <p:par>
                                <p:cTn id="13" presetID="9" presetClass="emph" presetSubtype="0" grpId="1" nodeType="withEffect">
                                  <p:stCondLst>
                                    <p:cond delay="0"/>
                                  </p:stCondLst>
                                  <p:childTnLst>
                                    <p:set>
                                      <p:cBhvr>
                                        <p:cTn id="14" dur="indefinite"/>
                                        <p:tgtEl>
                                          <p:spTgt spid="272"/>
                                        </p:tgtEl>
                                        <p:attrNameLst>
                                          <p:attrName>style.opacity</p:attrName>
                                        </p:attrNameLst>
                                      </p:cBhvr>
                                      <p:to>
                                        <p:strVal val="0.5"/>
                                      </p:to>
                                    </p:set>
                                    <p:animEffect filter="image" prLst="opacity: 0.5">
                                      <p:cBhvr rctx="IE">
                                        <p:cTn id="15" dur="indefinite"/>
                                        <p:tgtEl>
                                          <p:spTgt spid="272"/>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dissolv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74"/>
                                        </p:tgtEl>
                                        <p:attrNameLst>
                                          <p:attrName>style.visibility</p:attrName>
                                        </p:attrNameLst>
                                      </p:cBhvr>
                                      <p:to>
                                        <p:strVal val="visible"/>
                                      </p:to>
                                    </p:set>
                                    <p:animEffect transition="in" filter="dissolve">
                                      <p:cBhvr>
                                        <p:cTn id="25" dur="500"/>
                                        <p:tgtEl>
                                          <p:spTgt spid="274"/>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275"/>
                                        </p:tgtEl>
                                        <p:attrNameLst>
                                          <p:attrName>style.visibility</p:attrName>
                                        </p:attrNameLst>
                                      </p:cBhvr>
                                      <p:to>
                                        <p:strVal val="visible"/>
                                      </p:to>
                                    </p:set>
                                    <p:animEffect transition="in" filter="dissolve">
                                      <p:cBhvr>
                                        <p:cTn id="30" dur="500"/>
                                        <p:tgtEl>
                                          <p:spTgt spid="275"/>
                                        </p:tgtEl>
                                      </p:cBhvr>
                                    </p:animEffect>
                                  </p:childTnLst>
                                </p:cTn>
                              </p:par>
                              <p:par>
                                <p:cTn id="31" presetID="9" presetClass="emph" presetSubtype="0" grpId="1" nodeType="withEffect">
                                  <p:stCondLst>
                                    <p:cond delay="0"/>
                                  </p:stCondLst>
                                  <p:childTnLst>
                                    <p:set>
                                      <p:cBhvr>
                                        <p:cTn id="32" dur="indefinite"/>
                                        <p:tgtEl>
                                          <p:spTgt spid="274"/>
                                        </p:tgtEl>
                                        <p:attrNameLst>
                                          <p:attrName>style.opacity</p:attrName>
                                        </p:attrNameLst>
                                      </p:cBhvr>
                                      <p:to>
                                        <p:strVal val="0.5"/>
                                      </p:to>
                                    </p:set>
                                    <p:animEffect filter="image" prLst="opacity: 0.5">
                                      <p:cBhvr rctx="IE">
                                        <p:cTn id="33" dur="indefinite"/>
                                        <p:tgtEl>
                                          <p:spTgt spid="274"/>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266"/>
                                        </p:tgtEl>
                                        <p:attrNameLst>
                                          <p:attrName>style.visibility</p:attrName>
                                        </p:attrNameLst>
                                      </p:cBhvr>
                                      <p:to>
                                        <p:strVal val="visible"/>
                                      </p:to>
                                    </p:set>
                                    <p:animEffect transition="in" filter="dissolve">
                                      <p:cBhvr>
                                        <p:cTn id="38" dur="500"/>
                                        <p:tgtEl>
                                          <p:spTgt spid="266"/>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276"/>
                                        </p:tgtEl>
                                        <p:attrNameLst>
                                          <p:attrName>style.visibility</p:attrName>
                                        </p:attrNameLst>
                                      </p:cBhvr>
                                      <p:to>
                                        <p:strVal val="visible"/>
                                      </p:to>
                                    </p:set>
                                    <p:animEffect transition="in" filter="dissolve">
                                      <p:cBhvr>
                                        <p:cTn id="43" dur="500"/>
                                        <p:tgtEl>
                                          <p:spTgt spid="276"/>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277"/>
                                        </p:tgtEl>
                                        <p:attrNameLst>
                                          <p:attrName>style.visibility</p:attrName>
                                        </p:attrNameLst>
                                      </p:cBhvr>
                                      <p:to>
                                        <p:strVal val="visible"/>
                                      </p:to>
                                    </p:set>
                                    <p:animEffect transition="in" filter="dissolve">
                                      <p:cBhvr>
                                        <p:cTn id="48" dur="500"/>
                                        <p:tgtEl>
                                          <p:spTgt spid="277"/>
                                        </p:tgtEl>
                                      </p:cBhvr>
                                    </p:animEffect>
                                  </p:childTnLst>
                                </p:cTn>
                              </p:par>
                              <p:par>
                                <p:cTn id="49" presetID="9" presetClass="emph" presetSubtype="0" grpId="1" nodeType="withEffect">
                                  <p:stCondLst>
                                    <p:cond delay="0"/>
                                  </p:stCondLst>
                                  <p:childTnLst>
                                    <p:set>
                                      <p:cBhvr>
                                        <p:cTn id="50" dur="indefinite"/>
                                        <p:tgtEl>
                                          <p:spTgt spid="276"/>
                                        </p:tgtEl>
                                        <p:attrNameLst>
                                          <p:attrName>style.opacity</p:attrName>
                                        </p:attrNameLst>
                                      </p:cBhvr>
                                      <p:to>
                                        <p:strVal val="0.5"/>
                                      </p:to>
                                    </p:set>
                                    <p:animEffect filter="image" prLst="opacity: 0.5">
                                      <p:cBhvr rctx="IE">
                                        <p:cTn id="51" dur="indefinite"/>
                                        <p:tgtEl>
                                          <p:spTgt spid="276"/>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269"/>
                                        </p:tgtEl>
                                        <p:attrNameLst>
                                          <p:attrName>style.visibility</p:attrName>
                                        </p:attrNameLst>
                                      </p:cBhvr>
                                      <p:to>
                                        <p:strVal val="visible"/>
                                      </p:to>
                                    </p:set>
                                    <p:animEffect transition="in" filter="dissolve">
                                      <p:cBhvr>
                                        <p:cTn id="56" dur="500"/>
                                        <p:tgtEl>
                                          <p:spTgt spid="269"/>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278"/>
                                        </p:tgtEl>
                                        <p:attrNameLst>
                                          <p:attrName>style.visibility</p:attrName>
                                        </p:attrNameLst>
                                      </p:cBhvr>
                                      <p:to>
                                        <p:strVal val="visible"/>
                                      </p:to>
                                    </p:set>
                                    <p:animEffect transition="in" filter="dissolve">
                                      <p:cBhvr>
                                        <p:cTn id="61" dur="500"/>
                                        <p:tgtEl>
                                          <p:spTgt spid="278"/>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279"/>
                                        </p:tgtEl>
                                        <p:attrNameLst>
                                          <p:attrName>style.visibility</p:attrName>
                                        </p:attrNameLst>
                                      </p:cBhvr>
                                      <p:to>
                                        <p:strVal val="visible"/>
                                      </p:to>
                                    </p:set>
                                    <p:animEffect transition="in" filter="dissolve">
                                      <p:cBhvr>
                                        <p:cTn id="66" dur="500"/>
                                        <p:tgtEl>
                                          <p:spTgt spid="279"/>
                                        </p:tgtEl>
                                      </p:cBhvr>
                                    </p:animEffect>
                                  </p:childTnLst>
                                </p:cTn>
                              </p:par>
                              <p:par>
                                <p:cTn id="67" presetID="9" presetClass="emph" presetSubtype="0" grpId="1" nodeType="withEffect">
                                  <p:stCondLst>
                                    <p:cond delay="0"/>
                                  </p:stCondLst>
                                  <p:childTnLst>
                                    <p:set>
                                      <p:cBhvr>
                                        <p:cTn id="68" dur="indefinite"/>
                                        <p:tgtEl>
                                          <p:spTgt spid="278"/>
                                        </p:tgtEl>
                                        <p:attrNameLst>
                                          <p:attrName>style.opacity</p:attrName>
                                        </p:attrNameLst>
                                      </p:cBhvr>
                                      <p:to>
                                        <p:strVal val="0.5"/>
                                      </p:to>
                                    </p:set>
                                    <p:animEffect filter="image" prLst="opacity: 0.5">
                                      <p:cBhvr rctx="IE">
                                        <p:cTn id="69" dur="indefinite"/>
                                        <p:tgtEl>
                                          <p:spTgt spid="278"/>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128"/>
                                        </p:tgtEl>
                                        <p:attrNameLst>
                                          <p:attrName>style.visibility</p:attrName>
                                        </p:attrNameLst>
                                      </p:cBhvr>
                                      <p:to>
                                        <p:strVal val="visible"/>
                                      </p:to>
                                    </p:set>
                                    <p:animEffect transition="in" filter="dissolve">
                                      <p:cBhvr>
                                        <p:cTn id="74" dur="500"/>
                                        <p:tgtEl>
                                          <p:spTgt spid="128"/>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130"/>
                                        </p:tgtEl>
                                        <p:attrNameLst>
                                          <p:attrName>style.visibility</p:attrName>
                                        </p:attrNameLst>
                                      </p:cBhvr>
                                      <p:to>
                                        <p:strVal val="visible"/>
                                      </p:to>
                                    </p:set>
                                    <p:animEffect transition="in" filter="dissolve">
                                      <p:cBhvr>
                                        <p:cTn id="77" dur="500"/>
                                        <p:tgtEl>
                                          <p:spTgt spid="130"/>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129"/>
                                        </p:tgtEl>
                                        <p:attrNameLst>
                                          <p:attrName>style.visibility</p:attrName>
                                        </p:attrNameLst>
                                      </p:cBhvr>
                                      <p:to>
                                        <p:strVal val="visible"/>
                                      </p:to>
                                    </p:set>
                                    <p:animEffect transition="in" filter="dissolve">
                                      <p:cBhvr>
                                        <p:cTn id="80" dur="500"/>
                                        <p:tgtEl>
                                          <p:spTgt spid="129"/>
                                        </p:tgtEl>
                                      </p:cBhvr>
                                    </p:animEffect>
                                  </p:childTnLst>
                                </p:cTn>
                              </p:par>
                              <p:par>
                                <p:cTn id="81" presetID="22" presetClass="entr" presetSubtype="1" fill="hold" nodeType="withEffect">
                                  <p:stCondLst>
                                    <p:cond delay="0"/>
                                  </p:stCondLst>
                                  <p:childTnLst>
                                    <p:set>
                                      <p:cBhvr>
                                        <p:cTn id="82" dur="1" fill="hold">
                                          <p:stCondLst>
                                            <p:cond delay="0"/>
                                          </p:stCondLst>
                                        </p:cTn>
                                        <p:tgtEl>
                                          <p:spTgt spid="176"/>
                                        </p:tgtEl>
                                        <p:attrNameLst>
                                          <p:attrName>style.visibility</p:attrName>
                                        </p:attrNameLst>
                                      </p:cBhvr>
                                      <p:to>
                                        <p:strVal val="visible"/>
                                      </p:to>
                                    </p:set>
                                    <p:animEffect transition="in" filter="wipe(up)">
                                      <p:cBhvr>
                                        <p:cTn id="83" dur="500"/>
                                        <p:tgtEl>
                                          <p:spTgt spid="176"/>
                                        </p:tgtEl>
                                      </p:cBhvr>
                                    </p:animEffect>
                                  </p:childTnLst>
                                </p:cTn>
                              </p:par>
                              <p:par>
                                <p:cTn id="84" presetID="9" presetClass="entr" presetSubtype="0" fill="hold" nodeType="withEffect">
                                  <p:stCondLst>
                                    <p:cond delay="0"/>
                                  </p:stCondLst>
                                  <p:childTnLst>
                                    <p:set>
                                      <p:cBhvr>
                                        <p:cTn id="85" dur="1" fill="hold">
                                          <p:stCondLst>
                                            <p:cond delay="0"/>
                                          </p:stCondLst>
                                        </p:cTn>
                                        <p:tgtEl>
                                          <p:spTgt spid="280"/>
                                        </p:tgtEl>
                                        <p:attrNameLst>
                                          <p:attrName>style.visibility</p:attrName>
                                        </p:attrNameLst>
                                      </p:cBhvr>
                                      <p:to>
                                        <p:strVal val="visible"/>
                                      </p:to>
                                    </p:set>
                                    <p:animEffect transition="in" filter="dissolve">
                                      <p:cBhvr>
                                        <p:cTn id="86" dur="500"/>
                                        <p:tgtEl>
                                          <p:spTgt spid="280"/>
                                        </p:tgtEl>
                                      </p:cBhvr>
                                    </p:animEffect>
                                  </p:childTnLst>
                                </p:cTn>
                              </p:par>
                              <p:par>
                                <p:cTn id="87" presetID="9" presetClass="entr" presetSubtype="0" fill="hold" nodeType="withEffect">
                                  <p:stCondLst>
                                    <p:cond delay="0"/>
                                  </p:stCondLst>
                                  <p:childTnLst>
                                    <p:set>
                                      <p:cBhvr>
                                        <p:cTn id="88" dur="1" fill="hold">
                                          <p:stCondLst>
                                            <p:cond delay="0"/>
                                          </p:stCondLst>
                                        </p:cTn>
                                        <p:tgtEl>
                                          <p:spTgt spid="292"/>
                                        </p:tgtEl>
                                        <p:attrNameLst>
                                          <p:attrName>style.visibility</p:attrName>
                                        </p:attrNameLst>
                                      </p:cBhvr>
                                      <p:to>
                                        <p:strVal val="visible"/>
                                      </p:to>
                                    </p:set>
                                    <p:animEffect transition="in" filter="dissolve">
                                      <p:cBhvr>
                                        <p:cTn id="89" dur="500"/>
                                        <p:tgtEl>
                                          <p:spTgt spid="292"/>
                                        </p:tgtEl>
                                      </p:cBhvr>
                                    </p:animEffect>
                                  </p:childTnLst>
                                </p:cTn>
                              </p:par>
                            </p:childTnLst>
                          </p:cTn>
                        </p:par>
                      </p:childTnLst>
                    </p:cTn>
                  </p:par>
                  <p:par>
                    <p:cTn id="90" fill="hold">
                      <p:stCondLst>
                        <p:cond delay="indefinite"/>
                      </p:stCondLst>
                      <p:childTnLst>
                        <p:par>
                          <p:cTn id="91" fill="hold">
                            <p:stCondLst>
                              <p:cond delay="0"/>
                            </p:stCondLst>
                            <p:childTnLst>
                              <p:par>
                                <p:cTn id="92" presetID="9" presetClass="entr" presetSubtype="0" fill="hold" grpId="0" nodeType="clickEffect">
                                  <p:stCondLst>
                                    <p:cond delay="0"/>
                                  </p:stCondLst>
                                  <p:childTnLst>
                                    <p:set>
                                      <p:cBhvr>
                                        <p:cTn id="93" dur="1" fill="hold">
                                          <p:stCondLst>
                                            <p:cond delay="0"/>
                                          </p:stCondLst>
                                        </p:cTn>
                                        <p:tgtEl>
                                          <p:spTgt spid="304"/>
                                        </p:tgtEl>
                                        <p:attrNameLst>
                                          <p:attrName>style.visibility</p:attrName>
                                        </p:attrNameLst>
                                      </p:cBhvr>
                                      <p:to>
                                        <p:strVal val="visible"/>
                                      </p:to>
                                    </p:set>
                                    <p:animEffect transition="in" filter="dissolve">
                                      <p:cBhvr>
                                        <p:cTn id="94" dur="500"/>
                                        <p:tgtEl>
                                          <p:spTgt spid="304"/>
                                        </p:tgtEl>
                                      </p:cBhvr>
                                    </p:animEffect>
                                  </p:childTnLst>
                                </p:cTn>
                              </p:par>
                            </p:childTnLst>
                          </p:cTn>
                        </p:par>
                      </p:childTnLst>
                    </p:cTn>
                  </p:par>
                  <p:par>
                    <p:cTn id="95" fill="hold">
                      <p:stCondLst>
                        <p:cond delay="indefinite"/>
                      </p:stCondLst>
                      <p:childTnLst>
                        <p:par>
                          <p:cTn id="96" fill="hold">
                            <p:stCondLst>
                              <p:cond delay="0"/>
                            </p:stCondLst>
                            <p:childTnLst>
                              <p:par>
                                <p:cTn id="97" presetID="9" presetClass="entr" presetSubtype="0" fill="hold" grpId="0" nodeType="clickEffect">
                                  <p:stCondLst>
                                    <p:cond delay="0"/>
                                  </p:stCondLst>
                                  <p:childTnLst>
                                    <p:set>
                                      <p:cBhvr>
                                        <p:cTn id="98" dur="1" fill="hold">
                                          <p:stCondLst>
                                            <p:cond delay="0"/>
                                          </p:stCondLst>
                                        </p:cTn>
                                        <p:tgtEl>
                                          <p:spTgt spid="305"/>
                                        </p:tgtEl>
                                        <p:attrNameLst>
                                          <p:attrName>style.visibility</p:attrName>
                                        </p:attrNameLst>
                                      </p:cBhvr>
                                      <p:to>
                                        <p:strVal val="visible"/>
                                      </p:to>
                                    </p:set>
                                    <p:animEffect transition="in" filter="dissolve">
                                      <p:cBhvr>
                                        <p:cTn id="99" dur="500"/>
                                        <p:tgtEl>
                                          <p:spTgt spid="305"/>
                                        </p:tgtEl>
                                      </p:cBhvr>
                                    </p:animEffect>
                                  </p:childTnLst>
                                </p:cTn>
                              </p:par>
                              <p:par>
                                <p:cTn id="100" presetID="9" presetClass="emph" presetSubtype="0" grpId="1" nodeType="withEffect">
                                  <p:stCondLst>
                                    <p:cond delay="0"/>
                                  </p:stCondLst>
                                  <p:childTnLst>
                                    <p:set>
                                      <p:cBhvr>
                                        <p:cTn id="101" dur="indefinite"/>
                                        <p:tgtEl>
                                          <p:spTgt spid="304"/>
                                        </p:tgtEl>
                                        <p:attrNameLst>
                                          <p:attrName>style.opacity</p:attrName>
                                        </p:attrNameLst>
                                      </p:cBhvr>
                                      <p:to>
                                        <p:strVal val="0.5"/>
                                      </p:to>
                                    </p:set>
                                    <p:animEffect filter="image" prLst="opacity: 0.5">
                                      <p:cBhvr rctx="IE">
                                        <p:cTn id="102" dur="indefinite"/>
                                        <p:tgtEl>
                                          <p:spTgt spid="304"/>
                                        </p:tgtEl>
                                      </p:cBhvr>
                                    </p:animEffect>
                                  </p:childTnLst>
                                </p:cTn>
                              </p:par>
                            </p:childTnLst>
                          </p:cTn>
                        </p:par>
                      </p:childTnLst>
                    </p:cTn>
                  </p:par>
                  <p:par>
                    <p:cTn id="103" fill="hold">
                      <p:stCondLst>
                        <p:cond delay="indefinite"/>
                      </p:stCondLst>
                      <p:childTnLst>
                        <p:par>
                          <p:cTn id="104" fill="hold">
                            <p:stCondLst>
                              <p:cond delay="0"/>
                            </p:stCondLst>
                            <p:childTnLst>
                              <p:par>
                                <p:cTn id="105" presetID="9" presetClass="entr" presetSubtype="0" fill="hold" nodeType="clickEffect">
                                  <p:stCondLst>
                                    <p:cond delay="0"/>
                                  </p:stCondLst>
                                  <p:childTnLst>
                                    <p:set>
                                      <p:cBhvr>
                                        <p:cTn id="106" dur="1" fill="hold">
                                          <p:stCondLst>
                                            <p:cond delay="0"/>
                                          </p:stCondLst>
                                        </p:cTn>
                                        <p:tgtEl>
                                          <p:spTgt spid="295"/>
                                        </p:tgtEl>
                                        <p:attrNameLst>
                                          <p:attrName>style.visibility</p:attrName>
                                        </p:attrNameLst>
                                      </p:cBhvr>
                                      <p:to>
                                        <p:strVal val="visible"/>
                                      </p:to>
                                    </p:set>
                                    <p:animEffect transition="in" filter="dissolve">
                                      <p:cBhvr>
                                        <p:cTn id="107" dur="500"/>
                                        <p:tgtEl>
                                          <p:spTgt spid="295"/>
                                        </p:tgtEl>
                                      </p:cBhvr>
                                    </p:animEffect>
                                  </p:childTnLst>
                                </p:cTn>
                              </p:par>
                            </p:childTnLst>
                          </p:cTn>
                        </p:par>
                      </p:childTnLst>
                    </p:cTn>
                  </p:par>
                  <p:par>
                    <p:cTn id="108" fill="hold">
                      <p:stCondLst>
                        <p:cond delay="indefinite"/>
                      </p:stCondLst>
                      <p:childTnLst>
                        <p:par>
                          <p:cTn id="109" fill="hold">
                            <p:stCondLst>
                              <p:cond delay="0"/>
                            </p:stCondLst>
                            <p:childTnLst>
                              <p:par>
                                <p:cTn id="110" presetID="9" presetClass="entr" presetSubtype="0" fill="hold" grpId="0" nodeType="clickEffect">
                                  <p:stCondLst>
                                    <p:cond delay="0"/>
                                  </p:stCondLst>
                                  <p:childTnLst>
                                    <p:set>
                                      <p:cBhvr>
                                        <p:cTn id="111" dur="1" fill="hold">
                                          <p:stCondLst>
                                            <p:cond delay="0"/>
                                          </p:stCondLst>
                                        </p:cTn>
                                        <p:tgtEl>
                                          <p:spTgt spid="306"/>
                                        </p:tgtEl>
                                        <p:attrNameLst>
                                          <p:attrName>style.visibility</p:attrName>
                                        </p:attrNameLst>
                                      </p:cBhvr>
                                      <p:to>
                                        <p:strVal val="visible"/>
                                      </p:to>
                                    </p:set>
                                    <p:animEffect transition="in" filter="dissolve">
                                      <p:cBhvr>
                                        <p:cTn id="112" dur="500"/>
                                        <p:tgtEl>
                                          <p:spTgt spid="306"/>
                                        </p:tgtEl>
                                      </p:cBhvr>
                                    </p:animEffect>
                                  </p:childTnLst>
                                </p:cTn>
                              </p:par>
                            </p:childTnLst>
                          </p:cTn>
                        </p:par>
                      </p:childTnLst>
                    </p:cTn>
                  </p:par>
                  <p:par>
                    <p:cTn id="113" fill="hold">
                      <p:stCondLst>
                        <p:cond delay="indefinite"/>
                      </p:stCondLst>
                      <p:childTnLst>
                        <p:par>
                          <p:cTn id="114" fill="hold">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307"/>
                                        </p:tgtEl>
                                        <p:attrNameLst>
                                          <p:attrName>style.visibility</p:attrName>
                                        </p:attrNameLst>
                                      </p:cBhvr>
                                      <p:to>
                                        <p:strVal val="visible"/>
                                      </p:to>
                                    </p:set>
                                    <p:animEffect transition="in" filter="dissolve">
                                      <p:cBhvr>
                                        <p:cTn id="117" dur="500"/>
                                        <p:tgtEl>
                                          <p:spTgt spid="307"/>
                                        </p:tgtEl>
                                      </p:cBhvr>
                                    </p:animEffect>
                                  </p:childTnLst>
                                </p:cTn>
                              </p:par>
                              <p:par>
                                <p:cTn id="118" presetID="9" presetClass="emph" presetSubtype="0" grpId="1" nodeType="withEffect">
                                  <p:stCondLst>
                                    <p:cond delay="0"/>
                                  </p:stCondLst>
                                  <p:childTnLst>
                                    <p:set>
                                      <p:cBhvr>
                                        <p:cTn id="119" dur="indefinite"/>
                                        <p:tgtEl>
                                          <p:spTgt spid="306"/>
                                        </p:tgtEl>
                                        <p:attrNameLst>
                                          <p:attrName>style.opacity</p:attrName>
                                        </p:attrNameLst>
                                      </p:cBhvr>
                                      <p:to>
                                        <p:strVal val="0.5"/>
                                      </p:to>
                                    </p:set>
                                    <p:animEffect filter="image" prLst="opacity: 0.5">
                                      <p:cBhvr rctx="IE">
                                        <p:cTn id="120" dur="indefinite"/>
                                        <p:tgtEl>
                                          <p:spTgt spid="306"/>
                                        </p:tgtEl>
                                      </p:cBhvr>
                                    </p:animEffect>
                                  </p:childTnLst>
                                </p:cTn>
                              </p:par>
                            </p:childTnLst>
                          </p:cTn>
                        </p:par>
                      </p:childTnLst>
                    </p:cTn>
                  </p:par>
                  <p:par>
                    <p:cTn id="121" fill="hold">
                      <p:stCondLst>
                        <p:cond delay="indefinite"/>
                      </p:stCondLst>
                      <p:childTnLst>
                        <p:par>
                          <p:cTn id="122" fill="hold">
                            <p:stCondLst>
                              <p:cond delay="0"/>
                            </p:stCondLst>
                            <p:childTnLst>
                              <p:par>
                                <p:cTn id="123" presetID="9" presetClass="entr" presetSubtype="0" fill="hold" nodeType="clickEffect">
                                  <p:stCondLst>
                                    <p:cond delay="0"/>
                                  </p:stCondLst>
                                  <p:childTnLst>
                                    <p:set>
                                      <p:cBhvr>
                                        <p:cTn id="124" dur="1" fill="hold">
                                          <p:stCondLst>
                                            <p:cond delay="0"/>
                                          </p:stCondLst>
                                        </p:cTn>
                                        <p:tgtEl>
                                          <p:spTgt spid="298"/>
                                        </p:tgtEl>
                                        <p:attrNameLst>
                                          <p:attrName>style.visibility</p:attrName>
                                        </p:attrNameLst>
                                      </p:cBhvr>
                                      <p:to>
                                        <p:strVal val="visible"/>
                                      </p:to>
                                    </p:set>
                                    <p:animEffect transition="in" filter="dissolve">
                                      <p:cBhvr>
                                        <p:cTn id="125" dur="500"/>
                                        <p:tgtEl>
                                          <p:spTgt spid="298"/>
                                        </p:tgtEl>
                                      </p:cBhvr>
                                    </p:animEffect>
                                  </p:childTnLst>
                                </p:cTn>
                              </p:par>
                            </p:childTnLst>
                          </p:cTn>
                        </p:par>
                      </p:childTnLst>
                    </p:cTn>
                  </p:par>
                  <p:par>
                    <p:cTn id="126" fill="hold">
                      <p:stCondLst>
                        <p:cond delay="indefinite"/>
                      </p:stCondLst>
                      <p:childTnLst>
                        <p:par>
                          <p:cTn id="127" fill="hold">
                            <p:stCondLst>
                              <p:cond delay="0"/>
                            </p:stCondLst>
                            <p:childTnLst>
                              <p:par>
                                <p:cTn id="128" presetID="9" presetClass="entr" presetSubtype="0" fill="hold" grpId="0" nodeType="clickEffect">
                                  <p:stCondLst>
                                    <p:cond delay="0"/>
                                  </p:stCondLst>
                                  <p:childTnLst>
                                    <p:set>
                                      <p:cBhvr>
                                        <p:cTn id="129" dur="1" fill="hold">
                                          <p:stCondLst>
                                            <p:cond delay="0"/>
                                          </p:stCondLst>
                                        </p:cTn>
                                        <p:tgtEl>
                                          <p:spTgt spid="308"/>
                                        </p:tgtEl>
                                        <p:attrNameLst>
                                          <p:attrName>style.visibility</p:attrName>
                                        </p:attrNameLst>
                                      </p:cBhvr>
                                      <p:to>
                                        <p:strVal val="visible"/>
                                      </p:to>
                                    </p:set>
                                    <p:animEffect transition="in" filter="dissolve">
                                      <p:cBhvr>
                                        <p:cTn id="130" dur="500"/>
                                        <p:tgtEl>
                                          <p:spTgt spid="308"/>
                                        </p:tgtEl>
                                      </p:cBhvr>
                                    </p:animEffect>
                                  </p:childTnLst>
                                </p:cTn>
                              </p:par>
                            </p:childTnLst>
                          </p:cTn>
                        </p:par>
                      </p:childTnLst>
                    </p:cTn>
                  </p:par>
                  <p:par>
                    <p:cTn id="131" fill="hold">
                      <p:stCondLst>
                        <p:cond delay="indefinite"/>
                      </p:stCondLst>
                      <p:childTnLst>
                        <p:par>
                          <p:cTn id="132" fill="hold">
                            <p:stCondLst>
                              <p:cond delay="0"/>
                            </p:stCondLst>
                            <p:childTnLst>
                              <p:par>
                                <p:cTn id="133" presetID="9" presetClass="entr" presetSubtype="0" fill="hold" grpId="0" nodeType="clickEffect">
                                  <p:stCondLst>
                                    <p:cond delay="0"/>
                                  </p:stCondLst>
                                  <p:childTnLst>
                                    <p:set>
                                      <p:cBhvr>
                                        <p:cTn id="134" dur="1" fill="hold">
                                          <p:stCondLst>
                                            <p:cond delay="0"/>
                                          </p:stCondLst>
                                        </p:cTn>
                                        <p:tgtEl>
                                          <p:spTgt spid="309"/>
                                        </p:tgtEl>
                                        <p:attrNameLst>
                                          <p:attrName>style.visibility</p:attrName>
                                        </p:attrNameLst>
                                      </p:cBhvr>
                                      <p:to>
                                        <p:strVal val="visible"/>
                                      </p:to>
                                    </p:set>
                                    <p:animEffect transition="in" filter="dissolve">
                                      <p:cBhvr>
                                        <p:cTn id="135" dur="500"/>
                                        <p:tgtEl>
                                          <p:spTgt spid="309"/>
                                        </p:tgtEl>
                                      </p:cBhvr>
                                    </p:animEffect>
                                  </p:childTnLst>
                                </p:cTn>
                              </p:par>
                              <p:par>
                                <p:cTn id="136" presetID="9" presetClass="emph" presetSubtype="0" grpId="1" nodeType="withEffect">
                                  <p:stCondLst>
                                    <p:cond delay="0"/>
                                  </p:stCondLst>
                                  <p:childTnLst>
                                    <p:set>
                                      <p:cBhvr>
                                        <p:cTn id="137" dur="indefinite"/>
                                        <p:tgtEl>
                                          <p:spTgt spid="308"/>
                                        </p:tgtEl>
                                        <p:attrNameLst>
                                          <p:attrName>style.opacity</p:attrName>
                                        </p:attrNameLst>
                                      </p:cBhvr>
                                      <p:to>
                                        <p:strVal val="0.5"/>
                                      </p:to>
                                    </p:set>
                                    <p:animEffect filter="image" prLst="opacity: 0.5">
                                      <p:cBhvr rctx="IE">
                                        <p:cTn id="138" dur="indefinite"/>
                                        <p:tgtEl>
                                          <p:spTgt spid="308"/>
                                        </p:tgtEl>
                                      </p:cBhvr>
                                    </p:animEffect>
                                  </p:childTnLst>
                                </p:cTn>
                              </p:par>
                            </p:childTnLst>
                          </p:cTn>
                        </p:par>
                      </p:childTnLst>
                    </p:cTn>
                  </p:par>
                  <p:par>
                    <p:cTn id="139" fill="hold">
                      <p:stCondLst>
                        <p:cond delay="indefinite"/>
                      </p:stCondLst>
                      <p:childTnLst>
                        <p:par>
                          <p:cTn id="140" fill="hold">
                            <p:stCondLst>
                              <p:cond delay="0"/>
                            </p:stCondLst>
                            <p:childTnLst>
                              <p:par>
                                <p:cTn id="141" presetID="9" presetClass="entr" presetSubtype="0" fill="hold" nodeType="clickEffect">
                                  <p:stCondLst>
                                    <p:cond delay="0"/>
                                  </p:stCondLst>
                                  <p:childTnLst>
                                    <p:set>
                                      <p:cBhvr>
                                        <p:cTn id="142" dur="1" fill="hold">
                                          <p:stCondLst>
                                            <p:cond delay="0"/>
                                          </p:stCondLst>
                                        </p:cTn>
                                        <p:tgtEl>
                                          <p:spTgt spid="301"/>
                                        </p:tgtEl>
                                        <p:attrNameLst>
                                          <p:attrName>style.visibility</p:attrName>
                                        </p:attrNameLst>
                                      </p:cBhvr>
                                      <p:to>
                                        <p:strVal val="visible"/>
                                      </p:to>
                                    </p:set>
                                    <p:animEffect transition="in" filter="dissolve">
                                      <p:cBhvr>
                                        <p:cTn id="143" dur="500"/>
                                        <p:tgtEl>
                                          <p:spTgt spid="301"/>
                                        </p:tgtEl>
                                      </p:cBhvr>
                                    </p:animEffect>
                                  </p:childTnLst>
                                </p:cTn>
                              </p:par>
                            </p:childTnLst>
                          </p:cTn>
                        </p:par>
                      </p:childTnLst>
                    </p:cTn>
                  </p:par>
                  <p:par>
                    <p:cTn id="144" fill="hold">
                      <p:stCondLst>
                        <p:cond delay="indefinite"/>
                      </p:stCondLst>
                      <p:childTnLst>
                        <p:par>
                          <p:cTn id="145" fill="hold">
                            <p:stCondLst>
                              <p:cond delay="0"/>
                            </p:stCondLst>
                            <p:childTnLst>
                              <p:par>
                                <p:cTn id="146" presetID="9" presetClass="entr" presetSubtype="0" fill="hold" grpId="0" nodeType="clickEffect">
                                  <p:stCondLst>
                                    <p:cond delay="0"/>
                                  </p:stCondLst>
                                  <p:childTnLst>
                                    <p:set>
                                      <p:cBhvr>
                                        <p:cTn id="147" dur="1" fill="hold">
                                          <p:stCondLst>
                                            <p:cond delay="0"/>
                                          </p:stCondLst>
                                        </p:cTn>
                                        <p:tgtEl>
                                          <p:spTgt spid="310"/>
                                        </p:tgtEl>
                                        <p:attrNameLst>
                                          <p:attrName>style.visibility</p:attrName>
                                        </p:attrNameLst>
                                      </p:cBhvr>
                                      <p:to>
                                        <p:strVal val="visible"/>
                                      </p:to>
                                    </p:set>
                                    <p:animEffect transition="in" filter="dissolve">
                                      <p:cBhvr>
                                        <p:cTn id="148" dur="500"/>
                                        <p:tgtEl>
                                          <p:spTgt spid="310"/>
                                        </p:tgtEl>
                                      </p:cBhvr>
                                    </p:animEffect>
                                  </p:childTnLst>
                                </p:cTn>
                              </p:par>
                            </p:childTnLst>
                          </p:cTn>
                        </p:par>
                      </p:childTnLst>
                    </p:cTn>
                  </p:par>
                  <p:par>
                    <p:cTn id="149" fill="hold">
                      <p:stCondLst>
                        <p:cond delay="indefinite"/>
                      </p:stCondLst>
                      <p:childTnLst>
                        <p:par>
                          <p:cTn id="150" fill="hold">
                            <p:stCondLst>
                              <p:cond delay="0"/>
                            </p:stCondLst>
                            <p:childTnLst>
                              <p:par>
                                <p:cTn id="151" presetID="9" presetClass="entr" presetSubtype="0" fill="hold" grpId="0" nodeType="clickEffect">
                                  <p:stCondLst>
                                    <p:cond delay="0"/>
                                  </p:stCondLst>
                                  <p:childTnLst>
                                    <p:set>
                                      <p:cBhvr>
                                        <p:cTn id="152" dur="1" fill="hold">
                                          <p:stCondLst>
                                            <p:cond delay="0"/>
                                          </p:stCondLst>
                                        </p:cTn>
                                        <p:tgtEl>
                                          <p:spTgt spid="311"/>
                                        </p:tgtEl>
                                        <p:attrNameLst>
                                          <p:attrName>style.visibility</p:attrName>
                                        </p:attrNameLst>
                                      </p:cBhvr>
                                      <p:to>
                                        <p:strVal val="visible"/>
                                      </p:to>
                                    </p:set>
                                    <p:animEffect transition="in" filter="dissolve">
                                      <p:cBhvr>
                                        <p:cTn id="153" dur="500"/>
                                        <p:tgtEl>
                                          <p:spTgt spid="311"/>
                                        </p:tgtEl>
                                      </p:cBhvr>
                                    </p:animEffect>
                                  </p:childTnLst>
                                </p:cTn>
                              </p:par>
                              <p:par>
                                <p:cTn id="154" presetID="9" presetClass="emph" presetSubtype="0" grpId="1" nodeType="withEffect">
                                  <p:stCondLst>
                                    <p:cond delay="0"/>
                                  </p:stCondLst>
                                  <p:childTnLst>
                                    <p:set>
                                      <p:cBhvr>
                                        <p:cTn id="155" dur="indefinite"/>
                                        <p:tgtEl>
                                          <p:spTgt spid="310"/>
                                        </p:tgtEl>
                                        <p:attrNameLst>
                                          <p:attrName>style.opacity</p:attrName>
                                        </p:attrNameLst>
                                      </p:cBhvr>
                                      <p:to>
                                        <p:strVal val="0.5"/>
                                      </p:to>
                                    </p:set>
                                    <p:animEffect filter="image" prLst="opacity: 0.5">
                                      <p:cBhvr rctx="IE">
                                        <p:cTn id="156" dur="indefinite"/>
                                        <p:tgtEl>
                                          <p:spTgt spid="3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p:bldP spid="129" grpId="0"/>
      <p:bldP spid="130" grpId="0" animBg="1"/>
      <p:bldP spid="272" grpId="0" animBg="1"/>
      <p:bldP spid="272" grpId="1" animBg="1"/>
      <p:bldP spid="273" grpId="0" animBg="1"/>
      <p:bldP spid="274" grpId="0" animBg="1"/>
      <p:bldP spid="274" grpId="1" animBg="1"/>
      <p:bldP spid="275" grpId="0" animBg="1"/>
      <p:bldP spid="276" grpId="0" animBg="1"/>
      <p:bldP spid="276" grpId="1" animBg="1"/>
      <p:bldP spid="277" grpId="0" animBg="1"/>
      <p:bldP spid="278" grpId="0" animBg="1"/>
      <p:bldP spid="278" grpId="1" animBg="1"/>
      <p:bldP spid="279" grpId="0" animBg="1"/>
      <p:bldP spid="304" grpId="0" animBg="1"/>
      <p:bldP spid="304" grpId="1" animBg="1"/>
      <p:bldP spid="305" grpId="0" animBg="1"/>
      <p:bldP spid="306" grpId="0" animBg="1"/>
      <p:bldP spid="306" grpId="1" animBg="1"/>
      <p:bldP spid="307" grpId="0" animBg="1"/>
      <p:bldP spid="308" grpId="0" animBg="1"/>
      <p:bldP spid="308" grpId="1" animBg="1"/>
      <p:bldP spid="309" grpId="0" animBg="1"/>
      <p:bldP spid="310" grpId="0" animBg="1"/>
      <p:bldP spid="310" grpId="1" animBg="1"/>
      <p:bldP spid="3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Q1</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46069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AB735BA7-4EE8-0845-9FD3-546E82D490FB}"/>
              </a:ext>
            </a:extLst>
          </p:cNvPr>
          <p:cNvGrpSpPr/>
          <p:nvPr/>
        </p:nvGrpSpPr>
        <p:grpSpPr>
          <a:xfrm>
            <a:off x="626936" y="1377509"/>
            <a:ext cx="3727860" cy="373391"/>
            <a:chOff x="558184" y="1421540"/>
            <a:chExt cx="3727860" cy="410730"/>
          </a:xfrm>
        </p:grpSpPr>
        <p:grpSp>
          <p:nvGrpSpPr>
            <p:cNvPr id="158" name="Group 157">
              <a:extLst>
                <a:ext uri="{FF2B5EF4-FFF2-40B4-BE49-F238E27FC236}">
                  <a16:creationId xmlns:a16="http://schemas.microsoft.com/office/drawing/2014/main" id="{F6524260-89B3-6042-8490-C9CD60516305}"/>
                </a:ext>
              </a:extLst>
            </p:cNvPr>
            <p:cNvGrpSpPr/>
            <p:nvPr/>
          </p:nvGrpSpPr>
          <p:grpSpPr>
            <a:xfrm>
              <a:off x="558184" y="1488406"/>
              <a:ext cx="1020074" cy="276999"/>
              <a:chOff x="1979320" y="2017981"/>
              <a:chExt cx="1020074" cy="276999"/>
            </a:xfrm>
          </p:grpSpPr>
          <p:sp>
            <p:nvSpPr>
              <p:cNvPr id="191" name="TextBox 190">
                <a:extLst>
                  <a:ext uri="{FF2B5EF4-FFF2-40B4-BE49-F238E27FC236}">
                    <a16:creationId xmlns:a16="http://schemas.microsoft.com/office/drawing/2014/main" id="{A82171FC-6861-984D-AA7D-F6EC35DA5B86}"/>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192" name="Straight Arrow Connector 191">
                <a:extLst>
                  <a:ext uri="{FF2B5EF4-FFF2-40B4-BE49-F238E27FC236}">
                    <a16:creationId xmlns:a16="http://schemas.microsoft.com/office/drawing/2014/main" id="{CC6675AF-652B-C845-AE0A-BB0B1A766717}"/>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E183B187-4101-834C-B4E3-B543BDE302F0}"/>
                </a:ext>
              </a:extLst>
            </p:cNvPr>
            <p:cNvGrpSpPr/>
            <p:nvPr/>
          </p:nvGrpSpPr>
          <p:grpSpPr>
            <a:xfrm>
              <a:off x="1554124" y="1421540"/>
              <a:ext cx="1498515" cy="410730"/>
              <a:chOff x="1534694" y="1477205"/>
              <a:chExt cx="1498515" cy="968479"/>
            </a:xfrm>
          </p:grpSpPr>
          <p:sp>
            <p:nvSpPr>
              <p:cNvPr id="155" name="Freeform 154">
                <a:extLst>
                  <a:ext uri="{FF2B5EF4-FFF2-40B4-BE49-F238E27FC236}">
                    <a16:creationId xmlns:a16="http://schemas.microsoft.com/office/drawing/2014/main" id="{0ECCB90E-51A9-7C48-A96D-320DD3ECBB08}"/>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6" name="Freeform 155">
                <a:extLst>
                  <a:ext uri="{FF2B5EF4-FFF2-40B4-BE49-F238E27FC236}">
                    <a16:creationId xmlns:a16="http://schemas.microsoft.com/office/drawing/2014/main" id="{69E0C2A4-3F42-034B-92F3-7C7E8DF9DF63}"/>
                  </a:ext>
                </a:extLst>
              </p:cNvPr>
              <p:cNvSpPr/>
              <p:nvPr/>
            </p:nvSpPr>
            <p:spPr>
              <a:xfrm>
                <a:off x="1534694" y="1477205"/>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Freeform 156">
                <a:extLst>
                  <a:ext uri="{FF2B5EF4-FFF2-40B4-BE49-F238E27FC236}">
                    <a16:creationId xmlns:a16="http://schemas.microsoft.com/office/drawing/2014/main" id="{2A410F01-0E94-3944-A2B3-67D18BCB0BD9}"/>
                  </a:ext>
                </a:extLst>
              </p:cNvPr>
              <p:cNvSpPr/>
              <p:nvPr/>
            </p:nvSpPr>
            <p:spPr>
              <a:xfrm flipV="1">
                <a:off x="1534694" y="2200048"/>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TextBox 160">
                <a:extLst>
                  <a:ext uri="{FF2B5EF4-FFF2-40B4-BE49-F238E27FC236}">
                    <a16:creationId xmlns:a16="http://schemas.microsoft.com/office/drawing/2014/main" id="{6AB45466-7DA7-9048-876B-88A79BC09145}"/>
                  </a:ext>
                </a:extLst>
              </p:cNvPr>
              <p:cNvSpPr txBox="1"/>
              <p:nvPr/>
            </p:nvSpPr>
            <p:spPr>
              <a:xfrm>
                <a:off x="1822619" y="1803506"/>
                <a:ext cx="922665" cy="315877"/>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dirty="0"/>
                  <a:t>Add 25</a:t>
                </a:r>
              </a:p>
            </p:txBody>
          </p:sp>
        </p:grpSp>
        <p:grpSp>
          <p:nvGrpSpPr>
            <p:cNvPr id="193" name="Group 192">
              <a:extLst>
                <a:ext uri="{FF2B5EF4-FFF2-40B4-BE49-F238E27FC236}">
                  <a16:creationId xmlns:a16="http://schemas.microsoft.com/office/drawing/2014/main" id="{C8B2BB00-87A5-7048-886E-378F4FC18836}"/>
                </a:ext>
              </a:extLst>
            </p:cNvPr>
            <p:cNvGrpSpPr/>
            <p:nvPr/>
          </p:nvGrpSpPr>
          <p:grpSpPr>
            <a:xfrm>
              <a:off x="3028505" y="1488406"/>
              <a:ext cx="1257539" cy="276999"/>
              <a:chOff x="2588869" y="2017980"/>
              <a:chExt cx="1257539" cy="276999"/>
            </a:xfrm>
          </p:grpSpPr>
          <p:sp>
            <p:nvSpPr>
              <p:cNvPr id="194" name="TextBox 193">
                <a:extLst>
                  <a:ext uri="{FF2B5EF4-FFF2-40B4-BE49-F238E27FC236}">
                    <a16:creationId xmlns:a16="http://schemas.microsoft.com/office/drawing/2014/main" id="{E76CD923-7D5B-B94A-9776-F430A2C24759}"/>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195" name="Straight Arrow Connector 194">
                <a:extLst>
                  <a:ext uri="{FF2B5EF4-FFF2-40B4-BE49-F238E27FC236}">
                    <a16:creationId xmlns:a16="http://schemas.microsoft.com/office/drawing/2014/main" id="{4717CB75-C39D-8F4D-8539-A18DBABB9A6E}"/>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
        <p:nvSpPr>
          <p:cNvPr id="196" name="TextBox 195">
            <a:extLst>
              <a:ext uri="{FF2B5EF4-FFF2-40B4-BE49-F238E27FC236}">
                <a16:creationId xmlns:a16="http://schemas.microsoft.com/office/drawing/2014/main" id="{5A988871-9263-AA45-B436-007AEB532806}"/>
              </a:ext>
            </a:extLst>
          </p:cNvPr>
          <p:cNvSpPr txBox="1"/>
          <p:nvPr/>
        </p:nvSpPr>
        <p:spPr>
          <a:xfrm>
            <a:off x="460691" y="1900895"/>
            <a:ext cx="513302" cy="276999"/>
          </a:xfrm>
          <a:prstGeom prst="rect">
            <a:avLst/>
          </a:prstGeom>
          <a:noFill/>
        </p:spPr>
        <p:txBody>
          <a:bodyPr wrap="square" lIns="36000" tIns="0" rIns="0" bIns="0" rtlCol="0">
            <a:spAutoFit/>
          </a:bodyPr>
          <a:lstStyle/>
          <a:p>
            <a:r>
              <a:rPr lang="en-GB" sz="1800" b="1" dirty="0"/>
              <a:t>[a]</a:t>
            </a:r>
          </a:p>
        </p:txBody>
      </p:sp>
      <p:sp>
        <p:nvSpPr>
          <p:cNvPr id="197" name="TextBox 196">
            <a:extLst>
              <a:ext uri="{FF2B5EF4-FFF2-40B4-BE49-F238E27FC236}">
                <a16:creationId xmlns:a16="http://schemas.microsoft.com/office/drawing/2014/main" id="{0093E71B-C08E-C847-BCF0-279C18428856}"/>
              </a:ext>
            </a:extLst>
          </p:cNvPr>
          <p:cNvSpPr txBox="1"/>
          <p:nvPr/>
        </p:nvSpPr>
        <p:spPr>
          <a:xfrm>
            <a:off x="882322" y="1898891"/>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14.</a:t>
            </a:r>
          </a:p>
        </p:txBody>
      </p:sp>
      <p:sp>
        <p:nvSpPr>
          <p:cNvPr id="198" name="TextBox 197">
            <a:extLst>
              <a:ext uri="{FF2B5EF4-FFF2-40B4-BE49-F238E27FC236}">
                <a16:creationId xmlns:a16="http://schemas.microsoft.com/office/drawing/2014/main" id="{2C53FA56-99AB-8441-A22A-170104A58806}"/>
              </a:ext>
            </a:extLst>
          </p:cNvPr>
          <p:cNvSpPr txBox="1"/>
          <p:nvPr/>
        </p:nvSpPr>
        <p:spPr>
          <a:xfrm>
            <a:off x="460691" y="2495574"/>
            <a:ext cx="513302" cy="276999"/>
          </a:xfrm>
          <a:prstGeom prst="rect">
            <a:avLst/>
          </a:prstGeom>
          <a:noFill/>
        </p:spPr>
        <p:txBody>
          <a:bodyPr wrap="square" lIns="36000" tIns="0" rIns="0" bIns="0" rtlCol="0">
            <a:spAutoFit/>
          </a:bodyPr>
          <a:lstStyle/>
          <a:p>
            <a:r>
              <a:rPr lang="en-GB" sz="1800" b="1" dirty="0"/>
              <a:t>[b]</a:t>
            </a:r>
          </a:p>
        </p:txBody>
      </p:sp>
      <p:sp>
        <p:nvSpPr>
          <p:cNvPr id="199" name="TextBox 198">
            <a:extLst>
              <a:ext uri="{FF2B5EF4-FFF2-40B4-BE49-F238E27FC236}">
                <a16:creationId xmlns:a16="http://schemas.microsoft.com/office/drawing/2014/main" id="{0A44BBFF-4A78-3A40-B91A-DDC1C768DDA2}"/>
              </a:ext>
            </a:extLst>
          </p:cNvPr>
          <p:cNvSpPr txBox="1"/>
          <p:nvPr/>
        </p:nvSpPr>
        <p:spPr>
          <a:xfrm>
            <a:off x="882322" y="2493570"/>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32.</a:t>
            </a:r>
          </a:p>
        </p:txBody>
      </p:sp>
      <p:sp>
        <p:nvSpPr>
          <p:cNvPr id="204" name="TextBox 203">
            <a:extLst>
              <a:ext uri="{FF2B5EF4-FFF2-40B4-BE49-F238E27FC236}">
                <a16:creationId xmlns:a16="http://schemas.microsoft.com/office/drawing/2014/main" id="{71C9F14E-76FF-D841-998F-C3A2DBF8F0F6}"/>
              </a:ext>
            </a:extLst>
          </p:cNvPr>
          <p:cNvSpPr txBox="1"/>
          <p:nvPr/>
        </p:nvSpPr>
        <p:spPr>
          <a:xfrm>
            <a:off x="460691" y="3173381"/>
            <a:ext cx="513302" cy="276999"/>
          </a:xfrm>
          <a:prstGeom prst="rect">
            <a:avLst/>
          </a:prstGeom>
          <a:noFill/>
        </p:spPr>
        <p:txBody>
          <a:bodyPr wrap="square" lIns="36000" tIns="0" rIns="0" bIns="0" rtlCol="0">
            <a:spAutoFit/>
          </a:bodyPr>
          <a:lstStyle/>
          <a:p>
            <a:r>
              <a:rPr lang="en-GB" sz="1800" b="1" dirty="0"/>
              <a:t>[c]</a:t>
            </a:r>
          </a:p>
        </p:txBody>
      </p:sp>
      <p:sp>
        <p:nvSpPr>
          <p:cNvPr id="205" name="TextBox 204">
            <a:extLst>
              <a:ext uri="{FF2B5EF4-FFF2-40B4-BE49-F238E27FC236}">
                <a16:creationId xmlns:a16="http://schemas.microsoft.com/office/drawing/2014/main" id="{AA8DBCBF-3ECD-674D-86B3-C7973B20697A}"/>
              </a:ext>
            </a:extLst>
          </p:cNvPr>
          <p:cNvSpPr txBox="1"/>
          <p:nvPr/>
        </p:nvSpPr>
        <p:spPr>
          <a:xfrm>
            <a:off x="882322" y="3171377"/>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88.</a:t>
            </a:r>
          </a:p>
        </p:txBody>
      </p:sp>
      <p:sp>
        <p:nvSpPr>
          <p:cNvPr id="206" name="TextBox 205">
            <a:extLst>
              <a:ext uri="{FF2B5EF4-FFF2-40B4-BE49-F238E27FC236}">
                <a16:creationId xmlns:a16="http://schemas.microsoft.com/office/drawing/2014/main" id="{04241CC5-5A03-974C-9623-98A752107E1E}"/>
              </a:ext>
            </a:extLst>
          </p:cNvPr>
          <p:cNvSpPr txBox="1"/>
          <p:nvPr/>
        </p:nvSpPr>
        <p:spPr>
          <a:xfrm>
            <a:off x="460691" y="3768060"/>
            <a:ext cx="513302" cy="276999"/>
          </a:xfrm>
          <a:prstGeom prst="rect">
            <a:avLst/>
          </a:prstGeom>
          <a:noFill/>
        </p:spPr>
        <p:txBody>
          <a:bodyPr wrap="square" lIns="36000" tIns="0" rIns="0" bIns="0" rtlCol="0">
            <a:spAutoFit/>
          </a:bodyPr>
          <a:lstStyle/>
          <a:p>
            <a:r>
              <a:rPr lang="en-GB" sz="1800" b="1" dirty="0"/>
              <a:t>[d]</a:t>
            </a:r>
          </a:p>
        </p:txBody>
      </p:sp>
      <p:sp>
        <p:nvSpPr>
          <p:cNvPr id="207" name="TextBox 206">
            <a:extLst>
              <a:ext uri="{FF2B5EF4-FFF2-40B4-BE49-F238E27FC236}">
                <a16:creationId xmlns:a16="http://schemas.microsoft.com/office/drawing/2014/main" id="{B54E55F8-944C-C44E-A8A9-E51941952778}"/>
              </a:ext>
            </a:extLst>
          </p:cNvPr>
          <p:cNvSpPr txBox="1"/>
          <p:nvPr/>
        </p:nvSpPr>
        <p:spPr>
          <a:xfrm>
            <a:off x="882322" y="3766056"/>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56.</a:t>
            </a:r>
          </a:p>
        </p:txBody>
      </p:sp>
      <p:sp>
        <p:nvSpPr>
          <p:cNvPr id="208" name="TextBox 207">
            <a:extLst>
              <a:ext uri="{FF2B5EF4-FFF2-40B4-BE49-F238E27FC236}">
                <a16:creationId xmlns:a16="http://schemas.microsoft.com/office/drawing/2014/main" id="{99DE10D1-8A59-9340-914B-D6EDD88230BC}"/>
              </a:ext>
            </a:extLst>
          </p:cNvPr>
          <p:cNvSpPr txBox="1"/>
          <p:nvPr/>
        </p:nvSpPr>
        <p:spPr>
          <a:xfrm>
            <a:off x="4635020" y="954523"/>
            <a:ext cx="513302" cy="276999"/>
          </a:xfrm>
          <a:prstGeom prst="rect">
            <a:avLst/>
          </a:prstGeom>
          <a:noFill/>
        </p:spPr>
        <p:txBody>
          <a:bodyPr wrap="square" lIns="36000" tIns="0" rIns="0" bIns="0" rtlCol="0">
            <a:spAutoFit/>
          </a:bodyPr>
          <a:lstStyle/>
          <a:p>
            <a:r>
              <a:rPr lang="en-GB" sz="1800" b="1" dirty="0"/>
              <a:t>Q2</a:t>
            </a:r>
          </a:p>
        </p:txBody>
      </p:sp>
      <p:sp>
        <p:nvSpPr>
          <p:cNvPr id="209" name="TextBox 208">
            <a:extLst>
              <a:ext uri="{FF2B5EF4-FFF2-40B4-BE49-F238E27FC236}">
                <a16:creationId xmlns:a16="http://schemas.microsoft.com/office/drawing/2014/main" id="{5B1A964E-27BC-5E4C-81EE-8C2C83964D9C}"/>
              </a:ext>
            </a:extLst>
          </p:cNvPr>
          <p:cNvSpPr txBox="1"/>
          <p:nvPr/>
        </p:nvSpPr>
        <p:spPr>
          <a:xfrm>
            <a:off x="505665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210" name="Rectangle 209">
            <a:extLst>
              <a:ext uri="{FF2B5EF4-FFF2-40B4-BE49-F238E27FC236}">
                <a16:creationId xmlns:a16="http://schemas.microsoft.com/office/drawing/2014/main" id="{DDAB3E74-140B-D944-BFB2-9A8919829F8F}"/>
              </a:ext>
            </a:extLst>
          </p:cNvPr>
          <p:cNvSpPr/>
          <p:nvPr/>
        </p:nvSpPr>
        <p:spPr>
          <a:xfrm rot="16200000">
            <a:off x="449464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12" name="Group 211">
            <a:extLst>
              <a:ext uri="{FF2B5EF4-FFF2-40B4-BE49-F238E27FC236}">
                <a16:creationId xmlns:a16="http://schemas.microsoft.com/office/drawing/2014/main" id="{C17F2179-E36F-6344-A35C-59C14D834C76}"/>
              </a:ext>
            </a:extLst>
          </p:cNvPr>
          <p:cNvGrpSpPr/>
          <p:nvPr/>
        </p:nvGrpSpPr>
        <p:grpSpPr>
          <a:xfrm>
            <a:off x="5222896" y="1295529"/>
            <a:ext cx="3727860" cy="549960"/>
            <a:chOff x="558184" y="1331382"/>
            <a:chExt cx="3727860" cy="604966"/>
          </a:xfrm>
        </p:grpSpPr>
        <p:grpSp>
          <p:nvGrpSpPr>
            <p:cNvPr id="213" name="Group 212">
              <a:extLst>
                <a:ext uri="{FF2B5EF4-FFF2-40B4-BE49-F238E27FC236}">
                  <a16:creationId xmlns:a16="http://schemas.microsoft.com/office/drawing/2014/main" id="{F2213EEF-B406-C547-B632-9AE893A164C6}"/>
                </a:ext>
              </a:extLst>
            </p:cNvPr>
            <p:cNvGrpSpPr/>
            <p:nvPr/>
          </p:nvGrpSpPr>
          <p:grpSpPr>
            <a:xfrm>
              <a:off x="558184" y="1488406"/>
              <a:ext cx="1020074" cy="276999"/>
              <a:chOff x="1979320" y="2017981"/>
              <a:chExt cx="1020074" cy="276999"/>
            </a:xfrm>
          </p:grpSpPr>
          <p:sp>
            <p:nvSpPr>
              <p:cNvPr id="267" name="TextBox 266">
                <a:extLst>
                  <a:ext uri="{FF2B5EF4-FFF2-40B4-BE49-F238E27FC236}">
                    <a16:creationId xmlns:a16="http://schemas.microsoft.com/office/drawing/2014/main" id="{3B12F9A0-5A67-684A-8354-3C096E28318C}"/>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268" name="Straight Arrow Connector 267">
                <a:extLst>
                  <a:ext uri="{FF2B5EF4-FFF2-40B4-BE49-F238E27FC236}">
                    <a16:creationId xmlns:a16="http://schemas.microsoft.com/office/drawing/2014/main" id="{C49F12EB-C811-C543-BADF-C8C05D0A768E}"/>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14" name="Group 213">
              <a:extLst>
                <a:ext uri="{FF2B5EF4-FFF2-40B4-BE49-F238E27FC236}">
                  <a16:creationId xmlns:a16="http://schemas.microsoft.com/office/drawing/2014/main" id="{A5BF9E85-2066-924B-A037-3F27FC8B8CBC}"/>
                </a:ext>
              </a:extLst>
            </p:cNvPr>
            <p:cNvGrpSpPr/>
            <p:nvPr/>
          </p:nvGrpSpPr>
          <p:grpSpPr>
            <a:xfrm>
              <a:off x="1554124" y="1331382"/>
              <a:ext cx="1498515" cy="604966"/>
              <a:chOff x="1534694" y="1264577"/>
              <a:chExt cx="1498515" cy="1426448"/>
            </a:xfrm>
          </p:grpSpPr>
          <p:sp>
            <p:nvSpPr>
              <p:cNvPr id="229" name="Freeform 228">
                <a:extLst>
                  <a:ext uri="{FF2B5EF4-FFF2-40B4-BE49-F238E27FC236}">
                    <a16:creationId xmlns:a16="http://schemas.microsoft.com/office/drawing/2014/main" id="{68791F51-368B-1B4F-B914-3258CC975F41}"/>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6" name="Freeform 235">
                <a:extLst>
                  <a:ext uri="{FF2B5EF4-FFF2-40B4-BE49-F238E27FC236}">
                    <a16:creationId xmlns:a16="http://schemas.microsoft.com/office/drawing/2014/main" id="{191F2258-7152-D84C-97E7-A8E428CA84E8}"/>
                  </a:ext>
                </a:extLst>
              </p:cNvPr>
              <p:cNvSpPr/>
              <p:nvPr/>
            </p:nvSpPr>
            <p:spPr>
              <a:xfrm>
                <a:off x="1534694" y="1264577"/>
                <a:ext cx="1498515" cy="245637"/>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Freeform 264">
                <a:extLst>
                  <a:ext uri="{FF2B5EF4-FFF2-40B4-BE49-F238E27FC236}">
                    <a16:creationId xmlns:a16="http://schemas.microsoft.com/office/drawing/2014/main" id="{4DC44B3B-CA7B-7445-8B83-10DAFF3A60A0}"/>
                  </a:ext>
                </a:extLst>
              </p:cNvPr>
              <p:cNvSpPr/>
              <p:nvPr/>
            </p:nvSpPr>
            <p:spPr>
              <a:xfrm flipV="1">
                <a:off x="1534694" y="2445391"/>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6" name="TextBox 265">
                <a:extLst>
                  <a:ext uri="{FF2B5EF4-FFF2-40B4-BE49-F238E27FC236}">
                    <a16:creationId xmlns:a16="http://schemas.microsoft.com/office/drawing/2014/main" id="{02E5B4C0-12BB-EE41-A352-63CDC192E3CC}"/>
                  </a:ext>
                </a:extLst>
              </p:cNvPr>
              <p:cNvSpPr txBox="1"/>
              <p:nvPr/>
            </p:nvSpPr>
            <p:spPr>
              <a:xfrm>
                <a:off x="1822619" y="1803506"/>
                <a:ext cx="922665" cy="315877"/>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Multiply by 3</a:t>
                </a:r>
              </a:p>
            </p:txBody>
          </p:sp>
        </p:grpSp>
        <p:grpSp>
          <p:nvGrpSpPr>
            <p:cNvPr id="218" name="Group 217">
              <a:extLst>
                <a:ext uri="{FF2B5EF4-FFF2-40B4-BE49-F238E27FC236}">
                  <a16:creationId xmlns:a16="http://schemas.microsoft.com/office/drawing/2014/main" id="{C921F6E0-1D58-BF48-ACF7-9923DB4BB14C}"/>
                </a:ext>
              </a:extLst>
            </p:cNvPr>
            <p:cNvGrpSpPr/>
            <p:nvPr/>
          </p:nvGrpSpPr>
          <p:grpSpPr>
            <a:xfrm>
              <a:off x="3028505" y="1488406"/>
              <a:ext cx="1257539" cy="276999"/>
              <a:chOff x="2588869" y="2017980"/>
              <a:chExt cx="1257539" cy="276999"/>
            </a:xfrm>
          </p:grpSpPr>
          <p:sp>
            <p:nvSpPr>
              <p:cNvPr id="219" name="TextBox 218">
                <a:extLst>
                  <a:ext uri="{FF2B5EF4-FFF2-40B4-BE49-F238E27FC236}">
                    <a16:creationId xmlns:a16="http://schemas.microsoft.com/office/drawing/2014/main" id="{40E328E5-4B70-1E4E-8046-BAD3E725BC2B}"/>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222" name="Straight Arrow Connector 221">
                <a:extLst>
                  <a:ext uri="{FF2B5EF4-FFF2-40B4-BE49-F238E27FC236}">
                    <a16:creationId xmlns:a16="http://schemas.microsoft.com/office/drawing/2014/main" id="{4EABF3E3-CA7A-7D49-9710-BD7B9CEAE4EA}"/>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
        <p:nvSpPr>
          <p:cNvPr id="269" name="TextBox 268">
            <a:extLst>
              <a:ext uri="{FF2B5EF4-FFF2-40B4-BE49-F238E27FC236}">
                <a16:creationId xmlns:a16="http://schemas.microsoft.com/office/drawing/2014/main" id="{3E8B07DC-74AF-824A-9374-8D8F5140325E}"/>
              </a:ext>
            </a:extLst>
          </p:cNvPr>
          <p:cNvSpPr txBox="1"/>
          <p:nvPr/>
        </p:nvSpPr>
        <p:spPr>
          <a:xfrm>
            <a:off x="5056651" y="1900895"/>
            <a:ext cx="513302" cy="276999"/>
          </a:xfrm>
          <a:prstGeom prst="rect">
            <a:avLst/>
          </a:prstGeom>
          <a:noFill/>
        </p:spPr>
        <p:txBody>
          <a:bodyPr wrap="square" lIns="36000" tIns="0" rIns="0" bIns="0" rtlCol="0">
            <a:spAutoFit/>
          </a:bodyPr>
          <a:lstStyle/>
          <a:p>
            <a:r>
              <a:rPr lang="en-GB" sz="1800" b="1" dirty="0"/>
              <a:t>[a]</a:t>
            </a:r>
          </a:p>
        </p:txBody>
      </p:sp>
      <p:sp>
        <p:nvSpPr>
          <p:cNvPr id="270" name="TextBox 269">
            <a:extLst>
              <a:ext uri="{FF2B5EF4-FFF2-40B4-BE49-F238E27FC236}">
                <a16:creationId xmlns:a16="http://schemas.microsoft.com/office/drawing/2014/main" id="{CCC538E1-5A37-404B-B279-C40F9251D590}"/>
              </a:ext>
            </a:extLst>
          </p:cNvPr>
          <p:cNvSpPr txBox="1"/>
          <p:nvPr/>
        </p:nvSpPr>
        <p:spPr>
          <a:xfrm>
            <a:off x="5478282" y="1898891"/>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15.</a:t>
            </a:r>
          </a:p>
        </p:txBody>
      </p:sp>
      <p:sp>
        <p:nvSpPr>
          <p:cNvPr id="271" name="TextBox 270">
            <a:extLst>
              <a:ext uri="{FF2B5EF4-FFF2-40B4-BE49-F238E27FC236}">
                <a16:creationId xmlns:a16="http://schemas.microsoft.com/office/drawing/2014/main" id="{1B1528D6-F926-9946-BF9C-4D9F86B69037}"/>
              </a:ext>
            </a:extLst>
          </p:cNvPr>
          <p:cNvSpPr txBox="1"/>
          <p:nvPr/>
        </p:nvSpPr>
        <p:spPr>
          <a:xfrm>
            <a:off x="5056651" y="2495574"/>
            <a:ext cx="513302" cy="276999"/>
          </a:xfrm>
          <a:prstGeom prst="rect">
            <a:avLst/>
          </a:prstGeom>
          <a:noFill/>
        </p:spPr>
        <p:txBody>
          <a:bodyPr wrap="square" lIns="36000" tIns="0" rIns="0" bIns="0" rtlCol="0">
            <a:spAutoFit/>
          </a:bodyPr>
          <a:lstStyle/>
          <a:p>
            <a:r>
              <a:rPr lang="en-GB" sz="1800" b="1" dirty="0"/>
              <a:t>[b]</a:t>
            </a:r>
          </a:p>
        </p:txBody>
      </p:sp>
      <p:sp>
        <p:nvSpPr>
          <p:cNvPr id="272" name="TextBox 271">
            <a:extLst>
              <a:ext uri="{FF2B5EF4-FFF2-40B4-BE49-F238E27FC236}">
                <a16:creationId xmlns:a16="http://schemas.microsoft.com/office/drawing/2014/main" id="{800A19AA-A07C-8E45-A8A2-A48C6FBF8E2B}"/>
              </a:ext>
            </a:extLst>
          </p:cNvPr>
          <p:cNvSpPr txBox="1"/>
          <p:nvPr/>
        </p:nvSpPr>
        <p:spPr>
          <a:xfrm>
            <a:off x="5478282" y="2493570"/>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8.</a:t>
            </a:r>
          </a:p>
        </p:txBody>
      </p:sp>
      <p:sp>
        <p:nvSpPr>
          <p:cNvPr id="273" name="TextBox 272">
            <a:extLst>
              <a:ext uri="{FF2B5EF4-FFF2-40B4-BE49-F238E27FC236}">
                <a16:creationId xmlns:a16="http://schemas.microsoft.com/office/drawing/2014/main" id="{EBF40736-1B5E-7D4B-84BB-8D54A454A8D2}"/>
              </a:ext>
            </a:extLst>
          </p:cNvPr>
          <p:cNvSpPr txBox="1"/>
          <p:nvPr/>
        </p:nvSpPr>
        <p:spPr>
          <a:xfrm>
            <a:off x="5056651" y="3173381"/>
            <a:ext cx="513302" cy="276999"/>
          </a:xfrm>
          <a:prstGeom prst="rect">
            <a:avLst/>
          </a:prstGeom>
          <a:noFill/>
        </p:spPr>
        <p:txBody>
          <a:bodyPr wrap="square" lIns="36000" tIns="0" rIns="0" bIns="0" rtlCol="0">
            <a:spAutoFit/>
          </a:bodyPr>
          <a:lstStyle/>
          <a:p>
            <a:r>
              <a:rPr lang="en-GB" sz="1800" b="1" dirty="0"/>
              <a:t>[c]</a:t>
            </a:r>
          </a:p>
        </p:txBody>
      </p:sp>
      <p:sp>
        <p:nvSpPr>
          <p:cNvPr id="274" name="TextBox 273">
            <a:extLst>
              <a:ext uri="{FF2B5EF4-FFF2-40B4-BE49-F238E27FC236}">
                <a16:creationId xmlns:a16="http://schemas.microsoft.com/office/drawing/2014/main" id="{D97DA9D3-F92F-954E-AA63-0586CBBD25A7}"/>
              </a:ext>
            </a:extLst>
          </p:cNvPr>
          <p:cNvSpPr txBox="1"/>
          <p:nvPr/>
        </p:nvSpPr>
        <p:spPr>
          <a:xfrm>
            <a:off x="5478282" y="317137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99.</a:t>
            </a:r>
          </a:p>
        </p:txBody>
      </p:sp>
      <p:sp>
        <p:nvSpPr>
          <p:cNvPr id="275" name="TextBox 274">
            <a:extLst>
              <a:ext uri="{FF2B5EF4-FFF2-40B4-BE49-F238E27FC236}">
                <a16:creationId xmlns:a16="http://schemas.microsoft.com/office/drawing/2014/main" id="{81A2197E-81E3-8446-AB49-926A078159E5}"/>
              </a:ext>
            </a:extLst>
          </p:cNvPr>
          <p:cNvSpPr txBox="1"/>
          <p:nvPr/>
        </p:nvSpPr>
        <p:spPr>
          <a:xfrm>
            <a:off x="5056651" y="3768060"/>
            <a:ext cx="513302" cy="276999"/>
          </a:xfrm>
          <a:prstGeom prst="rect">
            <a:avLst/>
          </a:prstGeom>
          <a:noFill/>
        </p:spPr>
        <p:txBody>
          <a:bodyPr wrap="square" lIns="36000" tIns="0" rIns="0" bIns="0" rtlCol="0">
            <a:spAutoFit/>
          </a:bodyPr>
          <a:lstStyle/>
          <a:p>
            <a:r>
              <a:rPr lang="en-GB" sz="1800" b="1" dirty="0"/>
              <a:t>[d]</a:t>
            </a:r>
          </a:p>
        </p:txBody>
      </p:sp>
      <p:sp>
        <p:nvSpPr>
          <p:cNvPr id="276" name="TextBox 275">
            <a:extLst>
              <a:ext uri="{FF2B5EF4-FFF2-40B4-BE49-F238E27FC236}">
                <a16:creationId xmlns:a16="http://schemas.microsoft.com/office/drawing/2014/main" id="{12A62EDA-390A-8648-BE7A-5B22A82D101F}"/>
              </a:ext>
            </a:extLst>
          </p:cNvPr>
          <p:cNvSpPr txBox="1"/>
          <p:nvPr/>
        </p:nvSpPr>
        <p:spPr>
          <a:xfrm>
            <a:off x="5478282" y="376605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51.</a:t>
            </a:r>
          </a:p>
        </p:txBody>
      </p:sp>
      <mc:AlternateContent xmlns:mc="http://schemas.openxmlformats.org/markup-compatibility/2006" xmlns:a14="http://schemas.microsoft.com/office/drawing/2010/main">
        <mc:Choice Requires="a14">
          <p:sp>
            <p:nvSpPr>
              <p:cNvPr id="277" name="TextBox 276">
                <a:extLst>
                  <a:ext uri="{FF2B5EF4-FFF2-40B4-BE49-F238E27FC236}">
                    <a16:creationId xmlns:a16="http://schemas.microsoft.com/office/drawing/2014/main" id="{F4617DCC-A8A1-1549-AFA2-9B8720BE36EB}"/>
                  </a:ext>
                </a:extLst>
              </p:cNvPr>
              <p:cNvSpPr txBox="1"/>
              <p:nvPr/>
            </p:nvSpPr>
            <p:spPr>
              <a:xfrm flipH="1">
                <a:off x="2008485" y="2216568"/>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14 </a:t>
                </a:r>
                <a14:m>
                  <m:oMath xmlns:m="http://schemas.openxmlformats.org/officeDocument/2006/math">
                    <m:r>
                      <a:rPr lang="en-GB" sz="2000" b="1" i="1" smtClean="0">
                        <a:latin typeface="Cambria Math" panose="02040503050406030204" pitchFamily="18" charset="0"/>
                      </a:rPr>
                      <m:t>+</m:t>
                    </m:r>
                  </m:oMath>
                </a14:m>
                <a:r>
                  <a:rPr lang="en-GB" sz="2000" b="1" dirty="0"/>
                  <a:t> 25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7" name="TextBox 276">
                <a:extLst>
                  <a:ext uri="{FF2B5EF4-FFF2-40B4-BE49-F238E27FC236}">
                    <a16:creationId xmlns:a16="http://schemas.microsoft.com/office/drawing/2014/main" id="{F4617DCC-A8A1-1549-AFA2-9B8720BE36EB}"/>
                  </a:ext>
                </a:extLst>
              </p:cNvPr>
              <p:cNvSpPr txBox="1">
                <a:spLocks noRot="1" noChangeAspect="1" noMove="1" noResize="1" noEditPoints="1" noAdjustHandles="1" noChangeArrowheads="1" noChangeShapeType="1" noTextEdit="1"/>
              </p:cNvSpPr>
              <p:nvPr/>
            </p:nvSpPr>
            <p:spPr>
              <a:xfrm flipH="1">
                <a:off x="2008485" y="2216568"/>
                <a:ext cx="1171237" cy="277002"/>
              </a:xfrm>
              <a:prstGeom prst="rect">
                <a:avLst/>
              </a:prstGeom>
              <a:blipFill>
                <a:blip r:embed="rId3"/>
                <a:stretch>
                  <a:fillRect l="-7527" t="-31818" b="-59091"/>
                </a:stretch>
              </a:blipFill>
              <a:ln>
                <a:noFill/>
              </a:ln>
            </p:spPr>
            <p:txBody>
              <a:bodyPr/>
              <a:lstStyle/>
              <a:p>
                <a:r>
                  <a:rPr lang="en-US">
                    <a:noFill/>
                  </a:rPr>
                  <a:t> </a:t>
                </a:r>
              </a:p>
            </p:txBody>
          </p:sp>
        </mc:Fallback>
      </mc:AlternateContent>
      <p:sp>
        <p:nvSpPr>
          <p:cNvPr id="278" name="TextBox 277">
            <a:extLst>
              <a:ext uri="{FF2B5EF4-FFF2-40B4-BE49-F238E27FC236}">
                <a16:creationId xmlns:a16="http://schemas.microsoft.com/office/drawing/2014/main" id="{7F3170B6-47A3-6547-9322-1593ED8CA4B8}"/>
              </a:ext>
            </a:extLst>
          </p:cNvPr>
          <p:cNvSpPr txBox="1"/>
          <p:nvPr/>
        </p:nvSpPr>
        <p:spPr>
          <a:xfrm flipH="1">
            <a:off x="3160661" y="221656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39</a:t>
            </a:r>
          </a:p>
        </p:txBody>
      </p:sp>
      <mc:AlternateContent xmlns:mc="http://schemas.openxmlformats.org/markup-compatibility/2006" xmlns:a14="http://schemas.microsoft.com/office/drawing/2010/main">
        <mc:Choice Requires="a14">
          <p:sp>
            <p:nvSpPr>
              <p:cNvPr id="279" name="TextBox 278">
                <a:extLst>
                  <a:ext uri="{FF2B5EF4-FFF2-40B4-BE49-F238E27FC236}">
                    <a16:creationId xmlns:a16="http://schemas.microsoft.com/office/drawing/2014/main" id="{F0661446-712A-4240-96CA-6F4067468D2F}"/>
                  </a:ext>
                </a:extLst>
              </p:cNvPr>
              <p:cNvSpPr txBox="1"/>
              <p:nvPr/>
            </p:nvSpPr>
            <p:spPr>
              <a:xfrm flipH="1">
                <a:off x="2008485" y="2818510"/>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32 </a:t>
                </a:r>
                <a14:m>
                  <m:oMath xmlns:m="http://schemas.openxmlformats.org/officeDocument/2006/math">
                    <m:r>
                      <a:rPr lang="en-GB" sz="2000" b="1" i="1" smtClean="0">
                        <a:latin typeface="Cambria Math" panose="02040503050406030204" pitchFamily="18" charset="0"/>
                      </a:rPr>
                      <m:t>+</m:t>
                    </m:r>
                  </m:oMath>
                </a14:m>
                <a:r>
                  <a:rPr lang="en-GB" sz="2000" b="1" dirty="0"/>
                  <a:t> 25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79" name="TextBox 278">
                <a:extLst>
                  <a:ext uri="{FF2B5EF4-FFF2-40B4-BE49-F238E27FC236}">
                    <a16:creationId xmlns:a16="http://schemas.microsoft.com/office/drawing/2014/main" id="{F0661446-712A-4240-96CA-6F4067468D2F}"/>
                  </a:ext>
                </a:extLst>
              </p:cNvPr>
              <p:cNvSpPr txBox="1">
                <a:spLocks noRot="1" noChangeAspect="1" noMove="1" noResize="1" noEditPoints="1" noAdjustHandles="1" noChangeArrowheads="1" noChangeShapeType="1" noTextEdit="1"/>
              </p:cNvSpPr>
              <p:nvPr/>
            </p:nvSpPr>
            <p:spPr>
              <a:xfrm flipH="1">
                <a:off x="2008485" y="2818510"/>
                <a:ext cx="1171237" cy="277002"/>
              </a:xfrm>
              <a:prstGeom prst="rect">
                <a:avLst/>
              </a:prstGeom>
              <a:blipFill>
                <a:blip r:embed="rId4"/>
                <a:stretch>
                  <a:fillRect l="-7527" t="-30435" b="-56522"/>
                </a:stretch>
              </a:blipFill>
              <a:ln>
                <a:noFill/>
              </a:ln>
            </p:spPr>
            <p:txBody>
              <a:bodyPr/>
              <a:lstStyle/>
              <a:p>
                <a:r>
                  <a:rPr lang="en-US">
                    <a:noFill/>
                  </a:rPr>
                  <a:t> </a:t>
                </a:r>
              </a:p>
            </p:txBody>
          </p:sp>
        </mc:Fallback>
      </mc:AlternateContent>
      <p:sp>
        <p:nvSpPr>
          <p:cNvPr id="280" name="TextBox 279">
            <a:extLst>
              <a:ext uri="{FF2B5EF4-FFF2-40B4-BE49-F238E27FC236}">
                <a16:creationId xmlns:a16="http://schemas.microsoft.com/office/drawing/2014/main" id="{DD9CACB5-E35D-7346-8F58-2CF7744EE3ED}"/>
              </a:ext>
            </a:extLst>
          </p:cNvPr>
          <p:cNvSpPr txBox="1"/>
          <p:nvPr/>
        </p:nvSpPr>
        <p:spPr>
          <a:xfrm flipH="1">
            <a:off x="3160661" y="2818510"/>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57</a:t>
            </a:r>
          </a:p>
        </p:txBody>
      </p:sp>
      <mc:AlternateContent xmlns:mc="http://schemas.openxmlformats.org/markup-compatibility/2006" xmlns:a14="http://schemas.microsoft.com/office/drawing/2010/main">
        <mc:Choice Requires="a14">
          <p:sp>
            <p:nvSpPr>
              <p:cNvPr id="281" name="TextBox 280">
                <a:extLst>
                  <a:ext uri="{FF2B5EF4-FFF2-40B4-BE49-F238E27FC236}">
                    <a16:creationId xmlns:a16="http://schemas.microsoft.com/office/drawing/2014/main" id="{C3718D71-6664-FA4E-BD7E-4A2D166702DD}"/>
                  </a:ext>
                </a:extLst>
              </p:cNvPr>
              <p:cNvSpPr txBox="1"/>
              <p:nvPr/>
            </p:nvSpPr>
            <p:spPr>
              <a:xfrm flipH="1">
                <a:off x="2160120" y="3489377"/>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88 </a:t>
                </a:r>
                <a14:m>
                  <m:oMath xmlns:m="http://schemas.openxmlformats.org/officeDocument/2006/math">
                    <m:r>
                      <a:rPr lang="en-GB" sz="2000" b="1" i="1" smtClean="0">
                        <a:latin typeface="Cambria Math" panose="02040503050406030204" pitchFamily="18" charset="0"/>
                      </a:rPr>
                      <m:t>−</m:t>
                    </m:r>
                  </m:oMath>
                </a14:m>
                <a:r>
                  <a:rPr lang="en-GB" sz="2000" b="1" dirty="0"/>
                  <a:t> 25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81" name="TextBox 280">
                <a:extLst>
                  <a:ext uri="{FF2B5EF4-FFF2-40B4-BE49-F238E27FC236}">
                    <a16:creationId xmlns:a16="http://schemas.microsoft.com/office/drawing/2014/main" id="{C3718D71-6664-FA4E-BD7E-4A2D166702DD}"/>
                  </a:ext>
                </a:extLst>
              </p:cNvPr>
              <p:cNvSpPr txBox="1">
                <a:spLocks noRot="1" noChangeAspect="1" noMove="1" noResize="1" noEditPoints="1" noAdjustHandles="1" noChangeArrowheads="1" noChangeShapeType="1" noTextEdit="1"/>
              </p:cNvSpPr>
              <p:nvPr/>
            </p:nvSpPr>
            <p:spPr>
              <a:xfrm flipH="1">
                <a:off x="2160120" y="3489377"/>
                <a:ext cx="1171237" cy="277002"/>
              </a:xfrm>
              <a:prstGeom prst="rect">
                <a:avLst/>
              </a:prstGeom>
              <a:blipFill>
                <a:blip r:embed="rId5"/>
                <a:stretch>
                  <a:fillRect l="-8602" t="-30435" b="-56522"/>
                </a:stretch>
              </a:blipFill>
              <a:ln>
                <a:noFill/>
              </a:ln>
            </p:spPr>
            <p:txBody>
              <a:bodyPr/>
              <a:lstStyle/>
              <a:p>
                <a:r>
                  <a:rPr lang="en-US">
                    <a:noFill/>
                  </a:rPr>
                  <a:t> </a:t>
                </a:r>
              </a:p>
            </p:txBody>
          </p:sp>
        </mc:Fallback>
      </mc:AlternateContent>
      <p:sp>
        <p:nvSpPr>
          <p:cNvPr id="282" name="TextBox 281">
            <a:extLst>
              <a:ext uri="{FF2B5EF4-FFF2-40B4-BE49-F238E27FC236}">
                <a16:creationId xmlns:a16="http://schemas.microsoft.com/office/drawing/2014/main" id="{717A0792-F79B-8146-B35F-867A33B51611}"/>
              </a:ext>
            </a:extLst>
          </p:cNvPr>
          <p:cNvSpPr txBox="1"/>
          <p:nvPr/>
        </p:nvSpPr>
        <p:spPr>
          <a:xfrm flipH="1">
            <a:off x="3312296" y="348937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63</a:t>
            </a:r>
          </a:p>
        </p:txBody>
      </p:sp>
      <mc:AlternateContent xmlns:mc="http://schemas.openxmlformats.org/markup-compatibility/2006" xmlns:a14="http://schemas.microsoft.com/office/drawing/2010/main">
        <mc:Choice Requires="a14">
          <p:sp>
            <p:nvSpPr>
              <p:cNvPr id="283" name="TextBox 282">
                <a:extLst>
                  <a:ext uri="{FF2B5EF4-FFF2-40B4-BE49-F238E27FC236}">
                    <a16:creationId xmlns:a16="http://schemas.microsoft.com/office/drawing/2014/main" id="{A510333D-3FDD-274C-9673-69D22E9EC425}"/>
                  </a:ext>
                </a:extLst>
              </p:cNvPr>
              <p:cNvSpPr txBox="1"/>
              <p:nvPr/>
            </p:nvSpPr>
            <p:spPr>
              <a:xfrm flipH="1">
                <a:off x="2160120" y="4095914"/>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56 </a:t>
                </a:r>
                <a14:m>
                  <m:oMath xmlns:m="http://schemas.openxmlformats.org/officeDocument/2006/math">
                    <m:r>
                      <a:rPr lang="en-GB" sz="2000" b="1" i="1" smtClean="0">
                        <a:latin typeface="Cambria Math" panose="02040503050406030204" pitchFamily="18" charset="0"/>
                      </a:rPr>
                      <m:t>−</m:t>
                    </m:r>
                  </m:oMath>
                </a14:m>
                <a:r>
                  <a:rPr lang="en-GB" sz="2000" b="1" dirty="0"/>
                  <a:t> 25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83" name="TextBox 282">
                <a:extLst>
                  <a:ext uri="{FF2B5EF4-FFF2-40B4-BE49-F238E27FC236}">
                    <a16:creationId xmlns:a16="http://schemas.microsoft.com/office/drawing/2014/main" id="{A510333D-3FDD-274C-9673-69D22E9EC425}"/>
                  </a:ext>
                </a:extLst>
              </p:cNvPr>
              <p:cNvSpPr txBox="1">
                <a:spLocks noRot="1" noChangeAspect="1" noMove="1" noResize="1" noEditPoints="1" noAdjustHandles="1" noChangeArrowheads="1" noChangeShapeType="1" noTextEdit="1"/>
              </p:cNvSpPr>
              <p:nvPr/>
            </p:nvSpPr>
            <p:spPr>
              <a:xfrm flipH="1">
                <a:off x="2160120" y="4095914"/>
                <a:ext cx="1171237" cy="277002"/>
              </a:xfrm>
              <a:prstGeom prst="rect">
                <a:avLst/>
              </a:prstGeom>
              <a:blipFill>
                <a:blip r:embed="rId6"/>
                <a:stretch>
                  <a:fillRect l="-8602" t="-31818" b="-59091"/>
                </a:stretch>
              </a:blipFill>
              <a:ln>
                <a:noFill/>
              </a:ln>
            </p:spPr>
            <p:txBody>
              <a:bodyPr/>
              <a:lstStyle/>
              <a:p>
                <a:r>
                  <a:rPr lang="en-US">
                    <a:noFill/>
                  </a:rPr>
                  <a:t> </a:t>
                </a:r>
              </a:p>
            </p:txBody>
          </p:sp>
        </mc:Fallback>
      </mc:AlternateContent>
      <p:sp>
        <p:nvSpPr>
          <p:cNvPr id="284" name="TextBox 283">
            <a:extLst>
              <a:ext uri="{FF2B5EF4-FFF2-40B4-BE49-F238E27FC236}">
                <a16:creationId xmlns:a16="http://schemas.microsoft.com/office/drawing/2014/main" id="{F65128E2-9520-7B43-97DA-1072EA4BEDC3}"/>
              </a:ext>
            </a:extLst>
          </p:cNvPr>
          <p:cNvSpPr txBox="1"/>
          <p:nvPr/>
        </p:nvSpPr>
        <p:spPr>
          <a:xfrm flipH="1">
            <a:off x="3312296" y="4095914"/>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31</a:t>
            </a:r>
          </a:p>
        </p:txBody>
      </p:sp>
      <mc:AlternateContent xmlns:mc="http://schemas.openxmlformats.org/markup-compatibility/2006" xmlns:a14="http://schemas.microsoft.com/office/drawing/2010/main">
        <mc:Choice Requires="a14">
          <p:sp>
            <p:nvSpPr>
              <p:cNvPr id="285" name="TextBox 284">
                <a:extLst>
                  <a:ext uri="{FF2B5EF4-FFF2-40B4-BE49-F238E27FC236}">
                    <a16:creationId xmlns:a16="http://schemas.microsoft.com/office/drawing/2014/main" id="{D14CDF3E-A8CB-8346-9327-15209B2A05CA}"/>
                  </a:ext>
                </a:extLst>
              </p:cNvPr>
              <p:cNvSpPr txBox="1"/>
              <p:nvPr/>
            </p:nvSpPr>
            <p:spPr>
              <a:xfrm flipH="1">
                <a:off x="6621839" y="2216568"/>
                <a:ext cx="103338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15 </a:t>
                </a:r>
                <a14:m>
                  <m:oMath xmlns:m="http://schemas.openxmlformats.org/officeDocument/2006/math">
                    <m:r>
                      <a:rPr lang="en-GB" sz="2000" b="1" i="1" smtClean="0">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85" name="TextBox 284">
                <a:extLst>
                  <a:ext uri="{FF2B5EF4-FFF2-40B4-BE49-F238E27FC236}">
                    <a16:creationId xmlns:a16="http://schemas.microsoft.com/office/drawing/2014/main" id="{D14CDF3E-A8CB-8346-9327-15209B2A05CA}"/>
                  </a:ext>
                </a:extLst>
              </p:cNvPr>
              <p:cNvSpPr txBox="1">
                <a:spLocks noRot="1" noChangeAspect="1" noMove="1" noResize="1" noEditPoints="1" noAdjustHandles="1" noChangeArrowheads="1" noChangeShapeType="1" noTextEdit="1"/>
              </p:cNvSpPr>
              <p:nvPr/>
            </p:nvSpPr>
            <p:spPr>
              <a:xfrm flipH="1">
                <a:off x="6621839" y="2216568"/>
                <a:ext cx="1033387" cy="277002"/>
              </a:xfrm>
              <a:prstGeom prst="rect">
                <a:avLst/>
              </a:prstGeom>
              <a:blipFill>
                <a:blip r:embed="rId7"/>
                <a:stretch>
                  <a:fillRect l="-8434" t="-31818" b="-59091"/>
                </a:stretch>
              </a:blipFill>
              <a:ln>
                <a:noFill/>
              </a:ln>
            </p:spPr>
            <p:txBody>
              <a:bodyPr/>
              <a:lstStyle/>
              <a:p>
                <a:r>
                  <a:rPr lang="en-US">
                    <a:noFill/>
                  </a:rPr>
                  <a:t> </a:t>
                </a:r>
              </a:p>
            </p:txBody>
          </p:sp>
        </mc:Fallback>
      </mc:AlternateContent>
      <p:sp>
        <p:nvSpPr>
          <p:cNvPr id="286" name="TextBox 285">
            <a:extLst>
              <a:ext uri="{FF2B5EF4-FFF2-40B4-BE49-F238E27FC236}">
                <a16:creationId xmlns:a16="http://schemas.microsoft.com/office/drawing/2014/main" id="{0E045DC9-4769-0B4C-BBD8-DBFEE9FF2D77}"/>
              </a:ext>
            </a:extLst>
          </p:cNvPr>
          <p:cNvSpPr txBox="1"/>
          <p:nvPr/>
        </p:nvSpPr>
        <p:spPr>
          <a:xfrm flipH="1">
            <a:off x="7636096" y="221656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45</a:t>
            </a:r>
          </a:p>
        </p:txBody>
      </p:sp>
      <mc:AlternateContent xmlns:mc="http://schemas.openxmlformats.org/markup-compatibility/2006" xmlns:a14="http://schemas.microsoft.com/office/drawing/2010/main">
        <mc:Choice Requires="a14">
          <p:sp>
            <p:nvSpPr>
              <p:cNvPr id="287" name="TextBox 286">
                <a:extLst>
                  <a:ext uri="{FF2B5EF4-FFF2-40B4-BE49-F238E27FC236}">
                    <a16:creationId xmlns:a16="http://schemas.microsoft.com/office/drawing/2014/main" id="{B4F28113-0CAB-E344-9537-CD2AB164DE0D}"/>
                  </a:ext>
                </a:extLst>
              </p:cNvPr>
              <p:cNvSpPr txBox="1"/>
              <p:nvPr/>
            </p:nvSpPr>
            <p:spPr>
              <a:xfrm flipH="1">
                <a:off x="6506761" y="2818510"/>
                <a:ext cx="918718"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8 </a:t>
                </a:r>
                <a14:m>
                  <m:oMath xmlns:m="http://schemas.openxmlformats.org/officeDocument/2006/math">
                    <m:r>
                      <a:rPr lang="en-GB" sz="2000" b="1" i="1">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87" name="TextBox 286">
                <a:extLst>
                  <a:ext uri="{FF2B5EF4-FFF2-40B4-BE49-F238E27FC236}">
                    <a16:creationId xmlns:a16="http://schemas.microsoft.com/office/drawing/2014/main" id="{B4F28113-0CAB-E344-9537-CD2AB164DE0D}"/>
                  </a:ext>
                </a:extLst>
              </p:cNvPr>
              <p:cNvSpPr txBox="1">
                <a:spLocks noRot="1" noChangeAspect="1" noMove="1" noResize="1" noEditPoints="1" noAdjustHandles="1" noChangeArrowheads="1" noChangeShapeType="1" noTextEdit="1"/>
              </p:cNvSpPr>
              <p:nvPr/>
            </p:nvSpPr>
            <p:spPr>
              <a:xfrm flipH="1">
                <a:off x="6506761" y="2818510"/>
                <a:ext cx="918718" cy="277002"/>
              </a:xfrm>
              <a:prstGeom prst="rect">
                <a:avLst/>
              </a:prstGeom>
              <a:blipFill>
                <a:blip r:embed="rId8"/>
                <a:stretch>
                  <a:fillRect l="-9459" t="-30435" b="-56522"/>
                </a:stretch>
              </a:blipFill>
              <a:ln>
                <a:noFill/>
              </a:ln>
            </p:spPr>
            <p:txBody>
              <a:bodyPr/>
              <a:lstStyle/>
              <a:p>
                <a:r>
                  <a:rPr lang="en-US">
                    <a:noFill/>
                  </a:rPr>
                  <a:t> </a:t>
                </a:r>
              </a:p>
            </p:txBody>
          </p:sp>
        </mc:Fallback>
      </mc:AlternateContent>
      <p:sp>
        <p:nvSpPr>
          <p:cNvPr id="288" name="TextBox 287">
            <a:extLst>
              <a:ext uri="{FF2B5EF4-FFF2-40B4-BE49-F238E27FC236}">
                <a16:creationId xmlns:a16="http://schemas.microsoft.com/office/drawing/2014/main" id="{139FED1E-E3B9-6244-AA34-6634B7187339}"/>
              </a:ext>
            </a:extLst>
          </p:cNvPr>
          <p:cNvSpPr txBox="1"/>
          <p:nvPr/>
        </p:nvSpPr>
        <p:spPr>
          <a:xfrm flipH="1">
            <a:off x="7398659" y="2818510"/>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24</a:t>
            </a:r>
          </a:p>
        </p:txBody>
      </p:sp>
      <mc:AlternateContent xmlns:mc="http://schemas.openxmlformats.org/markup-compatibility/2006" xmlns:a14="http://schemas.microsoft.com/office/drawing/2010/main">
        <mc:Choice Requires="a14">
          <p:sp>
            <p:nvSpPr>
              <p:cNvPr id="289" name="TextBox 288">
                <a:extLst>
                  <a:ext uri="{FF2B5EF4-FFF2-40B4-BE49-F238E27FC236}">
                    <a16:creationId xmlns:a16="http://schemas.microsoft.com/office/drawing/2014/main" id="{B322BCC4-6F6B-5244-8599-D50603F198B7}"/>
                  </a:ext>
                </a:extLst>
              </p:cNvPr>
              <p:cNvSpPr txBox="1"/>
              <p:nvPr/>
            </p:nvSpPr>
            <p:spPr>
              <a:xfrm flipH="1">
                <a:off x="6773474" y="3489377"/>
                <a:ext cx="103338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99 </a:t>
                </a:r>
                <a14:m>
                  <m:oMath xmlns:m="http://schemas.openxmlformats.org/officeDocument/2006/math">
                    <m:r>
                      <a:rPr lang="en-GB" sz="2000" b="1" i="1" smtClean="0">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89" name="TextBox 288">
                <a:extLst>
                  <a:ext uri="{FF2B5EF4-FFF2-40B4-BE49-F238E27FC236}">
                    <a16:creationId xmlns:a16="http://schemas.microsoft.com/office/drawing/2014/main" id="{B322BCC4-6F6B-5244-8599-D50603F198B7}"/>
                  </a:ext>
                </a:extLst>
              </p:cNvPr>
              <p:cNvSpPr txBox="1">
                <a:spLocks noRot="1" noChangeAspect="1" noMove="1" noResize="1" noEditPoints="1" noAdjustHandles="1" noChangeArrowheads="1" noChangeShapeType="1" noTextEdit="1"/>
              </p:cNvSpPr>
              <p:nvPr/>
            </p:nvSpPr>
            <p:spPr>
              <a:xfrm flipH="1">
                <a:off x="6773474" y="3489377"/>
                <a:ext cx="1033387" cy="277002"/>
              </a:xfrm>
              <a:prstGeom prst="rect">
                <a:avLst/>
              </a:prstGeom>
              <a:blipFill>
                <a:blip r:embed="rId9"/>
                <a:stretch>
                  <a:fillRect l="-9639" t="-30435" b="-56522"/>
                </a:stretch>
              </a:blipFill>
              <a:ln>
                <a:noFill/>
              </a:ln>
            </p:spPr>
            <p:txBody>
              <a:bodyPr/>
              <a:lstStyle/>
              <a:p>
                <a:r>
                  <a:rPr lang="en-US">
                    <a:noFill/>
                  </a:rPr>
                  <a:t> </a:t>
                </a:r>
              </a:p>
            </p:txBody>
          </p:sp>
        </mc:Fallback>
      </mc:AlternateContent>
      <p:sp>
        <p:nvSpPr>
          <p:cNvPr id="290" name="TextBox 289">
            <a:extLst>
              <a:ext uri="{FF2B5EF4-FFF2-40B4-BE49-F238E27FC236}">
                <a16:creationId xmlns:a16="http://schemas.microsoft.com/office/drawing/2014/main" id="{89E521AB-F7FB-E04B-B824-BE759699160A}"/>
              </a:ext>
            </a:extLst>
          </p:cNvPr>
          <p:cNvSpPr txBox="1"/>
          <p:nvPr/>
        </p:nvSpPr>
        <p:spPr>
          <a:xfrm flipH="1">
            <a:off x="7787731" y="348937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33</a:t>
            </a:r>
          </a:p>
        </p:txBody>
      </p:sp>
      <mc:AlternateContent xmlns:mc="http://schemas.openxmlformats.org/markup-compatibility/2006" xmlns:a14="http://schemas.microsoft.com/office/drawing/2010/main">
        <mc:Choice Requires="a14">
          <p:sp>
            <p:nvSpPr>
              <p:cNvPr id="291" name="TextBox 290">
                <a:extLst>
                  <a:ext uri="{FF2B5EF4-FFF2-40B4-BE49-F238E27FC236}">
                    <a16:creationId xmlns:a16="http://schemas.microsoft.com/office/drawing/2014/main" id="{5C32FA68-71C6-314D-AD15-CA02FA58167A}"/>
                  </a:ext>
                </a:extLst>
              </p:cNvPr>
              <p:cNvSpPr txBox="1"/>
              <p:nvPr/>
            </p:nvSpPr>
            <p:spPr>
              <a:xfrm flipH="1">
                <a:off x="6773474" y="4095914"/>
                <a:ext cx="103338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51 </a:t>
                </a:r>
                <a14:m>
                  <m:oMath xmlns:m="http://schemas.openxmlformats.org/officeDocument/2006/math">
                    <m:r>
                      <a:rPr lang="en-GB" sz="2000" b="1" i="1" smtClean="0">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291" name="TextBox 290">
                <a:extLst>
                  <a:ext uri="{FF2B5EF4-FFF2-40B4-BE49-F238E27FC236}">
                    <a16:creationId xmlns:a16="http://schemas.microsoft.com/office/drawing/2014/main" id="{5C32FA68-71C6-314D-AD15-CA02FA58167A}"/>
                  </a:ext>
                </a:extLst>
              </p:cNvPr>
              <p:cNvSpPr txBox="1">
                <a:spLocks noRot="1" noChangeAspect="1" noMove="1" noResize="1" noEditPoints="1" noAdjustHandles="1" noChangeArrowheads="1" noChangeShapeType="1" noTextEdit="1"/>
              </p:cNvSpPr>
              <p:nvPr/>
            </p:nvSpPr>
            <p:spPr>
              <a:xfrm flipH="1">
                <a:off x="6773474" y="4095914"/>
                <a:ext cx="1033387" cy="277002"/>
              </a:xfrm>
              <a:prstGeom prst="rect">
                <a:avLst/>
              </a:prstGeom>
              <a:blipFill>
                <a:blip r:embed="rId10"/>
                <a:stretch>
                  <a:fillRect l="-9639" t="-31818" b="-59091"/>
                </a:stretch>
              </a:blipFill>
              <a:ln>
                <a:noFill/>
              </a:ln>
            </p:spPr>
            <p:txBody>
              <a:bodyPr/>
              <a:lstStyle/>
              <a:p>
                <a:r>
                  <a:rPr lang="en-US">
                    <a:noFill/>
                  </a:rPr>
                  <a:t> </a:t>
                </a:r>
              </a:p>
            </p:txBody>
          </p:sp>
        </mc:Fallback>
      </mc:AlternateContent>
      <p:sp>
        <p:nvSpPr>
          <p:cNvPr id="292" name="TextBox 291">
            <a:extLst>
              <a:ext uri="{FF2B5EF4-FFF2-40B4-BE49-F238E27FC236}">
                <a16:creationId xmlns:a16="http://schemas.microsoft.com/office/drawing/2014/main" id="{52935A42-0701-9E4E-BE22-29F90783FF9B}"/>
              </a:ext>
            </a:extLst>
          </p:cNvPr>
          <p:cNvSpPr txBox="1"/>
          <p:nvPr/>
        </p:nvSpPr>
        <p:spPr>
          <a:xfrm flipH="1">
            <a:off x="7787731" y="4095914"/>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17</a:t>
            </a:r>
          </a:p>
        </p:txBody>
      </p:sp>
    </p:spTree>
    <p:extLst>
      <p:ext uri="{BB962C8B-B14F-4D97-AF65-F5344CB8AC3E}">
        <p14:creationId xmlns:p14="http://schemas.microsoft.com/office/powerpoint/2010/main" val="7463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7"/>
                                        </p:tgtEl>
                                        <p:attrNameLst>
                                          <p:attrName>style.visibility</p:attrName>
                                        </p:attrNameLst>
                                      </p:cBhvr>
                                      <p:to>
                                        <p:strVal val="visible"/>
                                      </p:to>
                                    </p:set>
                                    <p:animEffect transition="in" filter="dissolve">
                                      <p:cBhvr>
                                        <p:cTn id="7" dur="500"/>
                                        <p:tgtEl>
                                          <p:spTgt spid="27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78"/>
                                        </p:tgtEl>
                                        <p:attrNameLst>
                                          <p:attrName>style.visibility</p:attrName>
                                        </p:attrNameLst>
                                      </p:cBhvr>
                                      <p:to>
                                        <p:strVal val="visible"/>
                                      </p:to>
                                    </p:set>
                                    <p:animEffect transition="in" filter="dissolve">
                                      <p:cBhvr>
                                        <p:cTn id="12" dur="500"/>
                                        <p:tgtEl>
                                          <p:spTgt spid="278"/>
                                        </p:tgtEl>
                                      </p:cBhvr>
                                    </p:animEffect>
                                  </p:childTnLst>
                                </p:cTn>
                              </p:par>
                              <p:par>
                                <p:cTn id="13" presetID="9" presetClass="emph" presetSubtype="0" grpId="1" nodeType="withEffect">
                                  <p:stCondLst>
                                    <p:cond delay="0"/>
                                  </p:stCondLst>
                                  <p:childTnLst>
                                    <p:set>
                                      <p:cBhvr>
                                        <p:cTn id="14" dur="indefinite"/>
                                        <p:tgtEl>
                                          <p:spTgt spid="277"/>
                                        </p:tgtEl>
                                        <p:attrNameLst>
                                          <p:attrName>style.opacity</p:attrName>
                                        </p:attrNameLst>
                                      </p:cBhvr>
                                      <p:to>
                                        <p:strVal val="0.5"/>
                                      </p:to>
                                    </p:set>
                                    <p:animEffect filter="image" prLst="opacity: 0.5">
                                      <p:cBhvr rctx="IE">
                                        <p:cTn id="15" dur="indefinite"/>
                                        <p:tgtEl>
                                          <p:spTgt spid="277"/>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79"/>
                                        </p:tgtEl>
                                        <p:attrNameLst>
                                          <p:attrName>style.visibility</p:attrName>
                                        </p:attrNameLst>
                                      </p:cBhvr>
                                      <p:to>
                                        <p:strVal val="visible"/>
                                      </p:to>
                                    </p:set>
                                    <p:animEffect transition="in" filter="dissolve">
                                      <p:cBhvr>
                                        <p:cTn id="20" dur="500"/>
                                        <p:tgtEl>
                                          <p:spTgt spid="279"/>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80"/>
                                        </p:tgtEl>
                                        <p:attrNameLst>
                                          <p:attrName>style.visibility</p:attrName>
                                        </p:attrNameLst>
                                      </p:cBhvr>
                                      <p:to>
                                        <p:strVal val="visible"/>
                                      </p:to>
                                    </p:set>
                                    <p:animEffect transition="in" filter="dissolve">
                                      <p:cBhvr>
                                        <p:cTn id="25" dur="500"/>
                                        <p:tgtEl>
                                          <p:spTgt spid="280"/>
                                        </p:tgtEl>
                                      </p:cBhvr>
                                    </p:animEffect>
                                  </p:childTnLst>
                                </p:cTn>
                              </p:par>
                              <p:par>
                                <p:cTn id="26" presetID="9" presetClass="emph" presetSubtype="0" grpId="1" nodeType="withEffect">
                                  <p:stCondLst>
                                    <p:cond delay="0"/>
                                  </p:stCondLst>
                                  <p:childTnLst>
                                    <p:set>
                                      <p:cBhvr>
                                        <p:cTn id="27" dur="indefinite"/>
                                        <p:tgtEl>
                                          <p:spTgt spid="279"/>
                                        </p:tgtEl>
                                        <p:attrNameLst>
                                          <p:attrName>style.opacity</p:attrName>
                                        </p:attrNameLst>
                                      </p:cBhvr>
                                      <p:to>
                                        <p:strVal val="0.5"/>
                                      </p:to>
                                    </p:set>
                                    <p:animEffect filter="image" prLst="opacity: 0.5">
                                      <p:cBhvr rctx="IE">
                                        <p:cTn id="28" dur="indefinite"/>
                                        <p:tgtEl>
                                          <p:spTgt spid="27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281"/>
                                        </p:tgtEl>
                                        <p:attrNameLst>
                                          <p:attrName>style.visibility</p:attrName>
                                        </p:attrNameLst>
                                      </p:cBhvr>
                                      <p:to>
                                        <p:strVal val="visible"/>
                                      </p:to>
                                    </p:set>
                                    <p:animEffect transition="in" filter="dissolve">
                                      <p:cBhvr>
                                        <p:cTn id="33" dur="500"/>
                                        <p:tgtEl>
                                          <p:spTgt spid="281"/>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282"/>
                                        </p:tgtEl>
                                        <p:attrNameLst>
                                          <p:attrName>style.visibility</p:attrName>
                                        </p:attrNameLst>
                                      </p:cBhvr>
                                      <p:to>
                                        <p:strVal val="visible"/>
                                      </p:to>
                                    </p:set>
                                    <p:animEffect transition="in" filter="dissolve">
                                      <p:cBhvr>
                                        <p:cTn id="38" dur="500"/>
                                        <p:tgtEl>
                                          <p:spTgt spid="282"/>
                                        </p:tgtEl>
                                      </p:cBhvr>
                                    </p:animEffect>
                                  </p:childTnLst>
                                </p:cTn>
                              </p:par>
                              <p:par>
                                <p:cTn id="39" presetID="9" presetClass="emph" presetSubtype="0" grpId="1" nodeType="withEffect">
                                  <p:stCondLst>
                                    <p:cond delay="0"/>
                                  </p:stCondLst>
                                  <p:childTnLst>
                                    <p:set>
                                      <p:cBhvr>
                                        <p:cTn id="40" dur="indefinite"/>
                                        <p:tgtEl>
                                          <p:spTgt spid="281"/>
                                        </p:tgtEl>
                                        <p:attrNameLst>
                                          <p:attrName>style.opacity</p:attrName>
                                        </p:attrNameLst>
                                      </p:cBhvr>
                                      <p:to>
                                        <p:strVal val="0.5"/>
                                      </p:to>
                                    </p:set>
                                    <p:animEffect filter="image" prLst="opacity: 0.5">
                                      <p:cBhvr rctx="IE">
                                        <p:cTn id="41" dur="indefinite"/>
                                        <p:tgtEl>
                                          <p:spTgt spid="281"/>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283"/>
                                        </p:tgtEl>
                                        <p:attrNameLst>
                                          <p:attrName>style.visibility</p:attrName>
                                        </p:attrNameLst>
                                      </p:cBhvr>
                                      <p:to>
                                        <p:strVal val="visible"/>
                                      </p:to>
                                    </p:set>
                                    <p:animEffect transition="in" filter="dissolve">
                                      <p:cBhvr>
                                        <p:cTn id="46" dur="500"/>
                                        <p:tgtEl>
                                          <p:spTgt spid="283"/>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284"/>
                                        </p:tgtEl>
                                        <p:attrNameLst>
                                          <p:attrName>style.visibility</p:attrName>
                                        </p:attrNameLst>
                                      </p:cBhvr>
                                      <p:to>
                                        <p:strVal val="visible"/>
                                      </p:to>
                                    </p:set>
                                    <p:animEffect transition="in" filter="dissolve">
                                      <p:cBhvr>
                                        <p:cTn id="51" dur="500"/>
                                        <p:tgtEl>
                                          <p:spTgt spid="284"/>
                                        </p:tgtEl>
                                      </p:cBhvr>
                                    </p:animEffect>
                                  </p:childTnLst>
                                </p:cTn>
                              </p:par>
                              <p:par>
                                <p:cTn id="52" presetID="9" presetClass="emph" presetSubtype="0" grpId="1" nodeType="withEffect">
                                  <p:stCondLst>
                                    <p:cond delay="0"/>
                                  </p:stCondLst>
                                  <p:childTnLst>
                                    <p:set>
                                      <p:cBhvr>
                                        <p:cTn id="53" dur="indefinite"/>
                                        <p:tgtEl>
                                          <p:spTgt spid="283"/>
                                        </p:tgtEl>
                                        <p:attrNameLst>
                                          <p:attrName>style.opacity</p:attrName>
                                        </p:attrNameLst>
                                      </p:cBhvr>
                                      <p:to>
                                        <p:strVal val="0.5"/>
                                      </p:to>
                                    </p:set>
                                    <p:animEffect filter="image" prLst="opacity: 0.5">
                                      <p:cBhvr rctx="IE">
                                        <p:cTn id="54" dur="indefinite"/>
                                        <p:tgtEl>
                                          <p:spTgt spid="283"/>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285"/>
                                        </p:tgtEl>
                                        <p:attrNameLst>
                                          <p:attrName>style.visibility</p:attrName>
                                        </p:attrNameLst>
                                      </p:cBhvr>
                                      <p:to>
                                        <p:strVal val="visible"/>
                                      </p:to>
                                    </p:set>
                                    <p:animEffect transition="in" filter="dissolve">
                                      <p:cBhvr>
                                        <p:cTn id="59" dur="500"/>
                                        <p:tgtEl>
                                          <p:spTgt spid="285"/>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286"/>
                                        </p:tgtEl>
                                        <p:attrNameLst>
                                          <p:attrName>style.visibility</p:attrName>
                                        </p:attrNameLst>
                                      </p:cBhvr>
                                      <p:to>
                                        <p:strVal val="visible"/>
                                      </p:to>
                                    </p:set>
                                    <p:animEffect transition="in" filter="dissolve">
                                      <p:cBhvr>
                                        <p:cTn id="64" dur="500"/>
                                        <p:tgtEl>
                                          <p:spTgt spid="286"/>
                                        </p:tgtEl>
                                      </p:cBhvr>
                                    </p:animEffect>
                                  </p:childTnLst>
                                </p:cTn>
                              </p:par>
                              <p:par>
                                <p:cTn id="65" presetID="9" presetClass="emph" presetSubtype="0" grpId="1" nodeType="withEffect">
                                  <p:stCondLst>
                                    <p:cond delay="0"/>
                                  </p:stCondLst>
                                  <p:childTnLst>
                                    <p:set>
                                      <p:cBhvr>
                                        <p:cTn id="66" dur="indefinite"/>
                                        <p:tgtEl>
                                          <p:spTgt spid="285"/>
                                        </p:tgtEl>
                                        <p:attrNameLst>
                                          <p:attrName>style.opacity</p:attrName>
                                        </p:attrNameLst>
                                      </p:cBhvr>
                                      <p:to>
                                        <p:strVal val="0.5"/>
                                      </p:to>
                                    </p:set>
                                    <p:animEffect filter="image" prLst="opacity: 0.5">
                                      <p:cBhvr rctx="IE">
                                        <p:cTn id="67" dur="indefinite"/>
                                        <p:tgtEl>
                                          <p:spTgt spid="285"/>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287"/>
                                        </p:tgtEl>
                                        <p:attrNameLst>
                                          <p:attrName>style.visibility</p:attrName>
                                        </p:attrNameLst>
                                      </p:cBhvr>
                                      <p:to>
                                        <p:strVal val="visible"/>
                                      </p:to>
                                    </p:set>
                                    <p:animEffect transition="in" filter="dissolve">
                                      <p:cBhvr>
                                        <p:cTn id="72" dur="500"/>
                                        <p:tgtEl>
                                          <p:spTgt spid="287"/>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288"/>
                                        </p:tgtEl>
                                        <p:attrNameLst>
                                          <p:attrName>style.visibility</p:attrName>
                                        </p:attrNameLst>
                                      </p:cBhvr>
                                      <p:to>
                                        <p:strVal val="visible"/>
                                      </p:to>
                                    </p:set>
                                    <p:animEffect transition="in" filter="dissolve">
                                      <p:cBhvr>
                                        <p:cTn id="77" dur="500"/>
                                        <p:tgtEl>
                                          <p:spTgt spid="288"/>
                                        </p:tgtEl>
                                      </p:cBhvr>
                                    </p:animEffect>
                                  </p:childTnLst>
                                </p:cTn>
                              </p:par>
                              <p:par>
                                <p:cTn id="78" presetID="9" presetClass="emph" presetSubtype="0" grpId="1" nodeType="withEffect">
                                  <p:stCondLst>
                                    <p:cond delay="0"/>
                                  </p:stCondLst>
                                  <p:childTnLst>
                                    <p:set>
                                      <p:cBhvr>
                                        <p:cTn id="79" dur="indefinite"/>
                                        <p:tgtEl>
                                          <p:spTgt spid="287"/>
                                        </p:tgtEl>
                                        <p:attrNameLst>
                                          <p:attrName>style.opacity</p:attrName>
                                        </p:attrNameLst>
                                      </p:cBhvr>
                                      <p:to>
                                        <p:strVal val="0.5"/>
                                      </p:to>
                                    </p:set>
                                    <p:animEffect filter="image" prLst="opacity: 0.5">
                                      <p:cBhvr rctx="IE">
                                        <p:cTn id="80" dur="indefinite"/>
                                        <p:tgtEl>
                                          <p:spTgt spid="287"/>
                                        </p:tgtEl>
                                      </p:cBhvr>
                                    </p:animEffect>
                                  </p:childTnLst>
                                </p:cTn>
                              </p:par>
                            </p:childTnLst>
                          </p:cTn>
                        </p:par>
                      </p:childTnLst>
                    </p:cTn>
                  </p:par>
                  <p:par>
                    <p:cTn id="81" fill="hold">
                      <p:stCondLst>
                        <p:cond delay="indefinite"/>
                      </p:stCondLst>
                      <p:childTnLst>
                        <p:par>
                          <p:cTn id="82" fill="hold">
                            <p:stCondLst>
                              <p:cond delay="0"/>
                            </p:stCondLst>
                            <p:childTnLst>
                              <p:par>
                                <p:cTn id="83" presetID="9" presetClass="entr" presetSubtype="0" fill="hold" grpId="0" nodeType="clickEffect">
                                  <p:stCondLst>
                                    <p:cond delay="0"/>
                                  </p:stCondLst>
                                  <p:childTnLst>
                                    <p:set>
                                      <p:cBhvr>
                                        <p:cTn id="84" dur="1" fill="hold">
                                          <p:stCondLst>
                                            <p:cond delay="0"/>
                                          </p:stCondLst>
                                        </p:cTn>
                                        <p:tgtEl>
                                          <p:spTgt spid="289"/>
                                        </p:tgtEl>
                                        <p:attrNameLst>
                                          <p:attrName>style.visibility</p:attrName>
                                        </p:attrNameLst>
                                      </p:cBhvr>
                                      <p:to>
                                        <p:strVal val="visible"/>
                                      </p:to>
                                    </p:set>
                                    <p:animEffect transition="in" filter="dissolve">
                                      <p:cBhvr>
                                        <p:cTn id="85" dur="500"/>
                                        <p:tgtEl>
                                          <p:spTgt spid="289"/>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290"/>
                                        </p:tgtEl>
                                        <p:attrNameLst>
                                          <p:attrName>style.visibility</p:attrName>
                                        </p:attrNameLst>
                                      </p:cBhvr>
                                      <p:to>
                                        <p:strVal val="visible"/>
                                      </p:to>
                                    </p:set>
                                    <p:animEffect transition="in" filter="dissolve">
                                      <p:cBhvr>
                                        <p:cTn id="90" dur="500"/>
                                        <p:tgtEl>
                                          <p:spTgt spid="290"/>
                                        </p:tgtEl>
                                      </p:cBhvr>
                                    </p:animEffect>
                                  </p:childTnLst>
                                </p:cTn>
                              </p:par>
                              <p:par>
                                <p:cTn id="91" presetID="9" presetClass="emph" presetSubtype="0" grpId="1" nodeType="withEffect">
                                  <p:stCondLst>
                                    <p:cond delay="0"/>
                                  </p:stCondLst>
                                  <p:childTnLst>
                                    <p:set>
                                      <p:cBhvr>
                                        <p:cTn id="92" dur="indefinite"/>
                                        <p:tgtEl>
                                          <p:spTgt spid="289"/>
                                        </p:tgtEl>
                                        <p:attrNameLst>
                                          <p:attrName>style.opacity</p:attrName>
                                        </p:attrNameLst>
                                      </p:cBhvr>
                                      <p:to>
                                        <p:strVal val="0.5"/>
                                      </p:to>
                                    </p:set>
                                    <p:animEffect filter="image" prLst="opacity: 0.5">
                                      <p:cBhvr rctx="IE">
                                        <p:cTn id="93" dur="indefinite"/>
                                        <p:tgtEl>
                                          <p:spTgt spid="289"/>
                                        </p:tgtEl>
                                      </p:cBhvr>
                                    </p:animEffect>
                                  </p:childTnLst>
                                </p:cTn>
                              </p:par>
                            </p:childTnLst>
                          </p:cTn>
                        </p:par>
                      </p:childTnLst>
                    </p:cTn>
                  </p:par>
                  <p:par>
                    <p:cTn id="94" fill="hold">
                      <p:stCondLst>
                        <p:cond delay="indefinite"/>
                      </p:stCondLst>
                      <p:childTnLst>
                        <p:par>
                          <p:cTn id="95" fill="hold">
                            <p:stCondLst>
                              <p:cond delay="0"/>
                            </p:stCondLst>
                            <p:childTnLst>
                              <p:par>
                                <p:cTn id="96" presetID="9" presetClass="entr" presetSubtype="0" fill="hold" grpId="0" nodeType="clickEffect">
                                  <p:stCondLst>
                                    <p:cond delay="0"/>
                                  </p:stCondLst>
                                  <p:childTnLst>
                                    <p:set>
                                      <p:cBhvr>
                                        <p:cTn id="97" dur="1" fill="hold">
                                          <p:stCondLst>
                                            <p:cond delay="0"/>
                                          </p:stCondLst>
                                        </p:cTn>
                                        <p:tgtEl>
                                          <p:spTgt spid="291"/>
                                        </p:tgtEl>
                                        <p:attrNameLst>
                                          <p:attrName>style.visibility</p:attrName>
                                        </p:attrNameLst>
                                      </p:cBhvr>
                                      <p:to>
                                        <p:strVal val="visible"/>
                                      </p:to>
                                    </p:set>
                                    <p:animEffect transition="in" filter="dissolve">
                                      <p:cBhvr>
                                        <p:cTn id="98" dur="500"/>
                                        <p:tgtEl>
                                          <p:spTgt spid="291"/>
                                        </p:tgtEl>
                                      </p:cBhvr>
                                    </p:animEffect>
                                  </p:childTnLst>
                                </p:cTn>
                              </p:par>
                            </p:childTnLst>
                          </p:cTn>
                        </p:par>
                      </p:childTnLst>
                    </p:cTn>
                  </p:par>
                  <p:par>
                    <p:cTn id="99" fill="hold">
                      <p:stCondLst>
                        <p:cond delay="indefinite"/>
                      </p:stCondLst>
                      <p:childTnLst>
                        <p:par>
                          <p:cTn id="100" fill="hold">
                            <p:stCondLst>
                              <p:cond delay="0"/>
                            </p:stCondLst>
                            <p:childTnLst>
                              <p:par>
                                <p:cTn id="101" presetID="9" presetClass="entr" presetSubtype="0" fill="hold" grpId="0" nodeType="clickEffect">
                                  <p:stCondLst>
                                    <p:cond delay="0"/>
                                  </p:stCondLst>
                                  <p:childTnLst>
                                    <p:set>
                                      <p:cBhvr>
                                        <p:cTn id="102" dur="1" fill="hold">
                                          <p:stCondLst>
                                            <p:cond delay="0"/>
                                          </p:stCondLst>
                                        </p:cTn>
                                        <p:tgtEl>
                                          <p:spTgt spid="292"/>
                                        </p:tgtEl>
                                        <p:attrNameLst>
                                          <p:attrName>style.visibility</p:attrName>
                                        </p:attrNameLst>
                                      </p:cBhvr>
                                      <p:to>
                                        <p:strVal val="visible"/>
                                      </p:to>
                                    </p:set>
                                    <p:animEffect transition="in" filter="dissolve">
                                      <p:cBhvr>
                                        <p:cTn id="103" dur="500"/>
                                        <p:tgtEl>
                                          <p:spTgt spid="292"/>
                                        </p:tgtEl>
                                      </p:cBhvr>
                                    </p:animEffect>
                                  </p:childTnLst>
                                </p:cTn>
                              </p:par>
                              <p:par>
                                <p:cTn id="104" presetID="9" presetClass="emph" presetSubtype="0" grpId="1" nodeType="withEffect">
                                  <p:stCondLst>
                                    <p:cond delay="0"/>
                                  </p:stCondLst>
                                  <p:childTnLst>
                                    <p:set>
                                      <p:cBhvr>
                                        <p:cTn id="105" dur="indefinite"/>
                                        <p:tgtEl>
                                          <p:spTgt spid="291"/>
                                        </p:tgtEl>
                                        <p:attrNameLst>
                                          <p:attrName>style.opacity</p:attrName>
                                        </p:attrNameLst>
                                      </p:cBhvr>
                                      <p:to>
                                        <p:strVal val="0.5"/>
                                      </p:to>
                                    </p:set>
                                    <p:animEffect filter="image" prLst="opacity: 0.5">
                                      <p:cBhvr rctx="IE">
                                        <p:cTn id="106" dur="indefinite"/>
                                        <p:tgtEl>
                                          <p:spTgt spid="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 grpId="0" animBg="1"/>
      <p:bldP spid="277" grpId="1" animBg="1"/>
      <p:bldP spid="278" grpId="0" animBg="1"/>
      <p:bldP spid="279" grpId="0" animBg="1"/>
      <p:bldP spid="279" grpId="1" animBg="1"/>
      <p:bldP spid="280" grpId="0" animBg="1"/>
      <p:bldP spid="281" grpId="0" animBg="1"/>
      <p:bldP spid="281" grpId="1" animBg="1"/>
      <p:bldP spid="282" grpId="0" animBg="1"/>
      <p:bldP spid="283" grpId="0" animBg="1"/>
      <p:bldP spid="283" grpId="1" animBg="1"/>
      <p:bldP spid="284" grpId="0" animBg="1"/>
      <p:bldP spid="285" grpId="0" animBg="1"/>
      <p:bldP spid="285" grpId="1" animBg="1"/>
      <p:bldP spid="286" grpId="0" animBg="1"/>
      <p:bldP spid="287" grpId="0" animBg="1"/>
      <p:bldP spid="287" grpId="1" animBg="1"/>
      <p:bldP spid="288" grpId="0" animBg="1"/>
      <p:bldP spid="289" grpId="0" animBg="1"/>
      <p:bldP spid="289" grpId="1" animBg="1"/>
      <p:bldP spid="290" grpId="0" animBg="1"/>
      <p:bldP spid="291" grpId="0" animBg="1"/>
      <p:bldP spid="291" grpId="1" animBg="1"/>
      <p:bldP spid="29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FF326BE7-6DFE-2C44-9C7A-E7D8020DB3BA}"/>
              </a:ext>
            </a:extLst>
          </p:cNvPr>
          <p:cNvGrpSpPr/>
          <p:nvPr/>
        </p:nvGrpSpPr>
        <p:grpSpPr>
          <a:xfrm>
            <a:off x="6674100" y="3489054"/>
            <a:ext cx="986157" cy="283631"/>
            <a:chOff x="6674100" y="3489054"/>
            <a:chExt cx="986157" cy="283631"/>
          </a:xfrm>
        </p:grpSpPr>
        <mc:AlternateContent xmlns:mc="http://schemas.openxmlformats.org/markup-compatibility/2006" xmlns:a14="http://schemas.microsoft.com/office/drawing/2010/main">
          <mc:Choice Requires="a14">
            <p:sp>
              <p:nvSpPr>
                <p:cNvPr id="62" name="TextBox 61">
                  <a:extLst>
                    <a:ext uri="{FF2B5EF4-FFF2-40B4-BE49-F238E27FC236}">
                      <a16:creationId xmlns:a16="http://schemas.microsoft.com/office/drawing/2014/main" id="{89BFA8E8-AEE9-744A-9468-A7F55C0A6CFE}"/>
                    </a:ext>
                  </a:extLst>
                </p:cNvPr>
                <p:cNvSpPr txBox="1"/>
                <p:nvPr/>
              </p:nvSpPr>
              <p:spPr>
                <a:xfrm flipH="1">
                  <a:off x="6753765" y="3495683"/>
                  <a:ext cx="906492"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64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62" name="TextBox 61">
                  <a:extLst>
                    <a:ext uri="{FF2B5EF4-FFF2-40B4-BE49-F238E27FC236}">
                      <a16:creationId xmlns:a16="http://schemas.microsoft.com/office/drawing/2014/main" id="{89BFA8E8-AEE9-744A-9468-A7F55C0A6CFE}"/>
                    </a:ext>
                  </a:extLst>
                </p:cNvPr>
                <p:cNvSpPr txBox="1">
                  <a:spLocks noRot="1" noChangeAspect="1" noMove="1" noResize="1" noEditPoints="1" noAdjustHandles="1" noChangeArrowheads="1" noChangeShapeType="1" noTextEdit="1"/>
                </p:cNvSpPr>
                <p:nvPr/>
              </p:nvSpPr>
              <p:spPr>
                <a:xfrm flipH="1">
                  <a:off x="6753765" y="3495683"/>
                  <a:ext cx="906492" cy="277002"/>
                </a:xfrm>
                <a:prstGeom prst="rect">
                  <a:avLst/>
                </a:prstGeom>
                <a:blipFill>
                  <a:blip r:embed="rId3"/>
                  <a:stretch>
                    <a:fillRect t="-30435" b="-56522"/>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4" name="TextBox 63">
                  <a:extLst>
                    <a:ext uri="{FF2B5EF4-FFF2-40B4-BE49-F238E27FC236}">
                      <a16:creationId xmlns:a16="http://schemas.microsoft.com/office/drawing/2014/main" id="{7658B998-213A-E549-8BA6-D173B845415E}"/>
                    </a:ext>
                  </a:extLst>
                </p:cNvPr>
                <p:cNvSpPr txBox="1"/>
                <p:nvPr/>
              </p:nvSpPr>
              <p:spPr>
                <a:xfrm flipH="1">
                  <a:off x="6674100" y="3489054"/>
                  <a:ext cx="733962" cy="277002"/>
                </a:xfrm>
                <a:prstGeom prst="rect">
                  <a:avLst/>
                </a:prstGeom>
                <a:noFill/>
                <a:ln>
                  <a:noFill/>
                </a:ln>
              </p:spPr>
              <p:txBody>
                <a:bodyPr wrap="square" lIns="0" tIns="0" rIns="0" bIns="0" rtlCol="0" anchor="ctr">
                  <a:noAutofit/>
                </a:bodyPr>
                <a:lstStyle/>
                <a:p>
                  <a:pPr algn="ctr" fontAlgn="base">
                    <a:spcBef>
                      <a:spcPct val="0"/>
                    </a:spcBef>
                    <a:spcAft>
                      <a:spcPts val="800"/>
                    </a:spcAft>
                  </a:pPr>
                  <a14:m>
                    <m:oMathPara xmlns:m="http://schemas.openxmlformats.org/officeDocument/2006/math">
                      <m:oMathParaPr>
                        <m:jc m:val="centerGroup"/>
                      </m:oMathParaPr>
                      <m:oMath xmlns:m="http://schemas.openxmlformats.org/officeDocument/2006/math">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     </m:t>
                            </m:r>
                          </m:e>
                        </m:rad>
                      </m:oMath>
                    </m:oMathPara>
                  </a14:m>
                  <a:endParaRPr lang="en-GB" sz="2000" b="1" dirty="0"/>
                </a:p>
              </p:txBody>
            </p:sp>
          </mc:Choice>
          <mc:Fallback xmlns="">
            <p:sp>
              <p:nvSpPr>
                <p:cNvPr id="64" name="TextBox 63">
                  <a:extLst>
                    <a:ext uri="{FF2B5EF4-FFF2-40B4-BE49-F238E27FC236}">
                      <a16:creationId xmlns:a16="http://schemas.microsoft.com/office/drawing/2014/main" id="{7658B998-213A-E549-8BA6-D173B845415E}"/>
                    </a:ext>
                  </a:extLst>
                </p:cNvPr>
                <p:cNvSpPr txBox="1">
                  <a:spLocks noRot="1" noChangeAspect="1" noMove="1" noResize="1" noEditPoints="1" noAdjustHandles="1" noChangeArrowheads="1" noChangeShapeType="1" noTextEdit="1"/>
                </p:cNvSpPr>
                <p:nvPr/>
              </p:nvSpPr>
              <p:spPr>
                <a:xfrm flipH="1">
                  <a:off x="6674100" y="3489054"/>
                  <a:ext cx="733962" cy="277002"/>
                </a:xfrm>
                <a:prstGeom prst="rect">
                  <a:avLst/>
                </a:prstGeom>
                <a:blipFill>
                  <a:blip r:embed="rId4"/>
                  <a:stretch>
                    <a:fillRect t="-34783" b="-17391"/>
                  </a:stretch>
                </a:blipFill>
                <a:ln>
                  <a:noFill/>
                </a:ln>
              </p:spPr>
              <p:txBody>
                <a:bodyPr/>
                <a:lstStyle/>
                <a:p>
                  <a:r>
                    <a:rPr lang="en-US">
                      <a:noFill/>
                    </a:rPr>
                    <a:t> </a:t>
                  </a:r>
                </a:p>
              </p:txBody>
            </p:sp>
          </mc:Fallback>
        </mc:AlternateContent>
      </p:grpSp>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Q3</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46069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AB735BA7-4EE8-0845-9FD3-546E82D490FB}"/>
              </a:ext>
            </a:extLst>
          </p:cNvPr>
          <p:cNvGrpSpPr/>
          <p:nvPr/>
        </p:nvGrpSpPr>
        <p:grpSpPr>
          <a:xfrm>
            <a:off x="626936" y="1290864"/>
            <a:ext cx="3727860" cy="546681"/>
            <a:chOff x="558184" y="1421540"/>
            <a:chExt cx="3727860" cy="410730"/>
          </a:xfrm>
        </p:grpSpPr>
        <p:grpSp>
          <p:nvGrpSpPr>
            <p:cNvPr id="158" name="Group 157">
              <a:extLst>
                <a:ext uri="{FF2B5EF4-FFF2-40B4-BE49-F238E27FC236}">
                  <a16:creationId xmlns:a16="http://schemas.microsoft.com/office/drawing/2014/main" id="{F6524260-89B3-6042-8490-C9CD60516305}"/>
                </a:ext>
              </a:extLst>
            </p:cNvPr>
            <p:cNvGrpSpPr/>
            <p:nvPr/>
          </p:nvGrpSpPr>
          <p:grpSpPr>
            <a:xfrm>
              <a:off x="558184" y="1488406"/>
              <a:ext cx="1020074" cy="276999"/>
              <a:chOff x="1979320" y="2017981"/>
              <a:chExt cx="1020074" cy="276999"/>
            </a:xfrm>
          </p:grpSpPr>
          <p:sp>
            <p:nvSpPr>
              <p:cNvPr id="191" name="TextBox 190">
                <a:extLst>
                  <a:ext uri="{FF2B5EF4-FFF2-40B4-BE49-F238E27FC236}">
                    <a16:creationId xmlns:a16="http://schemas.microsoft.com/office/drawing/2014/main" id="{A82171FC-6861-984D-AA7D-F6EC35DA5B86}"/>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192" name="Straight Arrow Connector 191">
                <a:extLst>
                  <a:ext uri="{FF2B5EF4-FFF2-40B4-BE49-F238E27FC236}">
                    <a16:creationId xmlns:a16="http://schemas.microsoft.com/office/drawing/2014/main" id="{CC6675AF-652B-C845-AE0A-BB0B1A766717}"/>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E183B187-4101-834C-B4E3-B543BDE302F0}"/>
                </a:ext>
              </a:extLst>
            </p:cNvPr>
            <p:cNvGrpSpPr/>
            <p:nvPr/>
          </p:nvGrpSpPr>
          <p:grpSpPr>
            <a:xfrm>
              <a:off x="1554124" y="1421540"/>
              <a:ext cx="1498515" cy="410730"/>
              <a:chOff x="1534694" y="1477205"/>
              <a:chExt cx="1498515" cy="968479"/>
            </a:xfrm>
          </p:grpSpPr>
          <p:sp>
            <p:nvSpPr>
              <p:cNvPr id="155" name="Freeform 154">
                <a:extLst>
                  <a:ext uri="{FF2B5EF4-FFF2-40B4-BE49-F238E27FC236}">
                    <a16:creationId xmlns:a16="http://schemas.microsoft.com/office/drawing/2014/main" id="{0ECCB90E-51A9-7C48-A96D-320DD3ECBB08}"/>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6" name="Freeform 155">
                <a:extLst>
                  <a:ext uri="{FF2B5EF4-FFF2-40B4-BE49-F238E27FC236}">
                    <a16:creationId xmlns:a16="http://schemas.microsoft.com/office/drawing/2014/main" id="{69E0C2A4-3F42-034B-92F3-7C7E8DF9DF63}"/>
                  </a:ext>
                </a:extLst>
              </p:cNvPr>
              <p:cNvSpPr/>
              <p:nvPr/>
            </p:nvSpPr>
            <p:spPr>
              <a:xfrm>
                <a:off x="1534694" y="1477205"/>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Freeform 156">
                <a:extLst>
                  <a:ext uri="{FF2B5EF4-FFF2-40B4-BE49-F238E27FC236}">
                    <a16:creationId xmlns:a16="http://schemas.microsoft.com/office/drawing/2014/main" id="{2A410F01-0E94-3944-A2B3-67D18BCB0BD9}"/>
                  </a:ext>
                </a:extLst>
              </p:cNvPr>
              <p:cNvSpPr/>
              <p:nvPr/>
            </p:nvSpPr>
            <p:spPr>
              <a:xfrm flipV="1">
                <a:off x="1534694" y="2200048"/>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TextBox 160">
                <a:extLst>
                  <a:ext uri="{FF2B5EF4-FFF2-40B4-BE49-F238E27FC236}">
                    <a16:creationId xmlns:a16="http://schemas.microsoft.com/office/drawing/2014/main" id="{6AB45466-7DA7-9048-876B-88A79BC09145}"/>
                  </a:ext>
                </a:extLst>
              </p:cNvPr>
              <p:cNvSpPr txBox="1"/>
              <p:nvPr/>
            </p:nvSpPr>
            <p:spPr>
              <a:xfrm>
                <a:off x="1822619" y="1803506"/>
                <a:ext cx="922665" cy="315877"/>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Multiply by 11 </a:t>
                </a:r>
              </a:p>
            </p:txBody>
          </p:sp>
        </p:grpSp>
        <p:grpSp>
          <p:nvGrpSpPr>
            <p:cNvPr id="193" name="Group 192">
              <a:extLst>
                <a:ext uri="{FF2B5EF4-FFF2-40B4-BE49-F238E27FC236}">
                  <a16:creationId xmlns:a16="http://schemas.microsoft.com/office/drawing/2014/main" id="{C8B2BB00-87A5-7048-886E-378F4FC18836}"/>
                </a:ext>
              </a:extLst>
            </p:cNvPr>
            <p:cNvGrpSpPr/>
            <p:nvPr/>
          </p:nvGrpSpPr>
          <p:grpSpPr>
            <a:xfrm>
              <a:off x="3028505" y="1488406"/>
              <a:ext cx="1257539" cy="276999"/>
              <a:chOff x="2588869" y="2017980"/>
              <a:chExt cx="1257539" cy="276999"/>
            </a:xfrm>
          </p:grpSpPr>
          <p:sp>
            <p:nvSpPr>
              <p:cNvPr id="194" name="TextBox 193">
                <a:extLst>
                  <a:ext uri="{FF2B5EF4-FFF2-40B4-BE49-F238E27FC236}">
                    <a16:creationId xmlns:a16="http://schemas.microsoft.com/office/drawing/2014/main" id="{E76CD923-7D5B-B94A-9776-F430A2C24759}"/>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195" name="Straight Arrow Connector 194">
                <a:extLst>
                  <a:ext uri="{FF2B5EF4-FFF2-40B4-BE49-F238E27FC236}">
                    <a16:creationId xmlns:a16="http://schemas.microsoft.com/office/drawing/2014/main" id="{4717CB75-C39D-8F4D-8539-A18DBABB9A6E}"/>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
        <p:nvSpPr>
          <p:cNvPr id="196" name="TextBox 195">
            <a:extLst>
              <a:ext uri="{FF2B5EF4-FFF2-40B4-BE49-F238E27FC236}">
                <a16:creationId xmlns:a16="http://schemas.microsoft.com/office/drawing/2014/main" id="{5A988871-9263-AA45-B436-007AEB532806}"/>
              </a:ext>
            </a:extLst>
          </p:cNvPr>
          <p:cNvSpPr txBox="1"/>
          <p:nvPr/>
        </p:nvSpPr>
        <p:spPr>
          <a:xfrm>
            <a:off x="460691" y="1900895"/>
            <a:ext cx="513302" cy="276999"/>
          </a:xfrm>
          <a:prstGeom prst="rect">
            <a:avLst/>
          </a:prstGeom>
          <a:noFill/>
        </p:spPr>
        <p:txBody>
          <a:bodyPr wrap="square" lIns="36000" tIns="0" rIns="0" bIns="0" rtlCol="0">
            <a:spAutoFit/>
          </a:bodyPr>
          <a:lstStyle/>
          <a:p>
            <a:r>
              <a:rPr lang="en-GB" sz="1800" b="1" dirty="0"/>
              <a:t>[a]</a:t>
            </a:r>
          </a:p>
        </p:txBody>
      </p:sp>
      <p:sp>
        <p:nvSpPr>
          <p:cNvPr id="197" name="TextBox 196">
            <a:extLst>
              <a:ext uri="{FF2B5EF4-FFF2-40B4-BE49-F238E27FC236}">
                <a16:creationId xmlns:a16="http://schemas.microsoft.com/office/drawing/2014/main" id="{0093E71B-C08E-C847-BCF0-279C18428856}"/>
              </a:ext>
            </a:extLst>
          </p:cNvPr>
          <p:cNvSpPr txBox="1"/>
          <p:nvPr/>
        </p:nvSpPr>
        <p:spPr>
          <a:xfrm>
            <a:off x="882322" y="1898891"/>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8.</a:t>
            </a:r>
          </a:p>
        </p:txBody>
      </p:sp>
      <p:sp>
        <p:nvSpPr>
          <p:cNvPr id="198" name="TextBox 197">
            <a:extLst>
              <a:ext uri="{FF2B5EF4-FFF2-40B4-BE49-F238E27FC236}">
                <a16:creationId xmlns:a16="http://schemas.microsoft.com/office/drawing/2014/main" id="{2C53FA56-99AB-8441-A22A-170104A58806}"/>
              </a:ext>
            </a:extLst>
          </p:cNvPr>
          <p:cNvSpPr txBox="1"/>
          <p:nvPr/>
        </p:nvSpPr>
        <p:spPr>
          <a:xfrm>
            <a:off x="460691" y="2495574"/>
            <a:ext cx="513302" cy="276999"/>
          </a:xfrm>
          <a:prstGeom prst="rect">
            <a:avLst/>
          </a:prstGeom>
          <a:noFill/>
        </p:spPr>
        <p:txBody>
          <a:bodyPr wrap="square" lIns="36000" tIns="0" rIns="0" bIns="0" rtlCol="0">
            <a:spAutoFit/>
          </a:bodyPr>
          <a:lstStyle/>
          <a:p>
            <a:r>
              <a:rPr lang="en-GB" sz="1800" b="1" dirty="0"/>
              <a:t>[b]</a:t>
            </a:r>
          </a:p>
        </p:txBody>
      </p:sp>
      <p:sp>
        <p:nvSpPr>
          <p:cNvPr id="199" name="TextBox 198">
            <a:extLst>
              <a:ext uri="{FF2B5EF4-FFF2-40B4-BE49-F238E27FC236}">
                <a16:creationId xmlns:a16="http://schemas.microsoft.com/office/drawing/2014/main" id="{0A44BBFF-4A78-3A40-B91A-DDC1C768DDA2}"/>
              </a:ext>
            </a:extLst>
          </p:cNvPr>
          <p:cNvSpPr txBox="1"/>
          <p:nvPr/>
        </p:nvSpPr>
        <p:spPr>
          <a:xfrm>
            <a:off x="882322" y="2493570"/>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12.</a:t>
            </a:r>
          </a:p>
        </p:txBody>
      </p:sp>
      <p:sp>
        <p:nvSpPr>
          <p:cNvPr id="204" name="TextBox 203">
            <a:extLst>
              <a:ext uri="{FF2B5EF4-FFF2-40B4-BE49-F238E27FC236}">
                <a16:creationId xmlns:a16="http://schemas.microsoft.com/office/drawing/2014/main" id="{71C9F14E-76FF-D841-998F-C3A2DBF8F0F6}"/>
              </a:ext>
            </a:extLst>
          </p:cNvPr>
          <p:cNvSpPr txBox="1"/>
          <p:nvPr/>
        </p:nvSpPr>
        <p:spPr>
          <a:xfrm>
            <a:off x="460691" y="3173381"/>
            <a:ext cx="513302" cy="276999"/>
          </a:xfrm>
          <a:prstGeom prst="rect">
            <a:avLst/>
          </a:prstGeom>
          <a:noFill/>
        </p:spPr>
        <p:txBody>
          <a:bodyPr wrap="square" lIns="36000" tIns="0" rIns="0" bIns="0" rtlCol="0">
            <a:spAutoFit/>
          </a:bodyPr>
          <a:lstStyle/>
          <a:p>
            <a:r>
              <a:rPr lang="en-GB" sz="1800" b="1" dirty="0"/>
              <a:t>[c]</a:t>
            </a:r>
          </a:p>
        </p:txBody>
      </p:sp>
      <p:sp>
        <p:nvSpPr>
          <p:cNvPr id="205" name="TextBox 204">
            <a:extLst>
              <a:ext uri="{FF2B5EF4-FFF2-40B4-BE49-F238E27FC236}">
                <a16:creationId xmlns:a16="http://schemas.microsoft.com/office/drawing/2014/main" id="{AA8DBCBF-3ECD-674D-86B3-C7973B20697A}"/>
              </a:ext>
            </a:extLst>
          </p:cNvPr>
          <p:cNvSpPr txBox="1"/>
          <p:nvPr/>
        </p:nvSpPr>
        <p:spPr>
          <a:xfrm>
            <a:off x="882322" y="317137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66.</a:t>
            </a:r>
          </a:p>
        </p:txBody>
      </p:sp>
      <p:sp>
        <p:nvSpPr>
          <p:cNvPr id="206" name="TextBox 205">
            <a:extLst>
              <a:ext uri="{FF2B5EF4-FFF2-40B4-BE49-F238E27FC236}">
                <a16:creationId xmlns:a16="http://schemas.microsoft.com/office/drawing/2014/main" id="{04241CC5-5A03-974C-9623-98A752107E1E}"/>
              </a:ext>
            </a:extLst>
          </p:cNvPr>
          <p:cNvSpPr txBox="1"/>
          <p:nvPr/>
        </p:nvSpPr>
        <p:spPr>
          <a:xfrm>
            <a:off x="460691" y="3768060"/>
            <a:ext cx="513302" cy="276999"/>
          </a:xfrm>
          <a:prstGeom prst="rect">
            <a:avLst/>
          </a:prstGeom>
          <a:noFill/>
        </p:spPr>
        <p:txBody>
          <a:bodyPr wrap="square" lIns="36000" tIns="0" rIns="0" bIns="0" rtlCol="0">
            <a:spAutoFit/>
          </a:bodyPr>
          <a:lstStyle/>
          <a:p>
            <a:r>
              <a:rPr lang="en-GB" sz="1800" b="1" dirty="0"/>
              <a:t>[d]</a:t>
            </a:r>
          </a:p>
        </p:txBody>
      </p:sp>
      <p:sp>
        <p:nvSpPr>
          <p:cNvPr id="207" name="TextBox 206">
            <a:extLst>
              <a:ext uri="{FF2B5EF4-FFF2-40B4-BE49-F238E27FC236}">
                <a16:creationId xmlns:a16="http://schemas.microsoft.com/office/drawing/2014/main" id="{B54E55F8-944C-C44E-A8A9-E51941952778}"/>
              </a:ext>
            </a:extLst>
          </p:cNvPr>
          <p:cNvSpPr txBox="1"/>
          <p:nvPr/>
        </p:nvSpPr>
        <p:spPr>
          <a:xfrm>
            <a:off x="882322" y="376605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220.</a:t>
            </a:r>
          </a:p>
        </p:txBody>
      </p:sp>
      <p:sp>
        <p:nvSpPr>
          <p:cNvPr id="208" name="TextBox 207">
            <a:extLst>
              <a:ext uri="{FF2B5EF4-FFF2-40B4-BE49-F238E27FC236}">
                <a16:creationId xmlns:a16="http://schemas.microsoft.com/office/drawing/2014/main" id="{99DE10D1-8A59-9340-914B-D6EDD88230BC}"/>
              </a:ext>
            </a:extLst>
          </p:cNvPr>
          <p:cNvSpPr txBox="1"/>
          <p:nvPr/>
        </p:nvSpPr>
        <p:spPr>
          <a:xfrm>
            <a:off x="4636635" y="954523"/>
            <a:ext cx="513302" cy="276999"/>
          </a:xfrm>
          <a:prstGeom prst="rect">
            <a:avLst/>
          </a:prstGeom>
          <a:noFill/>
        </p:spPr>
        <p:txBody>
          <a:bodyPr wrap="square" lIns="36000" tIns="0" rIns="0" bIns="0" rtlCol="0">
            <a:spAutoFit/>
          </a:bodyPr>
          <a:lstStyle/>
          <a:p>
            <a:r>
              <a:rPr lang="en-GB" sz="1800" b="1" dirty="0"/>
              <a:t>Q4</a:t>
            </a:r>
          </a:p>
        </p:txBody>
      </p:sp>
      <p:sp>
        <p:nvSpPr>
          <p:cNvPr id="209" name="TextBox 208">
            <a:extLst>
              <a:ext uri="{FF2B5EF4-FFF2-40B4-BE49-F238E27FC236}">
                <a16:creationId xmlns:a16="http://schemas.microsoft.com/office/drawing/2014/main" id="{5B1A964E-27BC-5E4C-81EE-8C2C83964D9C}"/>
              </a:ext>
            </a:extLst>
          </p:cNvPr>
          <p:cNvSpPr txBox="1"/>
          <p:nvPr/>
        </p:nvSpPr>
        <p:spPr>
          <a:xfrm>
            <a:off x="5058266"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210" name="Rectangle 209">
            <a:extLst>
              <a:ext uri="{FF2B5EF4-FFF2-40B4-BE49-F238E27FC236}">
                <a16:creationId xmlns:a16="http://schemas.microsoft.com/office/drawing/2014/main" id="{DDAB3E74-140B-D944-BFB2-9A8919829F8F}"/>
              </a:ext>
            </a:extLst>
          </p:cNvPr>
          <p:cNvSpPr/>
          <p:nvPr/>
        </p:nvSpPr>
        <p:spPr>
          <a:xfrm rot="16200000">
            <a:off x="449625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12" name="Group 211">
            <a:extLst>
              <a:ext uri="{FF2B5EF4-FFF2-40B4-BE49-F238E27FC236}">
                <a16:creationId xmlns:a16="http://schemas.microsoft.com/office/drawing/2014/main" id="{C17F2179-E36F-6344-A35C-59C14D834C76}"/>
              </a:ext>
            </a:extLst>
          </p:cNvPr>
          <p:cNvGrpSpPr/>
          <p:nvPr/>
        </p:nvGrpSpPr>
        <p:grpSpPr>
          <a:xfrm>
            <a:off x="5224511" y="1377509"/>
            <a:ext cx="3727860" cy="373391"/>
            <a:chOff x="558184" y="1421540"/>
            <a:chExt cx="3727860" cy="410730"/>
          </a:xfrm>
        </p:grpSpPr>
        <p:grpSp>
          <p:nvGrpSpPr>
            <p:cNvPr id="213" name="Group 212">
              <a:extLst>
                <a:ext uri="{FF2B5EF4-FFF2-40B4-BE49-F238E27FC236}">
                  <a16:creationId xmlns:a16="http://schemas.microsoft.com/office/drawing/2014/main" id="{F2213EEF-B406-C547-B632-9AE893A164C6}"/>
                </a:ext>
              </a:extLst>
            </p:cNvPr>
            <p:cNvGrpSpPr/>
            <p:nvPr/>
          </p:nvGrpSpPr>
          <p:grpSpPr>
            <a:xfrm>
              <a:off x="558184" y="1488406"/>
              <a:ext cx="1020074" cy="276999"/>
              <a:chOff x="1979320" y="2017981"/>
              <a:chExt cx="1020074" cy="276999"/>
            </a:xfrm>
          </p:grpSpPr>
          <p:sp>
            <p:nvSpPr>
              <p:cNvPr id="267" name="TextBox 266">
                <a:extLst>
                  <a:ext uri="{FF2B5EF4-FFF2-40B4-BE49-F238E27FC236}">
                    <a16:creationId xmlns:a16="http://schemas.microsoft.com/office/drawing/2014/main" id="{3B12F9A0-5A67-684A-8354-3C096E28318C}"/>
                  </a:ext>
                </a:extLst>
              </p:cNvPr>
              <p:cNvSpPr txBox="1"/>
              <p:nvPr/>
            </p:nvSpPr>
            <p:spPr>
              <a:xfrm>
                <a:off x="1979320" y="2017981"/>
                <a:ext cx="574241" cy="276999"/>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268" name="Straight Arrow Connector 267">
                <a:extLst>
                  <a:ext uri="{FF2B5EF4-FFF2-40B4-BE49-F238E27FC236}">
                    <a16:creationId xmlns:a16="http://schemas.microsoft.com/office/drawing/2014/main" id="{C49F12EB-C811-C543-BADF-C8C05D0A768E}"/>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14" name="Group 213">
              <a:extLst>
                <a:ext uri="{FF2B5EF4-FFF2-40B4-BE49-F238E27FC236}">
                  <a16:creationId xmlns:a16="http://schemas.microsoft.com/office/drawing/2014/main" id="{A5BF9E85-2066-924B-A037-3F27FC8B8CBC}"/>
                </a:ext>
              </a:extLst>
            </p:cNvPr>
            <p:cNvGrpSpPr/>
            <p:nvPr/>
          </p:nvGrpSpPr>
          <p:grpSpPr>
            <a:xfrm>
              <a:off x="1554124" y="1421540"/>
              <a:ext cx="1498515" cy="410730"/>
              <a:chOff x="1534694" y="1477205"/>
              <a:chExt cx="1498515" cy="968479"/>
            </a:xfrm>
          </p:grpSpPr>
          <p:sp>
            <p:nvSpPr>
              <p:cNvPr id="229" name="Freeform 228">
                <a:extLst>
                  <a:ext uri="{FF2B5EF4-FFF2-40B4-BE49-F238E27FC236}">
                    <a16:creationId xmlns:a16="http://schemas.microsoft.com/office/drawing/2014/main" id="{68791F51-368B-1B4F-B914-3258CC975F41}"/>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6" name="Freeform 235">
                <a:extLst>
                  <a:ext uri="{FF2B5EF4-FFF2-40B4-BE49-F238E27FC236}">
                    <a16:creationId xmlns:a16="http://schemas.microsoft.com/office/drawing/2014/main" id="{191F2258-7152-D84C-97E7-A8E428CA84E8}"/>
                  </a:ext>
                </a:extLst>
              </p:cNvPr>
              <p:cNvSpPr/>
              <p:nvPr/>
            </p:nvSpPr>
            <p:spPr>
              <a:xfrm>
                <a:off x="1534694" y="1477205"/>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5" name="Freeform 264">
                <a:extLst>
                  <a:ext uri="{FF2B5EF4-FFF2-40B4-BE49-F238E27FC236}">
                    <a16:creationId xmlns:a16="http://schemas.microsoft.com/office/drawing/2014/main" id="{4DC44B3B-CA7B-7445-8B83-10DAFF3A60A0}"/>
                  </a:ext>
                </a:extLst>
              </p:cNvPr>
              <p:cNvSpPr/>
              <p:nvPr/>
            </p:nvSpPr>
            <p:spPr>
              <a:xfrm flipV="1">
                <a:off x="1534694" y="2200048"/>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6" name="TextBox 265">
                <a:extLst>
                  <a:ext uri="{FF2B5EF4-FFF2-40B4-BE49-F238E27FC236}">
                    <a16:creationId xmlns:a16="http://schemas.microsoft.com/office/drawing/2014/main" id="{02E5B4C0-12BB-EE41-A352-63CDC192E3CC}"/>
                  </a:ext>
                </a:extLst>
              </p:cNvPr>
              <p:cNvSpPr txBox="1"/>
              <p:nvPr/>
            </p:nvSpPr>
            <p:spPr>
              <a:xfrm>
                <a:off x="1864558" y="1622893"/>
                <a:ext cx="838786" cy="677103"/>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dirty="0"/>
                  <a:t>Square</a:t>
                </a:r>
              </a:p>
            </p:txBody>
          </p:sp>
        </p:grpSp>
        <p:grpSp>
          <p:nvGrpSpPr>
            <p:cNvPr id="218" name="Group 217">
              <a:extLst>
                <a:ext uri="{FF2B5EF4-FFF2-40B4-BE49-F238E27FC236}">
                  <a16:creationId xmlns:a16="http://schemas.microsoft.com/office/drawing/2014/main" id="{C921F6E0-1D58-BF48-ACF7-9923DB4BB14C}"/>
                </a:ext>
              </a:extLst>
            </p:cNvPr>
            <p:cNvGrpSpPr/>
            <p:nvPr/>
          </p:nvGrpSpPr>
          <p:grpSpPr>
            <a:xfrm>
              <a:off x="3028505" y="1488406"/>
              <a:ext cx="1257539" cy="276999"/>
              <a:chOff x="2588869" y="2017980"/>
              <a:chExt cx="1257539" cy="276999"/>
            </a:xfrm>
          </p:grpSpPr>
          <p:sp>
            <p:nvSpPr>
              <p:cNvPr id="219" name="TextBox 218">
                <a:extLst>
                  <a:ext uri="{FF2B5EF4-FFF2-40B4-BE49-F238E27FC236}">
                    <a16:creationId xmlns:a16="http://schemas.microsoft.com/office/drawing/2014/main" id="{40E328E5-4B70-1E4E-8046-BAD3E725BC2B}"/>
                  </a:ext>
                </a:extLst>
              </p:cNvPr>
              <p:cNvSpPr txBox="1"/>
              <p:nvPr/>
            </p:nvSpPr>
            <p:spPr>
              <a:xfrm>
                <a:off x="3037757" y="2017980"/>
                <a:ext cx="808651" cy="276999"/>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222" name="Straight Arrow Connector 221">
                <a:extLst>
                  <a:ext uri="{FF2B5EF4-FFF2-40B4-BE49-F238E27FC236}">
                    <a16:creationId xmlns:a16="http://schemas.microsoft.com/office/drawing/2014/main" id="{4EABF3E3-CA7A-7D49-9710-BD7B9CEAE4EA}"/>
                  </a:ext>
                </a:extLst>
              </p:cNvPr>
              <p:cNvCxnSpPr>
                <a:cxnSpLocks/>
              </p:cNvCxnSpPr>
              <p:nvPr/>
            </p:nvCxnSpPr>
            <p:spPr>
              <a:xfrm flipV="1">
                <a:off x="2588869" y="215647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
        <p:nvSpPr>
          <p:cNvPr id="269" name="TextBox 268">
            <a:extLst>
              <a:ext uri="{FF2B5EF4-FFF2-40B4-BE49-F238E27FC236}">
                <a16:creationId xmlns:a16="http://schemas.microsoft.com/office/drawing/2014/main" id="{3E8B07DC-74AF-824A-9374-8D8F5140325E}"/>
              </a:ext>
            </a:extLst>
          </p:cNvPr>
          <p:cNvSpPr txBox="1"/>
          <p:nvPr/>
        </p:nvSpPr>
        <p:spPr>
          <a:xfrm>
            <a:off x="5058266" y="1900895"/>
            <a:ext cx="513302" cy="276999"/>
          </a:xfrm>
          <a:prstGeom prst="rect">
            <a:avLst/>
          </a:prstGeom>
          <a:noFill/>
        </p:spPr>
        <p:txBody>
          <a:bodyPr wrap="square" lIns="36000" tIns="0" rIns="0" bIns="0" rtlCol="0">
            <a:spAutoFit/>
          </a:bodyPr>
          <a:lstStyle/>
          <a:p>
            <a:r>
              <a:rPr lang="en-GB" sz="1800" b="1" dirty="0"/>
              <a:t>[a]</a:t>
            </a:r>
          </a:p>
        </p:txBody>
      </p:sp>
      <p:sp>
        <p:nvSpPr>
          <p:cNvPr id="270" name="TextBox 269">
            <a:extLst>
              <a:ext uri="{FF2B5EF4-FFF2-40B4-BE49-F238E27FC236}">
                <a16:creationId xmlns:a16="http://schemas.microsoft.com/office/drawing/2014/main" id="{CCC538E1-5A37-404B-B279-C40F9251D590}"/>
              </a:ext>
            </a:extLst>
          </p:cNvPr>
          <p:cNvSpPr txBox="1"/>
          <p:nvPr/>
        </p:nvSpPr>
        <p:spPr>
          <a:xfrm>
            <a:off x="5479897" y="1898891"/>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4.</a:t>
            </a:r>
          </a:p>
        </p:txBody>
      </p:sp>
      <p:sp>
        <p:nvSpPr>
          <p:cNvPr id="271" name="TextBox 270">
            <a:extLst>
              <a:ext uri="{FF2B5EF4-FFF2-40B4-BE49-F238E27FC236}">
                <a16:creationId xmlns:a16="http://schemas.microsoft.com/office/drawing/2014/main" id="{1B1528D6-F926-9946-BF9C-4D9F86B69037}"/>
              </a:ext>
            </a:extLst>
          </p:cNvPr>
          <p:cNvSpPr txBox="1"/>
          <p:nvPr/>
        </p:nvSpPr>
        <p:spPr>
          <a:xfrm>
            <a:off x="5058266" y="2495574"/>
            <a:ext cx="513302" cy="276999"/>
          </a:xfrm>
          <a:prstGeom prst="rect">
            <a:avLst/>
          </a:prstGeom>
          <a:noFill/>
        </p:spPr>
        <p:txBody>
          <a:bodyPr wrap="square" lIns="36000" tIns="0" rIns="0" bIns="0" rtlCol="0">
            <a:spAutoFit/>
          </a:bodyPr>
          <a:lstStyle/>
          <a:p>
            <a:r>
              <a:rPr lang="en-GB" sz="1800" b="1" dirty="0"/>
              <a:t>[b]</a:t>
            </a:r>
          </a:p>
        </p:txBody>
      </p:sp>
      <p:sp>
        <p:nvSpPr>
          <p:cNvPr id="272" name="TextBox 271">
            <a:extLst>
              <a:ext uri="{FF2B5EF4-FFF2-40B4-BE49-F238E27FC236}">
                <a16:creationId xmlns:a16="http://schemas.microsoft.com/office/drawing/2014/main" id="{800A19AA-A07C-8E45-A8A2-A48C6FBF8E2B}"/>
              </a:ext>
            </a:extLst>
          </p:cNvPr>
          <p:cNvSpPr txBox="1"/>
          <p:nvPr/>
        </p:nvSpPr>
        <p:spPr>
          <a:xfrm>
            <a:off x="5479897" y="2493570"/>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10.</a:t>
            </a:r>
          </a:p>
        </p:txBody>
      </p:sp>
      <p:sp>
        <p:nvSpPr>
          <p:cNvPr id="273" name="TextBox 272">
            <a:extLst>
              <a:ext uri="{FF2B5EF4-FFF2-40B4-BE49-F238E27FC236}">
                <a16:creationId xmlns:a16="http://schemas.microsoft.com/office/drawing/2014/main" id="{EBF40736-1B5E-7D4B-84BB-8D54A454A8D2}"/>
              </a:ext>
            </a:extLst>
          </p:cNvPr>
          <p:cNvSpPr txBox="1"/>
          <p:nvPr/>
        </p:nvSpPr>
        <p:spPr>
          <a:xfrm>
            <a:off x="5058266" y="3173381"/>
            <a:ext cx="513302" cy="276999"/>
          </a:xfrm>
          <a:prstGeom prst="rect">
            <a:avLst/>
          </a:prstGeom>
          <a:noFill/>
        </p:spPr>
        <p:txBody>
          <a:bodyPr wrap="square" lIns="36000" tIns="0" rIns="0" bIns="0" rtlCol="0">
            <a:spAutoFit/>
          </a:bodyPr>
          <a:lstStyle/>
          <a:p>
            <a:r>
              <a:rPr lang="en-GB" sz="1800" b="1" dirty="0"/>
              <a:t>[c]</a:t>
            </a:r>
          </a:p>
        </p:txBody>
      </p:sp>
      <p:sp>
        <p:nvSpPr>
          <p:cNvPr id="274" name="TextBox 273">
            <a:extLst>
              <a:ext uri="{FF2B5EF4-FFF2-40B4-BE49-F238E27FC236}">
                <a16:creationId xmlns:a16="http://schemas.microsoft.com/office/drawing/2014/main" id="{D97DA9D3-F92F-954E-AA63-0586CBBD25A7}"/>
              </a:ext>
            </a:extLst>
          </p:cNvPr>
          <p:cNvSpPr txBox="1"/>
          <p:nvPr/>
        </p:nvSpPr>
        <p:spPr>
          <a:xfrm>
            <a:off x="5479897" y="317137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64.</a:t>
            </a:r>
          </a:p>
        </p:txBody>
      </p:sp>
      <p:sp>
        <p:nvSpPr>
          <p:cNvPr id="275" name="TextBox 274">
            <a:extLst>
              <a:ext uri="{FF2B5EF4-FFF2-40B4-BE49-F238E27FC236}">
                <a16:creationId xmlns:a16="http://schemas.microsoft.com/office/drawing/2014/main" id="{81A2197E-81E3-8446-AB49-926A078159E5}"/>
              </a:ext>
            </a:extLst>
          </p:cNvPr>
          <p:cNvSpPr txBox="1"/>
          <p:nvPr/>
        </p:nvSpPr>
        <p:spPr>
          <a:xfrm>
            <a:off x="5058266" y="3768060"/>
            <a:ext cx="513302" cy="276999"/>
          </a:xfrm>
          <a:prstGeom prst="rect">
            <a:avLst/>
          </a:prstGeom>
          <a:noFill/>
        </p:spPr>
        <p:txBody>
          <a:bodyPr wrap="square" lIns="36000" tIns="0" rIns="0" bIns="0" rtlCol="0">
            <a:spAutoFit/>
          </a:bodyPr>
          <a:lstStyle/>
          <a:p>
            <a:r>
              <a:rPr lang="en-GB" sz="1800" b="1" dirty="0"/>
              <a:t>[d]</a:t>
            </a:r>
          </a:p>
        </p:txBody>
      </p:sp>
      <p:sp>
        <p:nvSpPr>
          <p:cNvPr id="276" name="TextBox 275">
            <a:extLst>
              <a:ext uri="{FF2B5EF4-FFF2-40B4-BE49-F238E27FC236}">
                <a16:creationId xmlns:a16="http://schemas.microsoft.com/office/drawing/2014/main" id="{12A62EDA-390A-8648-BE7A-5B22A82D101F}"/>
              </a:ext>
            </a:extLst>
          </p:cNvPr>
          <p:cNvSpPr txBox="1"/>
          <p:nvPr/>
        </p:nvSpPr>
        <p:spPr>
          <a:xfrm>
            <a:off x="5479897" y="376605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49.</a:t>
            </a:r>
          </a:p>
        </p:txBody>
      </p:sp>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D64C371A-B187-9445-B50C-1370AC8D261E}"/>
                  </a:ext>
                </a:extLst>
              </p:cNvPr>
              <p:cNvSpPr txBox="1"/>
              <p:nvPr/>
            </p:nvSpPr>
            <p:spPr>
              <a:xfrm flipH="1">
                <a:off x="1910801" y="2216568"/>
                <a:ext cx="1031895"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8 </a:t>
                </a:r>
                <a14:m>
                  <m:oMath xmlns:m="http://schemas.openxmlformats.org/officeDocument/2006/math">
                    <m:r>
                      <a:rPr lang="en-GB" sz="2000" b="1" i="1" smtClean="0">
                        <a:latin typeface="Cambria Math" panose="02040503050406030204" pitchFamily="18" charset="0"/>
                      </a:rPr>
                      <m:t>×</m:t>
                    </m:r>
                  </m:oMath>
                </a14:m>
                <a:r>
                  <a:rPr lang="en-GB" sz="2000" b="1" dirty="0"/>
                  <a:t> 11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50" name="TextBox 49">
                <a:extLst>
                  <a:ext uri="{FF2B5EF4-FFF2-40B4-BE49-F238E27FC236}">
                    <a16:creationId xmlns:a16="http://schemas.microsoft.com/office/drawing/2014/main" id="{D64C371A-B187-9445-B50C-1370AC8D261E}"/>
                  </a:ext>
                </a:extLst>
              </p:cNvPr>
              <p:cNvSpPr txBox="1">
                <a:spLocks noRot="1" noChangeAspect="1" noMove="1" noResize="1" noEditPoints="1" noAdjustHandles="1" noChangeArrowheads="1" noChangeShapeType="1" noTextEdit="1"/>
              </p:cNvSpPr>
              <p:nvPr/>
            </p:nvSpPr>
            <p:spPr>
              <a:xfrm flipH="1">
                <a:off x="1910801" y="2216568"/>
                <a:ext cx="1031895" cy="277002"/>
              </a:xfrm>
              <a:prstGeom prst="rect">
                <a:avLst/>
              </a:prstGeom>
              <a:blipFill>
                <a:blip r:embed="rId5"/>
                <a:stretch>
                  <a:fillRect l="-8434" t="-31818" b="-59091"/>
                </a:stretch>
              </a:blipFill>
              <a:ln>
                <a:noFill/>
              </a:ln>
            </p:spPr>
            <p:txBody>
              <a:bodyPr/>
              <a:lstStyle/>
              <a:p>
                <a:r>
                  <a:rPr lang="en-US">
                    <a:noFill/>
                  </a:rPr>
                  <a:t> </a:t>
                </a:r>
              </a:p>
            </p:txBody>
          </p:sp>
        </mc:Fallback>
      </mc:AlternateContent>
      <p:sp>
        <p:nvSpPr>
          <p:cNvPr id="51" name="TextBox 50">
            <a:extLst>
              <a:ext uri="{FF2B5EF4-FFF2-40B4-BE49-F238E27FC236}">
                <a16:creationId xmlns:a16="http://schemas.microsoft.com/office/drawing/2014/main" id="{1BC4FA6F-40CC-9F4E-A0EF-08F8E8B9280B}"/>
              </a:ext>
            </a:extLst>
          </p:cNvPr>
          <p:cNvSpPr txBox="1"/>
          <p:nvPr/>
        </p:nvSpPr>
        <p:spPr>
          <a:xfrm flipH="1">
            <a:off x="2925818" y="221656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88</a:t>
            </a:r>
          </a:p>
        </p:txBody>
      </p:sp>
      <mc:AlternateContent xmlns:mc="http://schemas.openxmlformats.org/markup-compatibility/2006" xmlns:a14="http://schemas.microsoft.com/office/drawing/2010/main">
        <mc:Choice Requires="a14">
          <p:sp>
            <p:nvSpPr>
              <p:cNvPr id="52" name="TextBox 51">
                <a:extLst>
                  <a:ext uri="{FF2B5EF4-FFF2-40B4-BE49-F238E27FC236}">
                    <a16:creationId xmlns:a16="http://schemas.microsoft.com/office/drawing/2014/main" id="{EECF9175-2DDA-9043-A36C-F9C51D4D27DA}"/>
                  </a:ext>
                </a:extLst>
              </p:cNvPr>
              <p:cNvSpPr txBox="1"/>
              <p:nvPr/>
            </p:nvSpPr>
            <p:spPr>
              <a:xfrm flipH="1">
                <a:off x="2026773" y="2818510"/>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12 </a:t>
                </a:r>
                <a14:m>
                  <m:oMath xmlns:m="http://schemas.openxmlformats.org/officeDocument/2006/math">
                    <m:r>
                      <a:rPr lang="en-GB" sz="2000" b="1" i="1" smtClean="0">
                        <a:latin typeface="Cambria Math" panose="02040503050406030204" pitchFamily="18" charset="0"/>
                      </a:rPr>
                      <m:t>×</m:t>
                    </m:r>
                  </m:oMath>
                </a14:m>
                <a:r>
                  <a:rPr lang="en-GB" sz="2000" b="1" dirty="0"/>
                  <a:t> 11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52" name="TextBox 51">
                <a:extLst>
                  <a:ext uri="{FF2B5EF4-FFF2-40B4-BE49-F238E27FC236}">
                    <a16:creationId xmlns:a16="http://schemas.microsoft.com/office/drawing/2014/main" id="{EECF9175-2DDA-9043-A36C-F9C51D4D27DA}"/>
                  </a:ext>
                </a:extLst>
              </p:cNvPr>
              <p:cNvSpPr txBox="1">
                <a:spLocks noRot="1" noChangeAspect="1" noMove="1" noResize="1" noEditPoints="1" noAdjustHandles="1" noChangeArrowheads="1" noChangeShapeType="1" noTextEdit="1"/>
              </p:cNvSpPr>
              <p:nvPr/>
            </p:nvSpPr>
            <p:spPr>
              <a:xfrm flipH="1">
                <a:off x="2026773" y="2818510"/>
                <a:ext cx="1171237" cy="277002"/>
              </a:xfrm>
              <a:prstGeom prst="rect">
                <a:avLst/>
              </a:prstGeom>
              <a:blipFill>
                <a:blip r:embed="rId6"/>
                <a:stretch>
                  <a:fillRect l="-8602" t="-30435" b="-56522"/>
                </a:stretch>
              </a:blipFill>
              <a:ln>
                <a:noFill/>
              </a:ln>
            </p:spPr>
            <p:txBody>
              <a:bodyPr/>
              <a:lstStyle/>
              <a:p>
                <a:r>
                  <a:rPr lang="en-US">
                    <a:noFill/>
                  </a:rPr>
                  <a:t> </a:t>
                </a:r>
              </a:p>
            </p:txBody>
          </p:sp>
        </mc:Fallback>
      </mc:AlternateContent>
      <p:sp>
        <p:nvSpPr>
          <p:cNvPr id="53" name="TextBox 52">
            <a:extLst>
              <a:ext uri="{FF2B5EF4-FFF2-40B4-BE49-F238E27FC236}">
                <a16:creationId xmlns:a16="http://schemas.microsoft.com/office/drawing/2014/main" id="{078351BC-8720-874A-8810-30A3A410650A}"/>
              </a:ext>
            </a:extLst>
          </p:cNvPr>
          <p:cNvSpPr txBox="1"/>
          <p:nvPr/>
        </p:nvSpPr>
        <p:spPr>
          <a:xfrm flipH="1">
            <a:off x="3183260" y="2818510"/>
            <a:ext cx="457086"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132</a:t>
            </a:r>
          </a:p>
        </p:txBody>
      </p:sp>
      <mc:AlternateContent xmlns:mc="http://schemas.openxmlformats.org/markup-compatibility/2006" xmlns:a14="http://schemas.microsoft.com/office/drawing/2010/main">
        <mc:Choice Requires="a14">
          <p:sp>
            <p:nvSpPr>
              <p:cNvPr id="54" name="TextBox 53">
                <a:extLst>
                  <a:ext uri="{FF2B5EF4-FFF2-40B4-BE49-F238E27FC236}">
                    <a16:creationId xmlns:a16="http://schemas.microsoft.com/office/drawing/2014/main" id="{9AF8AB66-906D-164F-9A8C-30333DF88A79}"/>
                  </a:ext>
                </a:extLst>
              </p:cNvPr>
              <p:cNvSpPr txBox="1"/>
              <p:nvPr/>
            </p:nvSpPr>
            <p:spPr>
              <a:xfrm flipH="1">
                <a:off x="2178408" y="3489377"/>
                <a:ext cx="117123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66 </a:t>
                </a:r>
                <a14:m>
                  <m:oMath xmlns:m="http://schemas.openxmlformats.org/officeDocument/2006/math">
                    <m:r>
                      <a:rPr lang="en-GB" sz="2000" b="1" i="1" smtClean="0">
                        <a:latin typeface="Cambria Math" panose="02040503050406030204" pitchFamily="18" charset="0"/>
                      </a:rPr>
                      <m:t>÷</m:t>
                    </m:r>
                  </m:oMath>
                </a14:m>
                <a:r>
                  <a:rPr lang="en-GB" sz="2000" b="1" dirty="0"/>
                  <a:t> 11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54" name="TextBox 53">
                <a:extLst>
                  <a:ext uri="{FF2B5EF4-FFF2-40B4-BE49-F238E27FC236}">
                    <a16:creationId xmlns:a16="http://schemas.microsoft.com/office/drawing/2014/main" id="{9AF8AB66-906D-164F-9A8C-30333DF88A79}"/>
                  </a:ext>
                </a:extLst>
              </p:cNvPr>
              <p:cNvSpPr txBox="1">
                <a:spLocks noRot="1" noChangeAspect="1" noMove="1" noResize="1" noEditPoints="1" noAdjustHandles="1" noChangeArrowheads="1" noChangeShapeType="1" noTextEdit="1"/>
              </p:cNvSpPr>
              <p:nvPr/>
            </p:nvSpPr>
            <p:spPr>
              <a:xfrm flipH="1">
                <a:off x="2178408" y="3489377"/>
                <a:ext cx="1171237" cy="277002"/>
              </a:xfrm>
              <a:prstGeom prst="rect">
                <a:avLst/>
              </a:prstGeom>
              <a:blipFill>
                <a:blip r:embed="rId7"/>
                <a:stretch>
                  <a:fillRect l="-8602" t="-30435" b="-56522"/>
                </a:stretch>
              </a:blipFill>
              <a:ln>
                <a:noFill/>
              </a:ln>
            </p:spPr>
            <p:txBody>
              <a:bodyPr/>
              <a:lstStyle/>
              <a:p>
                <a:r>
                  <a:rPr lang="en-US">
                    <a:noFill/>
                  </a:rPr>
                  <a:t> </a:t>
                </a:r>
              </a:p>
            </p:txBody>
          </p:sp>
        </mc:Fallback>
      </mc:AlternateContent>
      <p:sp>
        <p:nvSpPr>
          <p:cNvPr id="55" name="TextBox 54">
            <a:extLst>
              <a:ext uri="{FF2B5EF4-FFF2-40B4-BE49-F238E27FC236}">
                <a16:creationId xmlns:a16="http://schemas.microsoft.com/office/drawing/2014/main" id="{BB029072-81D3-3B48-AF94-21C24F3D7728}"/>
              </a:ext>
            </a:extLst>
          </p:cNvPr>
          <p:cNvSpPr txBox="1"/>
          <p:nvPr/>
        </p:nvSpPr>
        <p:spPr>
          <a:xfrm flipH="1">
            <a:off x="3330584" y="3489377"/>
            <a:ext cx="22643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a:t>
            </a:r>
          </a:p>
        </p:txBody>
      </p:sp>
      <mc:AlternateContent xmlns:mc="http://schemas.openxmlformats.org/markup-compatibility/2006" xmlns:a14="http://schemas.microsoft.com/office/drawing/2010/main">
        <mc:Choice Requires="a14">
          <p:sp>
            <p:nvSpPr>
              <p:cNvPr id="56" name="TextBox 55">
                <a:extLst>
                  <a:ext uri="{FF2B5EF4-FFF2-40B4-BE49-F238E27FC236}">
                    <a16:creationId xmlns:a16="http://schemas.microsoft.com/office/drawing/2014/main" id="{577AF0CC-100F-4F4D-B031-FC5567D2BECB}"/>
                  </a:ext>
                </a:extLst>
              </p:cNvPr>
              <p:cNvSpPr txBox="1"/>
              <p:nvPr/>
            </p:nvSpPr>
            <p:spPr>
              <a:xfrm flipH="1">
                <a:off x="2282234" y="4095914"/>
                <a:ext cx="1287168"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220 </a:t>
                </a:r>
                <a14:m>
                  <m:oMath xmlns:m="http://schemas.openxmlformats.org/officeDocument/2006/math">
                    <m:r>
                      <a:rPr lang="en-GB" sz="2000" b="1" i="1" smtClean="0">
                        <a:latin typeface="Cambria Math" panose="02040503050406030204" pitchFamily="18" charset="0"/>
                      </a:rPr>
                      <m:t>÷</m:t>
                    </m:r>
                  </m:oMath>
                </a14:m>
                <a:r>
                  <a:rPr lang="en-GB" sz="2000" b="1" dirty="0"/>
                  <a:t> 11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56" name="TextBox 55">
                <a:extLst>
                  <a:ext uri="{FF2B5EF4-FFF2-40B4-BE49-F238E27FC236}">
                    <a16:creationId xmlns:a16="http://schemas.microsoft.com/office/drawing/2014/main" id="{577AF0CC-100F-4F4D-B031-FC5567D2BECB}"/>
                  </a:ext>
                </a:extLst>
              </p:cNvPr>
              <p:cNvSpPr txBox="1">
                <a:spLocks noRot="1" noChangeAspect="1" noMove="1" noResize="1" noEditPoints="1" noAdjustHandles="1" noChangeArrowheads="1" noChangeShapeType="1" noTextEdit="1"/>
              </p:cNvSpPr>
              <p:nvPr/>
            </p:nvSpPr>
            <p:spPr>
              <a:xfrm flipH="1">
                <a:off x="2282234" y="4095914"/>
                <a:ext cx="1287168" cy="277002"/>
              </a:xfrm>
              <a:prstGeom prst="rect">
                <a:avLst/>
              </a:prstGeom>
              <a:blipFill>
                <a:blip r:embed="rId8"/>
                <a:stretch>
                  <a:fillRect l="-9901" t="-31818" b="-59091"/>
                </a:stretch>
              </a:blipFill>
              <a:ln>
                <a:noFill/>
              </a:ln>
            </p:spPr>
            <p:txBody>
              <a:bodyPr/>
              <a:lstStyle/>
              <a:p>
                <a:r>
                  <a:rPr lang="en-US">
                    <a:noFill/>
                  </a:rPr>
                  <a:t> </a:t>
                </a:r>
              </a:p>
            </p:txBody>
          </p:sp>
        </mc:Fallback>
      </mc:AlternateContent>
      <p:sp>
        <p:nvSpPr>
          <p:cNvPr id="57" name="TextBox 56">
            <a:extLst>
              <a:ext uri="{FF2B5EF4-FFF2-40B4-BE49-F238E27FC236}">
                <a16:creationId xmlns:a16="http://schemas.microsoft.com/office/drawing/2014/main" id="{94A07D57-1FB4-1640-AB6C-AF3A4CE37853}"/>
              </a:ext>
            </a:extLst>
          </p:cNvPr>
          <p:cNvSpPr txBox="1"/>
          <p:nvPr/>
        </p:nvSpPr>
        <p:spPr>
          <a:xfrm flipH="1">
            <a:off x="3553959" y="4095914"/>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20</a:t>
            </a:r>
          </a:p>
        </p:txBody>
      </p:sp>
      <mc:AlternateContent xmlns:mc="http://schemas.openxmlformats.org/markup-compatibility/2006" xmlns:a14="http://schemas.microsoft.com/office/drawing/2010/main">
        <mc:Choice Requires="a14">
          <p:sp>
            <p:nvSpPr>
              <p:cNvPr id="58" name="TextBox 57">
                <a:extLst>
                  <a:ext uri="{FF2B5EF4-FFF2-40B4-BE49-F238E27FC236}">
                    <a16:creationId xmlns:a16="http://schemas.microsoft.com/office/drawing/2014/main" id="{2B24534F-251F-1F44-B15B-0BAC274FF65F}"/>
                  </a:ext>
                </a:extLst>
              </p:cNvPr>
              <p:cNvSpPr txBox="1"/>
              <p:nvPr/>
            </p:nvSpPr>
            <p:spPr>
              <a:xfrm flipH="1">
                <a:off x="6519376" y="2216568"/>
                <a:ext cx="60172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4</a:t>
                </a:r>
                <a:r>
                  <a:rPr lang="en-GB" sz="2000" b="1" baseline="30000" dirty="0"/>
                  <a:t>2</a:t>
                </a:r>
                <a:r>
                  <a:rPr lang="en-GB" sz="2000" b="1" dirty="0"/>
                  <a:t>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58" name="TextBox 57">
                <a:extLst>
                  <a:ext uri="{FF2B5EF4-FFF2-40B4-BE49-F238E27FC236}">
                    <a16:creationId xmlns:a16="http://schemas.microsoft.com/office/drawing/2014/main" id="{2B24534F-251F-1F44-B15B-0BAC274FF65F}"/>
                  </a:ext>
                </a:extLst>
              </p:cNvPr>
              <p:cNvSpPr txBox="1">
                <a:spLocks noRot="1" noChangeAspect="1" noMove="1" noResize="1" noEditPoints="1" noAdjustHandles="1" noChangeArrowheads="1" noChangeShapeType="1" noTextEdit="1"/>
              </p:cNvSpPr>
              <p:nvPr/>
            </p:nvSpPr>
            <p:spPr>
              <a:xfrm flipH="1">
                <a:off x="6519376" y="2216568"/>
                <a:ext cx="601729" cy="277002"/>
              </a:xfrm>
              <a:prstGeom prst="rect">
                <a:avLst/>
              </a:prstGeom>
              <a:blipFill>
                <a:blip r:embed="rId9"/>
                <a:stretch>
                  <a:fillRect l="-12245" t="-31818" b="-59091"/>
                </a:stretch>
              </a:blipFill>
              <a:ln>
                <a:noFill/>
              </a:ln>
            </p:spPr>
            <p:txBody>
              <a:bodyPr/>
              <a:lstStyle/>
              <a:p>
                <a:r>
                  <a:rPr lang="en-US">
                    <a:noFill/>
                  </a:rPr>
                  <a:t> </a:t>
                </a:r>
              </a:p>
            </p:txBody>
          </p:sp>
        </mc:Fallback>
      </mc:AlternateContent>
      <p:sp>
        <p:nvSpPr>
          <p:cNvPr id="59" name="TextBox 58">
            <a:extLst>
              <a:ext uri="{FF2B5EF4-FFF2-40B4-BE49-F238E27FC236}">
                <a16:creationId xmlns:a16="http://schemas.microsoft.com/office/drawing/2014/main" id="{1644065E-1D7C-E24D-970F-8CE067EAA580}"/>
              </a:ext>
            </a:extLst>
          </p:cNvPr>
          <p:cNvSpPr txBox="1"/>
          <p:nvPr/>
        </p:nvSpPr>
        <p:spPr>
          <a:xfrm flipH="1">
            <a:off x="7089121" y="221656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16</a:t>
            </a:r>
          </a:p>
        </p:txBody>
      </p:sp>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B3481F8F-E760-1043-B93E-51E276DF99F1}"/>
                  </a:ext>
                </a:extLst>
              </p:cNvPr>
              <p:cNvSpPr txBox="1"/>
              <p:nvPr/>
            </p:nvSpPr>
            <p:spPr>
              <a:xfrm flipH="1">
                <a:off x="6635348" y="2818510"/>
                <a:ext cx="714357"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10</a:t>
                </a:r>
                <a:r>
                  <a:rPr lang="en-GB" sz="2000" b="1" baseline="30000" dirty="0"/>
                  <a:t>2</a:t>
                </a:r>
                <a:r>
                  <a:rPr lang="en-GB" sz="2000" b="1" dirty="0"/>
                  <a:t>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60" name="TextBox 59">
                <a:extLst>
                  <a:ext uri="{FF2B5EF4-FFF2-40B4-BE49-F238E27FC236}">
                    <a16:creationId xmlns:a16="http://schemas.microsoft.com/office/drawing/2014/main" id="{B3481F8F-E760-1043-B93E-51E276DF99F1}"/>
                  </a:ext>
                </a:extLst>
              </p:cNvPr>
              <p:cNvSpPr txBox="1">
                <a:spLocks noRot="1" noChangeAspect="1" noMove="1" noResize="1" noEditPoints="1" noAdjustHandles="1" noChangeArrowheads="1" noChangeShapeType="1" noTextEdit="1"/>
              </p:cNvSpPr>
              <p:nvPr/>
            </p:nvSpPr>
            <p:spPr>
              <a:xfrm flipH="1">
                <a:off x="6635348" y="2818510"/>
                <a:ext cx="714357" cy="277002"/>
              </a:xfrm>
              <a:prstGeom prst="rect">
                <a:avLst/>
              </a:prstGeom>
              <a:blipFill>
                <a:blip r:embed="rId10"/>
                <a:stretch>
                  <a:fillRect l="-10345" t="-30435" b="-56522"/>
                </a:stretch>
              </a:blipFill>
              <a:ln>
                <a:noFill/>
              </a:ln>
            </p:spPr>
            <p:txBody>
              <a:bodyPr/>
              <a:lstStyle/>
              <a:p>
                <a:r>
                  <a:rPr lang="en-US">
                    <a:noFill/>
                  </a:rPr>
                  <a:t> </a:t>
                </a:r>
              </a:p>
            </p:txBody>
          </p:sp>
        </mc:Fallback>
      </mc:AlternateContent>
      <p:sp>
        <p:nvSpPr>
          <p:cNvPr id="61" name="TextBox 60">
            <a:extLst>
              <a:ext uri="{FF2B5EF4-FFF2-40B4-BE49-F238E27FC236}">
                <a16:creationId xmlns:a16="http://schemas.microsoft.com/office/drawing/2014/main" id="{5C7A7EDB-9025-614B-94DF-EE0BDA72D52A}"/>
              </a:ext>
            </a:extLst>
          </p:cNvPr>
          <p:cNvSpPr txBox="1"/>
          <p:nvPr/>
        </p:nvSpPr>
        <p:spPr>
          <a:xfrm flipH="1">
            <a:off x="7321698" y="2818510"/>
            <a:ext cx="459327"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100</a:t>
            </a:r>
          </a:p>
        </p:txBody>
      </p:sp>
      <p:sp>
        <p:nvSpPr>
          <p:cNvPr id="63" name="TextBox 62">
            <a:extLst>
              <a:ext uri="{FF2B5EF4-FFF2-40B4-BE49-F238E27FC236}">
                <a16:creationId xmlns:a16="http://schemas.microsoft.com/office/drawing/2014/main" id="{86679F7F-DC82-D240-B7AD-0B561D631A30}"/>
              </a:ext>
            </a:extLst>
          </p:cNvPr>
          <p:cNvSpPr txBox="1"/>
          <p:nvPr/>
        </p:nvSpPr>
        <p:spPr>
          <a:xfrm flipH="1">
            <a:off x="7491358" y="3495683"/>
            <a:ext cx="229284"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8</a:t>
            </a:r>
          </a:p>
        </p:txBody>
      </p:sp>
      <p:grpSp>
        <p:nvGrpSpPr>
          <p:cNvPr id="69" name="Group 68">
            <a:extLst>
              <a:ext uri="{FF2B5EF4-FFF2-40B4-BE49-F238E27FC236}">
                <a16:creationId xmlns:a16="http://schemas.microsoft.com/office/drawing/2014/main" id="{A7501914-0268-844E-991B-FEA910D01231}"/>
              </a:ext>
            </a:extLst>
          </p:cNvPr>
          <p:cNvGrpSpPr/>
          <p:nvPr/>
        </p:nvGrpSpPr>
        <p:grpSpPr>
          <a:xfrm>
            <a:off x="6674100" y="4075650"/>
            <a:ext cx="986157" cy="283631"/>
            <a:chOff x="6674100" y="3489054"/>
            <a:chExt cx="986157" cy="283631"/>
          </a:xfrm>
        </p:grpSpPr>
        <mc:AlternateContent xmlns:mc="http://schemas.openxmlformats.org/markup-compatibility/2006" xmlns:a14="http://schemas.microsoft.com/office/drawing/2010/main">
          <mc:Choice Requires="a14">
            <p:sp>
              <p:nvSpPr>
                <p:cNvPr id="70" name="TextBox 69">
                  <a:extLst>
                    <a:ext uri="{FF2B5EF4-FFF2-40B4-BE49-F238E27FC236}">
                      <a16:creationId xmlns:a16="http://schemas.microsoft.com/office/drawing/2014/main" id="{23F78DA3-ADA7-5F45-8910-C89B1A054738}"/>
                    </a:ext>
                  </a:extLst>
                </p:cNvPr>
                <p:cNvSpPr txBox="1"/>
                <p:nvPr/>
              </p:nvSpPr>
              <p:spPr>
                <a:xfrm flipH="1">
                  <a:off x="6753765" y="3495683"/>
                  <a:ext cx="906492"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49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70" name="TextBox 69">
                  <a:extLst>
                    <a:ext uri="{FF2B5EF4-FFF2-40B4-BE49-F238E27FC236}">
                      <a16:creationId xmlns:a16="http://schemas.microsoft.com/office/drawing/2014/main" id="{23F78DA3-ADA7-5F45-8910-C89B1A054738}"/>
                    </a:ext>
                  </a:extLst>
                </p:cNvPr>
                <p:cNvSpPr txBox="1">
                  <a:spLocks noRot="1" noChangeAspect="1" noMove="1" noResize="1" noEditPoints="1" noAdjustHandles="1" noChangeArrowheads="1" noChangeShapeType="1" noTextEdit="1"/>
                </p:cNvSpPr>
                <p:nvPr/>
              </p:nvSpPr>
              <p:spPr>
                <a:xfrm flipH="1">
                  <a:off x="6753765" y="3495683"/>
                  <a:ext cx="906492" cy="277002"/>
                </a:xfrm>
                <a:prstGeom prst="rect">
                  <a:avLst/>
                </a:prstGeom>
                <a:blipFill>
                  <a:blip r:embed="rId11"/>
                  <a:stretch>
                    <a:fillRect t="-30435" b="-56522"/>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1" name="TextBox 70">
                  <a:extLst>
                    <a:ext uri="{FF2B5EF4-FFF2-40B4-BE49-F238E27FC236}">
                      <a16:creationId xmlns:a16="http://schemas.microsoft.com/office/drawing/2014/main" id="{C5D4656B-3FF0-2346-83D0-061AAF9BBF9E}"/>
                    </a:ext>
                  </a:extLst>
                </p:cNvPr>
                <p:cNvSpPr txBox="1"/>
                <p:nvPr/>
              </p:nvSpPr>
              <p:spPr>
                <a:xfrm flipH="1">
                  <a:off x="6674100" y="3489054"/>
                  <a:ext cx="733962" cy="277002"/>
                </a:xfrm>
                <a:prstGeom prst="rect">
                  <a:avLst/>
                </a:prstGeom>
                <a:noFill/>
                <a:ln>
                  <a:noFill/>
                </a:ln>
              </p:spPr>
              <p:txBody>
                <a:bodyPr wrap="square" lIns="0" tIns="0" rIns="0" bIns="0" rtlCol="0" anchor="ctr">
                  <a:noAutofit/>
                </a:bodyPr>
                <a:lstStyle/>
                <a:p>
                  <a:pPr algn="ctr" fontAlgn="base">
                    <a:spcBef>
                      <a:spcPct val="0"/>
                    </a:spcBef>
                    <a:spcAft>
                      <a:spcPts val="800"/>
                    </a:spcAft>
                  </a:pPr>
                  <a14:m>
                    <m:oMathPara xmlns:m="http://schemas.openxmlformats.org/officeDocument/2006/math">
                      <m:oMathParaPr>
                        <m:jc m:val="centerGroup"/>
                      </m:oMathParaPr>
                      <m:oMath xmlns:m="http://schemas.openxmlformats.org/officeDocument/2006/math">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     </m:t>
                            </m:r>
                          </m:e>
                        </m:rad>
                      </m:oMath>
                    </m:oMathPara>
                  </a14:m>
                  <a:endParaRPr lang="en-GB" sz="2000" b="1" dirty="0"/>
                </a:p>
              </p:txBody>
            </p:sp>
          </mc:Choice>
          <mc:Fallback xmlns="">
            <p:sp>
              <p:nvSpPr>
                <p:cNvPr id="71" name="TextBox 70">
                  <a:extLst>
                    <a:ext uri="{FF2B5EF4-FFF2-40B4-BE49-F238E27FC236}">
                      <a16:creationId xmlns:a16="http://schemas.microsoft.com/office/drawing/2014/main" id="{C5D4656B-3FF0-2346-83D0-061AAF9BBF9E}"/>
                    </a:ext>
                  </a:extLst>
                </p:cNvPr>
                <p:cNvSpPr txBox="1">
                  <a:spLocks noRot="1" noChangeAspect="1" noMove="1" noResize="1" noEditPoints="1" noAdjustHandles="1" noChangeArrowheads="1" noChangeShapeType="1" noTextEdit="1"/>
                </p:cNvSpPr>
                <p:nvPr/>
              </p:nvSpPr>
              <p:spPr>
                <a:xfrm flipH="1">
                  <a:off x="6674100" y="3489054"/>
                  <a:ext cx="733962" cy="277002"/>
                </a:xfrm>
                <a:prstGeom prst="rect">
                  <a:avLst/>
                </a:prstGeom>
                <a:blipFill>
                  <a:blip r:embed="rId12"/>
                  <a:stretch>
                    <a:fillRect t="-34783" b="-21739"/>
                  </a:stretch>
                </a:blipFill>
                <a:ln>
                  <a:noFill/>
                </a:ln>
              </p:spPr>
              <p:txBody>
                <a:bodyPr/>
                <a:lstStyle/>
                <a:p>
                  <a:r>
                    <a:rPr lang="en-US">
                      <a:noFill/>
                    </a:rPr>
                    <a:t> </a:t>
                  </a:r>
                </a:p>
              </p:txBody>
            </p:sp>
          </mc:Fallback>
        </mc:AlternateContent>
      </p:grpSp>
      <p:sp>
        <p:nvSpPr>
          <p:cNvPr id="72" name="TextBox 71">
            <a:extLst>
              <a:ext uri="{FF2B5EF4-FFF2-40B4-BE49-F238E27FC236}">
                <a16:creationId xmlns:a16="http://schemas.microsoft.com/office/drawing/2014/main" id="{1F761FB1-1004-8C4A-ADA9-657285D5B3F7}"/>
              </a:ext>
            </a:extLst>
          </p:cNvPr>
          <p:cNvSpPr txBox="1"/>
          <p:nvPr/>
        </p:nvSpPr>
        <p:spPr>
          <a:xfrm flipH="1">
            <a:off x="7491358" y="4082279"/>
            <a:ext cx="229284"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7</a:t>
            </a:r>
          </a:p>
        </p:txBody>
      </p:sp>
    </p:spTree>
    <p:extLst>
      <p:ext uri="{BB962C8B-B14F-4D97-AF65-F5344CB8AC3E}">
        <p14:creationId xmlns:p14="http://schemas.microsoft.com/office/powerpoint/2010/main" val="187637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dissolv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dissolve">
                                      <p:cBhvr>
                                        <p:cTn id="12" dur="500"/>
                                        <p:tgtEl>
                                          <p:spTgt spid="51"/>
                                        </p:tgtEl>
                                      </p:cBhvr>
                                    </p:animEffect>
                                  </p:childTnLst>
                                </p:cTn>
                              </p:par>
                              <p:par>
                                <p:cTn id="13" presetID="9" presetClass="emph" presetSubtype="0" grpId="1" nodeType="withEffect">
                                  <p:stCondLst>
                                    <p:cond delay="0"/>
                                  </p:stCondLst>
                                  <p:childTnLst>
                                    <p:set>
                                      <p:cBhvr>
                                        <p:cTn id="14" dur="indefinite"/>
                                        <p:tgtEl>
                                          <p:spTgt spid="50"/>
                                        </p:tgtEl>
                                        <p:attrNameLst>
                                          <p:attrName>style.opacity</p:attrName>
                                        </p:attrNameLst>
                                      </p:cBhvr>
                                      <p:to>
                                        <p:strVal val="0.5"/>
                                      </p:to>
                                    </p:set>
                                    <p:animEffect filter="image" prLst="opacity: 0.5">
                                      <p:cBhvr rctx="IE">
                                        <p:cTn id="15" dur="indefinite"/>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dissolve">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dissolve">
                                      <p:cBhvr>
                                        <p:cTn id="25" dur="500"/>
                                        <p:tgtEl>
                                          <p:spTgt spid="53"/>
                                        </p:tgtEl>
                                      </p:cBhvr>
                                    </p:animEffect>
                                  </p:childTnLst>
                                </p:cTn>
                              </p:par>
                              <p:par>
                                <p:cTn id="26" presetID="9" presetClass="emph" presetSubtype="0" grpId="1" nodeType="withEffect">
                                  <p:stCondLst>
                                    <p:cond delay="0"/>
                                  </p:stCondLst>
                                  <p:childTnLst>
                                    <p:set>
                                      <p:cBhvr>
                                        <p:cTn id="27" dur="indefinite"/>
                                        <p:tgtEl>
                                          <p:spTgt spid="52"/>
                                        </p:tgtEl>
                                        <p:attrNameLst>
                                          <p:attrName>style.opacity</p:attrName>
                                        </p:attrNameLst>
                                      </p:cBhvr>
                                      <p:to>
                                        <p:strVal val="0.5"/>
                                      </p:to>
                                    </p:set>
                                    <p:animEffect filter="image" prLst="opacity: 0.5">
                                      <p:cBhvr rctx="IE">
                                        <p:cTn id="28" dur="indefinite"/>
                                        <p:tgtEl>
                                          <p:spTgt spid="52"/>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dissolve">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dissolve">
                                      <p:cBhvr>
                                        <p:cTn id="38" dur="500"/>
                                        <p:tgtEl>
                                          <p:spTgt spid="55"/>
                                        </p:tgtEl>
                                      </p:cBhvr>
                                    </p:animEffect>
                                  </p:childTnLst>
                                </p:cTn>
                              </p:par>
                              <p:par>
                                <p:cTn id="39" presetID="9" presetClass="emph" presetSubtype="0" grpId="1" nodeType="withEffect">
                                  <p:stCondLst>
                                    <p:cond delay="0"/>
                                  </p:stCondLst>
                                  <p:childTnLst>
                                    <p:set>
                                      <p:cBhvr>
                                        <p:cTn id="40" dur="indefinite"/>
                                        <p:tgtEl>
                                          <p:spTgt spid="54"/>
                                        </p:tgtEl>
                                        <p:attrNameLst>
                                          <p:attrName>style.opacity</p:attrName>
                                        </p:attrNameLst>
                                      </p:cBhvr>
                                      <p:to>
                                        <p:strVal val="0.5"/>
                                      </p:to>
                                    </p:set>
                                    <p:animEffect filter="image" prLst="opacity: 0.5">
                                      <p:cBhvr rctx="IE">
                                        <p:cTn id="41" dur="indefinite"/>
                                        <p:tgtEl>
                                          <p:spTgt spid="54"/>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56"/>
                                        </p:tgtEl>
                                        <p:attrNameLst>
                                          <p:attrName>style.visibility</p:attrName>
                                        </p:attrNameLst>
                                      </p:cBhvr>
                                      <p:to>
                                        <p:strVal val="visible"/>
                                      </p:to>
                                    </p:set>
                                    <p:animEffect transition="in" filter="dissolve">
                                      <p:cBhvr>
                                        <p:cTn id="46" dur="500"/>
                                        <p:tgtEl>
                                          <p:spTgt spid="56"/>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57"/>
                                        </p:tgtEl>
                                        <p:attrNameLst>
                                          <p:attrName>style.visibility</p:attrName>
                                        </p:attrNameLst>
                                      </p:cBhvr>
                                      <p:to>
                                        <p:strVal val="visible"/>
                                      </p:to>
                                    </p:set>
                                    <p:animEffect transition="in" filter="dissolve">
                                      <p:cBhvr>
                                        <p:cTn id="51" dur="500"/>
                                        <p:tgtEl>
                                          <p:spTgt spid="57"/>
                                        </p:tgtEl>
                                      </p:cBhvr>
                                    </p:animEffect>
                                  </p:childTnLst>
                                </p:cTn>
                              </p:par>
                              <p:par>
                                <p:cTn id="52" presetID="9" presetClass="emph" presetSubtype="0" grpId="1" nodeType="withEffect">
                                  <p:stCondLst>
                                    <p:cond delay="0"/>
                                  </p:stCondLst>
                                  <p:childTnLst>
                                    <p:set>
                                      <p:cBhvr>
                                        <p:cTn id="53" dur="indefinite"/>
                                        <p:tgtEl>
                                          <p:spTgt spid="56"/>
                                        </p:tgtEl>
                                        <p:attrNameLst>
                                          <p:attrName>style.opacity</p:attrName>
                                        </p:attrNameLst>
                                      </p:cBhvr>
                                      <p:to>
                                        <p:strVal val="0.5"/>
                                      </p:to>
                                    </p:set>
                                    <p:animEffect filter="image" prLst="opacity: 0.5">
                                      <p:cBhvr rctx="IE">
                                        <p:cTn id="54" dur="indefinite"/>
                                        <p:tgtEl>
                                          <p:spTgt spid="56"/>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dissolve">
                                      <p:cBhvr>
                                        <p:cTn id="59" dur="500"/>
                                        <p:tgtEl>
                                          <p:spTgt spid="58"/>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dissolve">
                                      <p:cBhvr>
                                        <p:cTn id="64" dur="500"/>
                                        <p:tgtEl>
                                          <p:spTgt spid="59"/>
                                        </p:tgtEl>
                                      </p:cBhvr>
                                    </p:animEffect>
                                  </p:childTnLst>
                                </p:cTn>
                              </p:par>
                              <p:par>
                                <p:cTn id="65" presetID="9" presetClass="emph" presetSubtype="0" grpId="1" nodeType="withEffect">
                                  <p:stCondLst>
                                    <p:cond delay="0"/>
                                  </p:stCondLst>
                                  <p:childTnLst>
                                    <p:set>
                                      <p:cBhvr>
                                        <p:cTn id="66" dur="indefinite"/>
                                        <p:tgtEl>
                                          <p:spTgt spid="58"/>
                                        </p:tgtEl>
                                        <p:attrNameLst>
                                          <p:attrName>style.opacity</p:attrName>
                                        </p:attrNameLst>
                                      </p:cBhvr>
                                      <p:to>
                                        <p:strVal val="0.5"/>
                                      </p:to>
                                    </p:set>
                                    <p:animEffect filter="image" prLst="opacity: 0.5">
                                      <p:cBhvr rctx="IE">
                                        <p:cTn id="67" dur="indefinite"/>
                                        <p:tgtEl>
                                          <p:spTgt spid="58"/>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60"/>
                                        </p:tgtEl>
                                        <p:attrNameLst>
                                          <p:attrName>style.visibility</p:attrName>
                                        </p:attrNameLst>
                                      </p:cBhvr>
                                      <p:to>
                                        <p:strVal val="visible"/>
                                      </p:to>
                                    </p:set>
                                    <p:animEffect transition="in" filter="dissolve">
                                      <p:cBhvr>
                                        <p:cTn id="72" dur="500"/>
                                        <p:tgtEl>
                                          <p:spTgt spid="60"/>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61"/>
                                        </p:tgtEl>
                                        <p:attrNameLst>
                                          <p:attrName>style.visibility</p:attrName>
                                        </p:attrNameLst>
                                      </p:cBhvr>
                                      <p:to>
                                        <p:strVal val="visible"/>
                                      </p:to>
                                    </p:set>
                                    <p:animEffect transition="in" filter="dissolve">
                                      <p:cBhvr>
                                        <p:cTn id="77" dur="500"/>
                                        <p:tgtEl>
                                          <p:spTgt spid="61"/>
                                        </p:tgtEl>
                                      </p:cBhvr>
                                    </p:animEffect>
                                  </p:childTnLst>
                                </p:cTn>
                              </p:par>
                              <p:par>
                                <p:cTn id="78" presetID="9" presetClass="emph" presetSubtype="0" grpId="1" nodeType="withEffect">
                                  <p:stCondLst>
                                    <p:cond delay="0"/>
                                  </p:stCondLst>
                                  <p:childTnLst>
                                    <p:set>
                                      <p:cBhvr>
                                        <p:cTn id="79" dur="indefinite"/>
                                        <p:tgtEl>
                                          <p:spTgt spid="60"/>
                                        </p:tgtEl>
                                        <p:attrNameLst>
                                          <p:attrName>style.opacity</p:attrName>
                                        </p:attrNameLst>
                                      </p:cBhvr>
                                      <p:to>
                                        <p:strVal val="0.5"/>
                                      </p:to>
                                    </p:set>
                                    <p:animEffect filter="image" prLst="opacity: 0.5">
                                      <p:cBhvr rctx="IE">
                                        <p:cTn id="80" dur="indefinite"/>
                                        <p:tgtEl>
                                          <p:spTgt spid="60"/>
                                        </p:tgtEl>
                                      </p:cBhvr>
                                    </p:animEffect>
                                  </p:childTnLst>
                                </p:cTn>
                              </p:par>
                            </p:childTnLst>
                          </p:cTn>
                        </p:par>
                      </p:childTnLst>
                    </p:cTn>
                  </p:par>
                  <p:par>
                    <p:cTn id="81" fill="hold">
                      <p:stCondLst>
                        <p:cond delay="indefinite"/>
                      </p:stCondLst>
                      <p:childTnLst>
                        <p:par>
                          <p:cTn id="82" fill="hold">
                            <p:stCondLst>
                              <p:cond delay="0"/>
                            </p:stCondLst>
                            <p:childTnLst>
                              <p:par>
                                <p:cTn id="83" presetID="9" presetClass="entr" presetSubtype="0" fill="hold" nodeType="click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dissolve">
                                      <p:cBhvr>
                                        <p:cTn id="85" dur="500"/>
                                        <p:tgtEl>
                                          <p:spTgt spid="5"/>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1" nodeType="clickEffect">
                                  <p:stCondLst>
                                    <p:cond delay="0"/>
                                  </p:stCondLst>
                                  <p:childTnLst>
                                    <p:set>
                                      <p:cBhvr>
                                        <p:cTn id="89" dur="1" fill="hold">
                                          <p:stCondLst>
                                            <p:cond delay="0"/>
                                          </p:stCondLst>
                                        </p:cTn>
                                        <p:tgtEl>
                                          <p:spTgt spid="63"/>
                                        </p:tgtEl>
                                        <p:attrNameLst>
                                          <p:attrName>style.visibility</p:attrName>
                                        </p:attrNameLst>
                                      </p:cBhvr>
                                      <p:to>
                                        <p:strVal val="visible"/>
                                      </p:to>
                                    </p:set>
                                    <p:animEffect transition="in" filter="dissolve">
                                      <p:cBhvr>
                                        <p:cTn id="90" dur="500"/>
                                        <p:tgtEl>
                                          <p:spTgt spid="63"/>
                                        </p:tgtEl>
                                      </p:cBhvr>
                                    </p:animEffect>
                                  </p:childTnLst>
                                </p:cTn>
                              </p:par>
                              <p:par>
                                <p:cTn id="91" presetID="9" presetClass="emph" presetSubtype="0" nodeType="withEffect">
                                  <p:stCondLst>
                                    <p:cond delay="0"/>
                                  </p:stCondLst>
                                  <p:childTnLst>
                                    <p:set>
                                      <p:cBhvr>
                                        <p:cTn id="92" dur="indefinite"/>
                                        <p:tgtEl>
                                          <p:spTgt spid="5"/>
                                        </p:tgtEl>
                                        <p:attrNameLst>
                                          <p:attrName>style.opacity</p:attrName>
                                        </p:attrNameLst>
                                      </p:cBhvr>
                                      <p:to>
                                        <p:strVal val="0.5"/>
                                      </p:to>
                                    </p:set>
                                    <p:animEffect filter="image" prLst="opacity: 0.5">
                                      <p:cBhvr rctx="IE">
                                        <p:cTn id="93" dur="indefinite"/>
                                        <p:tgtEl>
                                          <p:spTgt spid="5"/>
                                        </p:tgtEl>
                                      </p:cBhvr>
                                    </p:animEffect>
                                  </p:childTnLst>
                                </p:cTn>
                              </p:par>
                            </p:childTnLst>
                          </p:cTn>
                        </p:par>
                      </p:childTnLst>
                    </p:cTn>
                  </p:par>
                  <p:par>
                    <p:cTn id="94" fill="hold">
                      <p:stCondLst>
                        <p:cond delay="indefinite"/>
                      </p:stCondLst>
                      <p:childTnLst>
                        <p:par>
                          <p:cTn id="95" fill="hold">
                            <p:stCondLst>
                              <p:cond delay="0"/>
                            </p:stCondLst>
                            <p:childTnLst>
                              <p:par>
                                <p:cTn id="96" presetID="9" presetClass="entr" presetSubtype="0" fill="hold" nodeType="clickEffect">
                                  <p:stCondLst>
                                    <p:cond delay="0"/>
                                  </p:stCondLst>
                                  <p:childTnLst>
                                    <p:set>
                                      <p:cBhvr>
                                        <p:cTn id="97" dur="1" fill="hold">
                                          <p:stCondLst>
                                            <p:cond delay="0"/>
                                          </p:stCondLst>
                                        </p:cTn>
                                        <p:tgtEl>
                                          <p:spTgt spid="69"/>
                                        </p:tgtEl>
                                        <p:attrNameLst>
                                          <p:attrName>style.visibility</p:attrName>
                                        </p:attrNameLst>
                                      </p:cBhvr>
                                      <p:to>
                                        <p:strVal val="visible"/>
                                      </p:to>
                                    </p:set>
                                    <p:animEffect transition="in" filter="dissolve">
                                      <p:cBhvr>
                                        <p:cTn id="98" dur="500"/>
                                        <p:tgtEl>
                                          <p:spTgt spid="69"/>
                                        </p:tgtEl>
                                      </p:cBhvr>
                                    </p:animEffect>
                                  </p:childTnLst>
                                </p:cTn>
                              </p:par>
                            </p:childTnLst>
                          </p:cTn>
                        </p:par>
                      </p:childTnLst>
                    </p:cTn>
                  </p:par>
                  <p:par>
                    <p:cTn id="99" fill="hold">
                      <p:stCondLst>
                        <p:cond delay="indefinite"/>
                      </p:stCondLst>
                      <p:childTnLst>
                        <p:par>
                          <p:cTn id="100" fill="hold">
                            <p:stCondLst>
                              <p:cond delay="0"/>
                            </p:stCondLst>
                            <p:childTnLst>
                              <p:par>
                                <p:cTn id="101" presetID="9" presetClass="entr" presetSubtype="0" fill="hold" grpId="1" nodeType="clickEffect">
                                  <p:stCondLst>
                                    <p:cond delay="0"/>
                                  </p:stCondLst>
                                  <p:childTnLst>
                                    <p:set>
                                      <p:cBhvr>
                                        <p:cTn id="102" dur="1" fill="hold">
                                          <p:stCondLst>
                                            <p:cond delay="0"/>
                                          </p:stCondLst>
                                        </p:cTn>
                                        <p:tgtEl>
                                          <p:spTgt spid="72"/>
                                        </p:tgtEl>
                                        <p:attrNameLst>
                                          <p:attrName>style.visibility</p:attrName>
                                        </p:attrNameLst>
                                      </p:cBhvr>
                                      <p:to>
                                        <p:strVal val="visible"/>
                                      </p:to>
                                    </p:set>
                                    <p:animEffect transition="in" filter="dissolve">
                                      <p:cBhvr>
                                        <p:cTn id="103" dur="500"/>
                                        <p:tgtEl>
                                          <p:spTgt spid="72"/>
                                        </p:tgtEl>
                                      </p:cBhvr>
                                    </p:animEffect>
                                  </p:childTnLst>
                                </p:cTn>
                              </p:par>
                              <p:par>
                                <p:cTn id="104" presetID="9" presetClass="emph" presetSubtype="0" nodeType="withEffect">
                                  <p:stCondLst>
                                    <p:cond delay="0"/>
                                  </p:stCondLst>
                                  <p:childTnLst>
                                    <p:set>
                                      <p:cBhvr>
                                        <p:cTn id="105" dur="indefinite"/>
                                        <p:tgtEl>
                                          <p:spTgt spid="69"/>
                                        </p:tgtEl>
                                        <p:attrNameLst>
                                          <p:attrName>style.opacity</p:attrName>
                                        </p:attrNameLst>
                                      </p:cBhvr>
                                      <p:to>
                                        <p:strVal val="0.5"/>
                                      </p:to>
                                    </p:set>
                                    <p:animEffect filter="image" prLst="opacity: 0.5">
                                      <p:cBhvr rctx="IE">
                                        <p:cTn id="106" dur="indefinite"/>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0" grpId="1" animBg="1"/>
      <p:bldP spid="51" grpId="0" animBg="1"/>
      <p:bldP spid="52" grpId="0" animBg="1"/>
      <p:bldP spid="52" grpId="1" animBg="1"/>
      <p:bldP spid="53" grpId="0" animBg="1"/>
      <p:bldP spid="54" grpId="0" animBg="1"/>
      <p:bldP spid="54" grpId="1" animBg="1"/>
      <p:bldP spid="55" grpId="0" animBg="1"/>
      <p:bldP spid="56" grpId="0" animBg="1"/>
      <p:bldP spid="56" grpId="1" animBg="1"/>
      <p:bldP spid="57" grpId="0" animBg="1"/>
      <p:bldP spid="58" grpId="0" animBg="1"/>
      <p:bldP spid="58" grpId="1" animBg="1"/>
      <p:bldP spid="59" grpId="0" animBg="1"/>
      <p:bldP spid="60" grpId="0" animBg="1"/>
      <p:bldP spid="60" grpId="1" animBg="1"/>
      <p:bldP spid="61" grpId="0" animBg="1"/>
      <p:bldP spid="63" grpId="1" animBg="1"/>
      <p:bldP spid="72"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Q5</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460691" y="952519"/>
            <a:ext cx="4056307"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br>
              <a:rPr lang="en-GB" sz="1800" dirty="0">
                <a:solidFill>
                  <a:srgbClr val="000000"/>
                </a:solidFill>
              </a:rPr>
            </a:br>
            <a:r>
              <a:rPr lang="en-GB" sz="1800" dirty="0">
                <a:solidFill>
                  <a:srgbClr val="000000"/>
                </a:solidFill>
              </a:rPr>
              <a:t>Work out the outputs for the given inputs.</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941ABCE8-4B65-2F41-A472-0E3098A97C56}"/>
              </a:ext>
            </a:extLst>
          </p:cNvPr>
          <p:cNvSpPr txBox="1"/>
          <p:nvPr/>
        </p:nvSpPr>
        <p:spPr>
          <a:xfrm>
            <a:off x="456504" y="1566471"/>
            <a:ext cx="513302" cy="276999"/>
          </a:xfrm>
          <a:prstGeom prst="rect">
            <a:avLst/>
          </a:prstGeom>
          <a:noFill/>
        </p:spPr>
        <p:txBody>
          <a:bodyPr wrap="square" lIns="36000" tIns="0" rIns="0" bIns="0" rtlCol="0">
            <a:spAutoFit/>
          </a:bodyPr>
          <a:lstStyle/>
          <a:p>
            <a:r>
              <a:rPr lang="en-GB" sz="1800" b="1" dirty="0"/>
              <a:t>[a]</a:t>
            </a:r>
          </a:p>
        </p:txBody>
      </p:sp>
      <p:sp>
        <p:nvSpPr>
          <p:cNvPr id="98" name="TextBox 97">
            <a:extLst>
              <a:ext uri="{FF2B5EF4-FFF2-40B4-BE49-F238E27FC236}">
                <a16:creationId xmlns:a16="http://schemas.microsoft.com/office/drawing/2014/main" id="{98CA18F9-14E9-2D47-AE1A-EF65BB6318E7}"/>
              </a:ext>
            </a:extLst>
          </p:cNvPr>
          <p:cNvSpPr txBox="1"/>
          <p:nvPr/>
        </p:nvSpPr>
        <p:spPr>
          <a:xfrm>
            <a:off x="456504" y="3037184"/>
            <a:ext cx="513302" cy="276999"/>
          </a:xfrm>
          <a:prstGeom prst="rect">
            <a:avLst/>
          </a:prstGeom>
          <a:noFill/>
        </p:spPr>
        <p:txBody>
          <a:bodyPr wrap="square" lIns="36000" tIns="0" rIns="0" bIns="0" rtlCol="0">
            <a:spAutoFit/>
          </a:bodyPr>
          <a:lstStyle/>
          <a:p>
            <a:r>
              <a:rPr lang="en-GB" sz="1800" b="1" dirty="0"/>
              <a:t>[b]</a:t>
            </a:r>
          </a:p>
        </p:txBody>
      </p:sp>
      <p:sp>
        <p:nvSpPr>
          <p:cNvPr id="267" name="TextBox 266">
            <a:extLst>
              <a:ext uri="{FF2B5EF4-FFF2-40B4-BE49-F238E27FC236}">
                <a16:creationId xmlns:a16="http://schemas.microsoft.com/office/drawing/2014/main" id="{8FFC784A-8290-0444-9C83-BF32F006133C}"/>
              </a:ext>
            </a:extLst>
          </p:cNvPr>
          <p:cNvSpPr txBox="1"/>
          <p:nvPr/>
        </p:nvSpPr>
        <p:spPr>
          <a:xfrm>
            <a:off x="4636925" y="954523"/>
            <a:ext cx="513302" cy="276999"/>
          </a:xfrm>
          <a:prstGeom prst="rect">
            <a:avLst/>
          </a:prstGeom>
          <a:noFill/>
        </p:spPr>
        <p:txBody>
          <a:bodyPr wrap="square" lIns="36000" tIns="0" rIns="0" bIns="0" rtlCol="0">
            <a:spAutoFit/>
          </a:bodyPr>
          <a:lstStyle/>
          <a:p>
            <a:r>
              <a:rPr lang="en-GB" sz="1800" b="1" dirty="0"/>
              <a:t>Q6</a:t>
            </a:r>
          </a:p>
        </p:txBody>
      </p:sp>
      <p:sp>
        <p:nvSpPr>
          <p:cNvPr id="268" name="TextBox 267">
            <a:extLst>
              <a:ext uri="{FF2B5EF4-FFF2-40B4-BE49-F238E27FC236}">
                <a16:creationId xmlns:a16="http://schemas.microsoft.com/office/drawing/2014/main" id="{7703A9BF-AABD-B149-85EB-BD98B1CC305B}"/>
              </a:ext>
            </a:extLst>
          </p:cNvPr>
          <p:cNvSpPr txBox="1"/>
          <p:nvPr/>
        </p:nvSpPr>
        <p:spPr>
          <a:xfrm>
            <a:off x="5058556" y="952519"/>
            <a:ext cx="4059866"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br>
              <a:rPr lang="en-GB" sz="1800" dirty="0">
                <a:solidFill>
                  <a:srgbClr val="000000"/>
                </a:solidFill>
              </a:rPr>
            </a:br>
            <a:r>
              <a:rPr lang="en-GB" sz="1800" dirty="0">
                <a:solidFill>
                  <a:srgbClr val="000000"/>
                </a:solidFill>
              </a:rPr>
              <a:t>Work out the inputs for the given outputs.</a:t>
            </a:r>
          </a:p>
        </p:txBody>
      </p:sp>
      <p:sp>
        <p:nvSpPr>
          <p:cNvPr id="269" name="Rectangle 268">
            <a:extLst>
              <a:ext uri="{FF2B5EF4-FFF2-40B4-BE49-F238E27FC236}">
                <a16:creationId xmlns:a16="http://schemas.microsoft.com/office/drawing/2014/main" id="{BA20E864-C1B5-3E45-9A65-E0049ED99E8D}"/>
              </a:ext>
            </a:extLst>
          </p:cNvPr>
          <p:cNvSpPr/>
          <p:nvPr/>
        </p:nvSpPr>
        <p:spPr>
          <a:xfrm rot="16200000">
            <a:off x="4496548"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304" name="TextBox 303">
            <a:extLst>
              <a:ext uri="{FF2B5EF4-FFF2-40B4-BE49-F238E27FC236}">
                <a16:creationId xmlns:a16="http://schemas.microsoft.com/office/drawing/2014/main" id="{D82E22E6-9288-9444-B46C-DD6342EA200D}"/>
              </a:ext>
            </a:extLst>
          </p:cNvPr>
          <p:cNvSpPr txBox="1"/>
          <p:nvPr/>
        </p:nvSpPr>
        <p:spPr>
          <a:xfrm>
            <a:off x="3595444" y="1744727"/>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23</a:t>
            </a:r>
          </a:p>
        </p:txBody>
      </p:sp>
      <p:sp>
        <p:nvSpPr>
          <p:cNvPr id="307" name="TextBox 306">
            <a:extLst>
              <a:ext uri="{FF2B5EF4-FFF2-40B4-BE49-F238E27FC236}">
                <a16:creationId xmlns:a16="http://schemas.microsoft.com/office/drawing/2014/main" id="{BF2B29E7-3A28-814C-9FB5-E54EA9B14835}"/>
              </a:ext>
            </a:extLst>
          </p:cNvPr>
          <p:cNvSpPr txBox="1"/>
          <p:nvPr/>
        </p:nvSpPr>
        <p:spPr>
          <a:xfrm>
            <a:off x="3595444" y="1960821"/>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-5</a:t>
            </a:r>
          </a:p>
        </p:txBody>
      </p:sp>
      <p:sp>
        <p:nvSpPr>
          <p:cNvPr id="310" name="TextBox 309">
            <a:extLst>
              <a:ext uri="{FF2B5EF4-FFF2-40B4-BE49-F238E27FC236}">
                <a16:creationId xmlns:a16="http://schemas.microsoft.com/office/drawing/2014/main" id="{8CA2C4B0-C0EA-194B-A61C-B98B361F1543}"/>
              </a:ext>
            </a:extLst>
          </p:cNvPr>
          <p:cNvSpPr txBox="1"/>
          <p:nvPr/>
        </p:nvSpPr>
        <p:spPr>
          <a:xfrm>
            <a:off x="3595444" y="2176915"/>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99</a:t>
            </a:r>
          </a:p>
        </p:txBody>
      </p:sp>
      <p:sp>
        <p:nvSpPr>
          <p:cNvPr id="313" name="TextBox 312">
            <a:extLst>
              <a:ext uri="{FF2B5EF4-FFF2-40B4-BE49-F238E27FC236}">
                <a16:creationId xmlns:a16="http://schemas.microsoft.com/office/drawing/2014/main" id="{C5D8EABA-710C-5248-9A32-881710FD1D47}"/>
              </a:ext>
            </a:extLst>
          </p:cNvPr>
          <p:cNvSpPr txBox="1"/>
          <p:nvPr/>
        </p:nvSpPr>
        <p:spPr>
          <a:xfrm>
            <a:off x="3595444" y="2393009"/>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61</a:t>
            </a:r>
          </a:p>
        </p:txBody>
      </p:sp>
      <p:grpSp>
        <p:nvGrpSpPr>
          <p:cNvPr id="2" name="Group 1">
            <a:extLst>
              <a:ext uri="{FF2B5EF4-FFF2-40B4-BE49-F238E27FC236}">
                <a16:creationId xmlns:a16="http://schemas.microsoft.com/office/drawing/2014/main" id="{95A30CC1-85BC-9942-837A-3D34C4085EBE}"/>
              </a:ext>
            </a:extLst>
          </p:cNvPr>
          <p:cNvGrpSpPr/>
          <p:nvPr/>
        </p:nvGrpSpPr>
        <p:grpSpPr>
          <a:xfrm>
            <a:off x="626936" y="1619630"/>
            <a:ext cx="2939081" cy="1090171"/>
            <a:chOff x="626936" y="1619630"/>
            <a:chExt cx="2939081" cy="1090171"/>
          </a:xfrm>
        </p:grpSpPr>
        <p:grpSp>
          <p:nvGrpSpPr>
            <p:cNvPr id="283" name="Group 282">
              <a:extLst>
                <a:ext uri="{FF2B5EF4-FFF2-40B4-BE49-F238E27FC236}">
                  <a16:creationId xmlns:a16="http://schemas.microsoft.com/office/drawing/2014/main" id="{281EC0D8-8884-5C43-9C8F-1AED5104A602}"/>
                </a:ext>
              </a:extLst>
            </p:cNvPr>
            <p:cNvGrpSpPr/>
            <p:nvPr/>
          </p:nvGrpSpPr>
          <p:grpSpPr>
            <a:xfrm>
              <a:off x="626936" y="1691773"/>
              <a:ext cx="1020074" cy="276999"/>
              <a:chOff x="1979320" y="1880851"/>
              <a:chExt cx="1020074" cy="208115"/>
            </a:xfrm>
          </p:grpSpPr>
          <p:sp>
            <p:nvSpPr>
              <p:cNvPr id="292" name="TextBox 291">
                <a:extLst>
                  <a:ext uri="{FF2B5EF4-FFF2-40B4-BE49-F238E27FC236}">
                    <a16:creationId xmlns:a16="http://schemas.microsoft.com/office/drawing/2014/main" id="{C7742711-3ABA-F244-A0CD-F2BE485B6734}"/>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36</a:t>
                </a:r>
              </a:p>
            </p:txBody>
          </p:sp>
          <p:cxnSp>
            <p:nvCxnSpPr>
              <p:cNvPr id="293" name="Straight Arrow Connector 292">
                <a:extLst>
                  <a:ext uri="{FF2B5EF4-FFF2-40B4-BE49-F238E27FC236}">
                    <a16:creationId xmlns:a16="http://schemas.microsoft.com/office/drawing/2014/main" id="{350C189E-1348-DA4D-89CD-A19F3FA56851}"/>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84" name="Group 283">
              <a:extLst>
                <a:ext uri="{FF2B5EF4-FFF2-40B4-BE49-F238E27FC236}">
                  <a16:creationId xmlns:a16="http://schemas.microsoft.com/office/drawing/2014/main" id="{025683C6-F0EB-A744-8F1B-21CED6B5FA70}"/>
                </a:ext>
              </a:extLst>
            </p:cNvPr>
            <p:cNvGrpSpPr/>
            <p:nvPr/>
          </p:nvGrpSpPr>
          <p:grpSpPr>
            <a:xfrm>
              <a:off x="1622876" y="1619630"/>
              <a:ext cx="1498515" cy="1090171"/>
              <a:chOff x="1534694" y="1001471"/>
              <a:chExt cx="1498515" cy="1931287"/>
            </a:xfrm>
          </p:grpSpPr>
          <p:sp>
            <p:nvSpPr>
              <p:cNvPr id="288" name="Freeform 287">
                <a:extLst>
                  <a:ext uri="{FF2B5EF4-FFF2-40B4-BE49-F238E27FC236}">
                    <a16:creationId xmlns:a16="http://schemas.microsoft.com/office/drawing/2014/main" id="{E480E15B-650D-1B45-A5ED-1F3F16496CEF}"/>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9" name="Freeform 288">
                <a:extLst>
                  <a:ext uri="{FF2B5EF4-FFF2-40B4-BE49-F238E27FC236}">
                    <a16:creationId xmlns:a16="http://schemas.microsoft.com/office/drawing/2014/main" id="{9163D8B9-3D50-3246-B4B1-A438D5D13F48}"/>
                  </a:ext>
                </a:extLst>
              </p:cNvPr>
              <p:cNvSpPr/>
              <p:nvPr/>
            </p:nvSpPr>
            <p:spPr>
              <a:xfrm>
                <a:off x="1534694" y="1001471"/>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Freeform 289">
                <a:extLst>
                  <a:ext uri="{FF2B5EF4-FFF2-40B4-BE49-F238E27FC236}">
                    <a16:creationId xmlns:a16="http://schemas.microsoft.com/office/drawing/2014/main" id="{46C3131B-7605-7D41-93C1-D6038D17CEC8}"/>
                  </a:ext>
                </a:extLst>
              </p:cNvPr>
              <p:cNvSpPr/>
              <p:nvPr/>
            </p:nvSpPr>
            <p:spPr>
              <a:xfrm flipV="1">
                <a:off x="1534694" y="2687122"/>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1" name="TextBox 290">
                <a:extLst>
                  <a:ext uri="{FF2B5EF4-FFF2-40B4-BE49-F238E27FC236}">
                    <a16:creationId xmlns:a16="http://schemas.microsoft.com/office/drawing/2014/main" id="{07673F27-18DE-C24A-B1D5-F4CF50B48CDE}"/>
                  </a:ext>
                </a:extLst>
              </p:cNvPr>
              <p:cNvSpPr txBox="1"/>
              <p:nvPr/>
            </p:nvSpPr>
            <p:spPr>
              <a:xfrm>
                <a:off x="1822619" y="1809173"/>
                <a:ext cx="922665" cy="315878"/>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b="1" dirty="0"/>
                  <a:t>Subtract 13</a:t>
                </a:r>
              </a:p>
            </p:txBody>
          </p:sp>
        </p:grpSp>
        <p:grpSp>
          <p:nvGrpSpPr>
            <p:cNvPr id="294" name="Group 293">
              <a:extLst>
                <a:ext uri="{FF2B5EF4-FFF2-40B4-BE49-F238E27FC236}">
                  <a16:creationId xmlns:a16="http://schemas.microsoft.com/office/drawing/2014/main" id="{9914AE91-7A57-394F-BFC5-45434BE1B39D}"/>
                </a:ext>
              </a:extLst>
            </p:cNvPr>
            <p:cNvGrpSpPr/>
            <p:nvPr/>
          </p:nvGrpSpPr>
          <p:grpSpPr>
            <a:xfrm>
              <a:off x="626936" y="1921685"/>
              <a:ext cx="1020074" cy="276999"/>
              <a:chOff x="1979320" y="1880851"/>
              <a:chExt cx="1020074" cy="208115"/>
            </a:xfrm>
          </p:grpSpPr>
          <p:sp>
            <p:nvSpPr>
              <p:cNvPr id="295" name="TextBox 294">
                <a:extLst>
                  <a:ext uri="{FF2B5EF4-FFF2-40B4-BE49-F238E27FC236}">
                    <a16:creationId xmlns:a16="http://schemas.microsoft.com/office/drawing/2014/main" id="{AD850BF0-6AA7-D649-AAF9-1E4A7D935BAF}"/>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8</a:t>
                </a:r>
              </a:p>
            </p:txBody>
          </p:sp>
          <p:cxnSp>
            <p:nvCxnSpPr>
              <p:cNvPr id="296" name="Straight Arrow Connector 295">
                <a:extLst>
                  <a:ext uri="{FF2B5EF4-FFF2-40B4-BE49-F238E27FC236}">
                    <a16:creationId xmlns:a16="http://schemas.microsoft.com/office/drawing/2014/main" id="{3A4DB42D-BE78-CC47-9AFE-69BF683029F8}"/>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97" name="Group 296">
              <a:extLst>
                <a:ext uri="{FF2B5EF4-FFF2-40B4-BE49-F238E27FC236}">
                  <a16:creationId xmlns:a16="http://schemas.microsoft.com/office/drawing/2014/main" id="{1791C002-8E19-0548-BC38-AF9D3F51CFF9}"/>
                </a:ext>
              </a:extLst>
            </p:cNvPr>
            <p:cNvGrpSpPr/>
            <p:nvPr/>
          </p:nvGrpSpPr>
          <p:grpSpPr>
            <a:xfrm>
              <a:off x="626936" y="2151597"/>
              <a:ext cx="1020074" cy="276999"/>
              <a:chOff x="1979320" y="1880851"/>
              <a:chExt cx="1020074" cy="208115"/>
            </a:xfrm>
          </p:grpSpPr>
          <p:sp>
            <p:nvSpPr>
              <p:cNvPr id="298" name="TextBox 297">
                <a:extLst>
                  <a:ext uri="{FF2B5EF4-FFF2-40B4-BE49-F238E27FC236}">
                    <a16:creationId xmlns:a16="http://schemas.microsoft.com/office/drawing/2014/main" id="{61BE4AC6-7D2D-DC4C-A706-13B965F3F4D1}"/>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112</a:t>
                </a:r>
              </a:p>
            </p:txBody>
          </p:sp>
          <p:cxnSp>
            <p:nvCxnSpPr>
              <p:cNvPr id="299" name="Straight Arrow Connector 298">
                <a:extLst>
                  <a:ext uri="{FF2B5EF4-FFF2-40B4-BE49-F238E27FC236}">
                    <a16:creationId xmlns:a16="http://schemas.microsoft.com/office/drawing/2014/main" id="{91D97B94-D34A-944D-9045-C18564F7FF33}"/>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00" name="Group 299">
              <a:extLst>
                <a:ext uri="{FF2B5EF4-FFF2-40B4-BE49-F238E27FC236}">
                  <a16:creationId xmlns:a16="http://schemas.microsoft.com/office/drawing/2014/main" id="{F14262B3-4A12-9446-918B-22C1907DC6BD}"/>
                </a:ext>
              </a:extLst>
            </p:cNvPr>
            <p:cNvGrpSpPr/>
            <p:nvPr/>
          </p:nvGrpSpPr>
          <p:grpSpPr>
            <a:xfrm>
              <a:off x="626936" y="2381510"/>
              <a:ext cx="1020074" cy="276999"/>
              <a:chOff x="1979320" y="1880851"/>
              <a:chExt cx="1020074" cy="208115"/>
            </a:xfrm>
          </p:grpSpPr>
          <p:sp>
            <p:nvSpPr>
              <p:cNvPr id="301" name="TextBox 300">
                <a:extLst>
                  <a:ext uri="{FF2B5EF4-FFF2-40B4-BE49-F238E27FC236}">
                    <a16:creationId xmlns:a16="http://schemas.microsoft.com/office/drawing/2014/main" id="{E10513EA-3177-6C4D-8D54-E946D613F556}"/>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74</a:t>
                </a:r>
              </a:p>
            </p:txBody>
          </p:sp>
          <p:cxnSp>
            <p:nvCxnSpPr>
              <p:cNvPr id="302" name="Straight Arrow Connector 301">
                <a:extLst>
                  <a:ext uri="{FF2B5EF4-FFF2-40B4-BE49-F238E27FC236}">
                    <a16:creationId xmlns:a16="http://schemas.microsoft.com/office/drawing/2014/main" id="{16812D41-7ECE-674C-9B80-422C3B004872}"/>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cxnSp>
          <p:nvCxnSpPr>
            <p:cNvPr id="305" name="Straight Arrow Connector 304">
              <a:extLst>
                <a:ext uri="{FF2B5EF4-FFF2-40B4-BE49-F238E27FC236}">
                  <a16:creationId xmlns:a16="http://schemas.microsoft.com/office/drawing/2014/main" id="{C69A90D4-9EAD-1340-8205-097E92E20735}"/>
                </a:ext>
              </a:extLst>
            </p:cNvPr>
            <p:cNvCxnSpPr>
              <a:cxnSpLocks/>
            </p:cNvCxnSpPr>
            <p:nvPr/>
          </p:nvCxnSpPr>
          <p:spPr>
            <a:xfrm flipV="1">
              <a:off x="3155492" y="183932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08" name="Straight Arrow Connector 307">
              <a:extLst>
                <a:ext uri="{FF2B5EF4-FFF2-40B4-BE49-F238E27FC236}">
                  <a16:creationId xmlns:a16="http://schemas.microsoft.com/office/drawing/2014/main" id="{BBB60F39-2886-A54C-86EC-01C39AD1D4C4}"/>
                </a:ext>
              </a:extLst>
            </p:cNvPr>
            <p:cNvCxnSpPr>
              <a:cxnSpLocks/>
            </p:cNvCxnSpPr>
            <p:nvPr/>
          </p:nvCxnSpPr>
          <p:spPr>
            <a:xfrm flipV="1">
              <a:off x="3155492" y="205541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11" name="Straight Arrow Connector 310">
              <a:extLst>
                <a:ext uri="{FF2B5EF4-FFF2-40B4-BE49-F238E27FC236}">
                  <a16:creationId xmlns:a16="http://schemas.microsoft.com/office/drawing/2014/main" id="{EAA7AD8B-B36C-6A42-ABFE-97878B29766A}"/>
                </a:ext>
              </a:extLst>
            </p:cNvPr>
            <p:cNvCxnSpPr>
              <a:cxnSpLocks/>
            </p:cNvCxnSpPr>
            <p:nvPr/>
          </p:nvCxnSpPr>
          <p:spPr>
            <a:xfrm flipV="1">
              <a:off x="3155492" y="227151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14" name="Straight Arrow Connector 313">
              <a:extLst>
                <a:ext uri="{FF2B5EF4-FFF2-40B4-BE49-F238E27FC236}">
                  <a16:creationId xmlns:a16="http://schemas.microsoft.com/office/drawing/2014/main" id="{A78E9BEB-4C8A-0447-8FF3-B345C6420F5A}"/>
                </a:ext>
              </a:extLst>
            </p:cNvPr>
            <p:cNvCxnSpPr>
              <a:cxnSpLocks/>
            </p:cNvCxnSpPr>
            <p:nvPr/>
          </p:nvCxnSpPr>
          <p:spPr>
            <a:xfrm flipV="1">
              <a:off x="3155492" y="248760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sp>
        <p:nvSpPr>
          <p:cNvPr id="332" name="TextBox 331">
            <a:extLst>
              <a:ext uri="{FF2B5EF4-FFF2-40B4-BE49-F238E27FC236}">
                <a16:creationId xmlns:a16="http://schemas.microsoft.com/office/drawing/2014/main" id="{09A5A052-1F8C-D340-BD60-679E53A4D619}"/>
              </a:ext>
            </a:extLst>
          </p:cNvPr>
          <p:cNvSpPr txBox="1"/>
          <p:nvPr/>
        </p:nvSpPr>
        <p:spPr>
          <a:xfrm>
            <a:off x="3595444" y="3223903"/>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77</a:t>
            </a:r>
          </a:p>
        </p:txBody>
      </p:sp>
      <p:sp>
        <p:nvSpPr>
          <p:cNvPr id="334" name="TextBox 333">
            <a:extLst>
              <a:ext uri="{FF2B5EF4-FFF2-40B4-BE49-F238E27FC236}">
                <a16:creationId xmlns:a16="http://schemas.microsoft.com/office/drawing/2014/main" id="{BCD55869-6493-1F49-A863-CE73EB07BFB5}"/>
              </a:ext>
            </a:extLst>
          </p:cNvPr>
          <p:cNvSpPr txBox="1"/>
          <p:nvPr/>
        </p:nvSpPr>
        <p:spPr>
          <a:xfrm>
            <a:off x="3595444" y="3439997"/>
            <a:ext cx="292356"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63</a:t>
            </a:r>
          </a:p>
        </p:txBody>
      </p:sp>
      <p:sp>
        <p:nvSpPr>
          <p:cNvPr id="336" name="TextBox 335">
            <a:extLst>
              <a:ext uri="{FF2B5EF4-FFF2-40B4-BE49-F238E27FC236}">
                <a16:creationId xmlns:a16="http://schemas.microsoft.com/office/drawing/2014/main" id="{D1216EAB-9D4F-CD4A-8BB4-3DD5A0CCDEA7}"/>
              </a:ext>
            </a:extLst>
          </p:cNvPr>
          <p:cNvSpPr txBox="1"/>
          <p:nvPr/>
        </p:nvSpPr>
        <p:spPr>
          <a:xfrm>
            <a:off x="3595443" y="3656091"/>
            <a:ext cx="414535"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154</a:t>
            </a:r>
          </a:p>
        </p:txBody>
      </p:sp>
      <p:sp>
        <p:nvSpPr>
          <p:cNvPr id="338" name="TextBox 337">
            <a:extLst>
              <a:ext uri="{FF2B5EF4-FFF2-40B4-BE49-F238E27FC236}">
                <a16:creationId xmlns:a16="http://schemas.microsoft.com/office/drawing/2014/main" id="{DFB2D5C6-FFDE-6B45-A065-CBF712CAF066}"/>
              </a:ext>
            </a:extLst>
          </p:cNvPr>
          <p:cNvSpPr txBox="1"/>
          <p:nvPr/>
        </p:nvSpPr>
        <p:spPr>
          <a:xfrm>
            <a:off x="3595443" y="3872185"/>
            <a:ext cx="414535" cy="189195"/>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105</a:t>
            </a:r>
          </a:p>
        </p:txBody>
      </p:sp>
      <p:grpSp>
        <p:nvGrpSpPr>
          <p:cNvPr id="3" name="Group 2">
            <a:extLst>
              <a:ext uri="{FF2B5EF4-FFF2-40B4-BE49-F238E27FC236}">
                <a16:creationId xmlns:a16="http://schemas.microsoft.com/office/drawing/2014/main" id="{2C7E05D1-49AE-BF47-A97C-85186038C306}"/>
              </a:ext>
            </a:extLst>
          </p:cNvPr>
          <p:cNvGrpSpPr/>
          <p:nvPr/>
        </p:nvGrpSpPr>
        <p:grpSpPr>
          <a:xfrm>
            <a:off x="626936" y="3098806"/>
            <a:ext cx="2939081" cy="1090171"/>
            <a:chOff x="626936" y="3098806"/>
            <a:chExt cx="2939081" cy="1090171"/>
          </a:xfrm>
        </p:grpSpPr>
        <p:grpSp>
          <p:nvGrpSpPr>
            <p:cNvPr id="315" name="Group 314">
              <a:extLst>
                <a:ext uri="{FF2B5EF4-FFF2-40B4-BE49-F238E27FC236}">
                  <a16:creationId xmlns:a16="http://schemas.microsoft.com/office/drawing/2014/main" id="{F636B037-1844-304C-A10A-C0031DBE27AF}"/>
                </a:ext>
              </a:extLst>
            </p:cNvPr>
            <p:cNvGrpSpPr/>
            <p:nvPr/>
          </p:nvGrpSpPr>
          <p:grpSpPr>
            <a:xfrm>
              <a:off x="626936" y="3170949"/>
              <a:ext cx="1020074" cy="276999"/>
              <a:chOff x="1979320" y="1880851"/>
              <a:chExt cx="1020074" cy="208115"/>
            </a:xfrm>
          </p:grpSpPr>
          <p:sp>
            <p:nvSpPr>
              <p:cNvPr id="316" name="TextBox 315">
                <a:extLst>
                  <a:ext uri="{FF2B5EF4-FFF2-40B4-BE49-F238E27FC236}">
                    <a16:creationId xmlns:a16="http://schemas.microsoft.com/office/drawing/2014/main" id="{1B2B8C1F-23CF-6347-9585-B389035E632A}"/>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11</a:t>
                </a:r>
              </a:p>
            </p:txBody>
          </p:sp>
          <p:cxnSp>
            <p:nvCxnSpPr>
              <p:cNvPr id="317" name="Straight Arrow Connector 316">
                <a:extLst>
                  <a:ext uri="{FF2B5EF4-FFF2-40B4-BE49-F238E27FC236}">
                    <a16:creationId xmlns:a16="http://schemas.microsoft.com/office/drawing/2014/main" id="{35B1B268-8859-6940-8FDB-E1EBB59A6708}"/>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18" name="Group 317">
              <a:extLst>
                <a:ext uri="{FF2B5EF4-FFF2-40B4-BE49-F238E27FC236}">
                  <a16:creationId xmlns:a16="http://schemas.microsoft.com/office/drawing/2014/main" id="{E5A0016C-3C36-E747-B017-83E91C30400B}"/>
                </a:ext>
              </a:extLst>
            </p:cNvPr>
            <p:cNvGrpSpPr/>
            <p:nvPr/>
          </p:nvGrpSpPr>
          <p:grpSpPr>
            <a:xfrm>
              <a:off x="1622876" y="3098806"/>
              <a:ext cx="1498515" cy="1090171"/>
              <a:chOff x="1534694" y="1001471"/>
              <a:chExt cx="1498515" cy="1931287"/>
            </a:xfrm>
          </p:grpSpPr>
          <p:sp>
            <p:nvSpPr>
              <p:cNvPr id="319" name="Freeform 318">
                <a:extLst>
                  <a:ext uri="{FF2B5EF4-FFF2-40B4-BE49-F238E27FC236}">
                    <a16:creationId xmlns:a16="http://schemas.microsoft.com/office/drawing/2014/main" id="{F649170F-E4EA-EB46-9CA8-5AECC667BF14}"/>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0" name="Freeform 319">
                <a:extLst>
                  <a:ext uri="{FF2B5EF4-FFF2-40B4-BE49-F238E27FC236}">
                    <a16:creationId xmlns:a16="http://schemas.microsoft.com/office/drawing/2014/main" id="{6AB7C18E-EE5B-C647-B4FC-B084FD3B316D}"/>
                  </a:ext>
                </a:extLst>
              </p:cNvPr>
              <p:cNvSpPr/>
              <p:nvPr/>
            </p:nvSpPr>
            <p:spPr>
              <a:xfrm>
                <a:off x="1534694" y="1001471"/>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Freeform 320">
                <a:extLst>
                  <a:ext uri="{FF2B5EF4-FFF2-40B4-BE49-F238E27FC236}">
                    <a16:creationId xmlns:a16="http://schemas.microsoft.com/office/drawing/2014/main" id="{3BFA10B4-0D77-0546-884C-EEEA57495550}"/>
                  </a:ext>
                </a:extLst>
              </p:cNvPr>
              <p:cNvSpPr/>
              <p:nvPr/>
            </p:nvSpPr>
            <p:spPr>
              <a:xfrm flipV="1">
                <a:off x="1534694" y="2687122"/>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2" name="TextBox 321">
                <a:extLst>
                  <a:ext uri="{FF2B5EF4-FFF2-40B4-BE49-F238E27FC236}">
                    <a16:creationId xmlns:a16="http://schemas.microsoft.com/office/drawing/2014/main" id="{916C01D6-A955-384A-8FA8-FDA59EA850EA}"/>
                  </a:ext>
                </a:extLst>
              </p:cNvPr>
              <p:cNvSpPr txBox="1"/>
              <p:nvPr/>
            </p:nvSpPr>
            <p:spPr>
              <a:xfrm>
                <a:off x="1822619" y="1809173"/>
                <a:ext cx="922665" cy="315878"/>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b="1" dirty="0"/>
                  <a:t>Multiply by 7</a:t>
                </a:r>
              </a:p>
            </p:txBody>
          </p:sp>
        </p:grpSp>
        <p:grpSp>
          <p:nvGrpSpPr>
            <p:cNvPr id="323" name="Group 322">
              <a:extLst>
                <a:ext uri="{FF2B5EF4-FFF2-40B4-BE49-F238E27FC236}">
                  <a16:creationId xmlns:a16="http://schemas.microsoft.com/office/drawing/2014/main" id="{AE7D17C8-31B4-C74B-8376-5E968CF8A231}"/>
                </a:ext>
              </a:extLst>
            </p:cNvPr>
            <p:cNvGrpSpPr/>
            <p:nvPr/>
          </p:nvGrpSpPr>
          <p:grpSpPr>
            <a:xfrm>
              <a:off x="626936" y="3400861"/>
              <a:ext cx="1020074" cy="276999"/>
              <a:chOff x="1979320" y="1880851"/>
              <a:chExt cx="1020074" cy="208115"/>
            </a:xfrm>
          </p:grpSpPr>
          <p:sp>
            <p:nvSpPr>
              <p:cNvPr id="324" name="TextBox 323">
                <a:extLst>
                  <a:ext uri="{FF2B5EF4-FFF2-40B4-BE49-F238E27FC236}">
                    <a16:creationId xmlns:a16="http://schemas.microsoft.com/office/drawing/2014/main" id="{259B10BE-3238-AC4E-80B0-A5B988C74FAC}"/>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9</a:t>
                </a:r>
              </a:p>
            </p:txBody>
          </p:sp>
          <p:cxnSp>
            <p:nvCxnSpPr>
              <p:cNvPr id="325" name="Straight Arrow Connector 324">
                <a:extLst>
                  <a:ext uri="{FF2B5EF4-FFF2-40B4-BE49-F238E27FC236}">
                    <a16:creationId xmlns:a16="http://schemas.microsoft.com/office/drawing/2014/main" id="{25DAF30F-397B-B34B-9905-9A494A362970}"/>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26" name="Group 325">
              <a:extLst>
                <a:ext uri="{FF2B5EF4-FFF2-40B4-BE49-F238E27FC236}">
                  <a16:creationId xmlns:a16="http://schemas.microsoft.com/office/drawing/2014/main" id="{71BE9F3D-F41D-DC48-A03E-7C9B5806F9F5}"/>
                </a:ext>
              </a:extLst>
            </p:cNvPr>
            <p:cNvGrpSpPr/>
            <p:nvPr/>
          </p:nvGrpSpPr>
          <p:grpSpPr>
            <a:xfrm>
              <a:off x="626936" y="3630773"/>
              <a:ext cx="1020074" cy="276999"/>
              <a:chOff x="1979320" y="1880851"/>
              <a:chExt cx="1020074" cy="208115"/>
            </a:xfrm>
          </p:grpSpPr>
          <p:sp>
            <p:nvSpPr>
              <p:cNvPr id="327" name="TextBox 326">
                <a:extLst>
                  <a:ext uri="{FF2B5EF4-FFF2-40B4-BE49-F238E27FC236}">
                    <a16:creationId xmlns:a16="http://schemas.microsoft.com/office/drawing/2014/main" id="{649721A0-E82C-ED4D-AB5D-09934B452738}"/>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22</a:t>
                </a:r>
              </a:p>
            </p:txBody>
          </p:sp>
          <p:cxnSp>
            <p:nvCxnSpPr>
              <p:cNvPr id="328" name="Straight Arrow Connector 327">
                <a:extLst>
                  <a:ext uri="{FF2B5EF4-FFF2-40B4-BE49-F238E27FC236}">
                    <a16:creationId xmlns:a16="http://schemas.microsoft.com/office/drawing/2014/main" id="{A334C6AF-1DCB-B842-B51F-F285FF86AC5C}"/>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0A7FFE72-7485-FA45-99A3-DFBA17AF759E}"/>
                </a:ext>
              </a:extLst>
            </p:cNvPr>
            <p:cNvGrpSpPr/>
            <p:nvPr/>
          </p:nvGrpSpPr>
          <p:grpSpPr>
            <a:xfrm>
              <a:off x="626936" y="3860686"/>
              <a:ext cx="1020074" cy="276999"/>
              <a:chOff x="1979320" y="1880851"/>
              <a:chExt cx="1020074" cy="208115"/>
            </a:xfrm>
          </p:grpSpPr>
          <p:sp>
            <p:nvSpPr>
              <p:cNvPr id="330" name="TextBox 329">
                <a:extLst>
                  <a:ext uri="{FF2B5EF4-FFF2-40B4-BE49-F238E27FC236}">
                    <a16:creationId xmlns:a16="http://schemas.microsoft.com/office/drawing/2014/main" id="{9A527350-3CD0-1F4D-8E6F-04E04E93761B}"/>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15</a:t>
                </a:r>
              </a:p>
            </p:txBody>
          </p:sp>
          <p:cxnSp>
            <p:nvCxnSpPr>
              <p:cNvPr id="331" name="Straight Arrow Connector 330">
                <a:extLst>
                  <a:ext uri="{FF2B5EF4-FFF2-40B4-BE49-F238E27FC236}">
                    <a16:creationId xmlns:a16="http://schemas.microsoft.com/office/drawing/2014/main" id="{CAC00687-1BFA-224B-AE9D-626F984D1673}"/>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cxnSp>
          <p:nvCxnSpPr>
            <p:cNvPr id="333" name="Straight Arrow Connector 332">
              <a:extLst>
                <a:ext uri="{FF2B5EF4-FFF2-40B4-BE49-F238E27FC236}">
                  <a16:creationId xmlns:a16="http://schemas.microsoft.com/office/drawing/2014/main" id="{922869F4-A28F-704D-975D-031896B15EC0}"/>
                </a:ext>
              </a:extLst>
            </p:cNvPr>
            <p:cNvCxnSpPr>
              <a:cxnSpLocks/>
            </p:cNvCxnSpPr>
            <p:nvPr/>
          </p:nvCxnSpPr>
          <p:spPr>
            <a:xfrm flipV="1">
              <a:off x="3155492" y="3318500"/>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5" name="Straight Arrow Connector 334">
              <a:extLst>
                <a:ext uri="{FF2B5EF4-FFF2-40B4-BE49-F238E27FC236}">
                  <a16:creationId xmlns:a16="http://schemas.microsoft.com/office/drawing/2014/main" id="{938B1886-B16B-9E4D-B922-35F7C242598A}"/>
                </a:ext>
              </a:extLst>
            </p:cNvPr>
            <p:cNvCxnSpPr>
              <a:cxnSpLocks/>
            </p:cNvCxnSpPr>
            <p:nvPr/>
          </p:nvCxnSpPr>
          <p:spPr>
            <a:xfrm flipV="1">
              <a:off x="3155492" y="353459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7" name="Straight Arrow Connector 336">
              <a:extLst>
                <a:ext uri="{FF2B5EF4-FFF2-40B4-BE49-F238E27FC236}">
                  <a16:creationId xmlns:a16="http://schemas.microsoft.com/office/drawing/2014/main" id="{541C10C2-A370-374D-B7CA-683F40E26991}"/>
                </a:ext>
              </a:extLst>
            </p:cNvPr>
            <p:cNvCxnSpPr>
              <a:cxnSpLocks/>
            </p:cNvCxnSpPr>
            <p:nvPr/>
          </p:nvCxnSpPr>
          <p:spPr>
            <a:xfrm flipV="1">
              <a:off x="3155492" y="375068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9" name="Straight Arrow Connector 338">
              <a:extLst>
                <a:ext uri="{FF2B5EF4-FFF2-40B4-BE49-F238E27FC236}">
                  <a16:creationId xmlns:a16="http://schemas.microsoft.com/office/drawing/2014/main" id="{3DDBFE1C-7052-7B45-B0CF-29023C8B3A53}"/>
                </a:ext>
              </a:extLst>
            </p:cNvPr>
            <p:cNvCxnSpPr>
              <a:cxnSpLocks/>
            </p:cNvCxnSpPr>
            <p:nvPr/>
          </p:nvCxnSpPr>
          <p:spPr>
            <a:xfrm flipV="1">
              <a:off x="3155492" y="396678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sp>
        <p:nvSpPr>
          <p:cNvPr id="340" name="TextBox 339">
            <a:extLst>
              <a:ext uri="{FF2B5EF4-FFF2-40B4-BE49-F238E27FC236}">
                <a16:creationId xmlns:a16="http://schemas.microsoft.com/office/drawing/2014/main" id="{00FCCDE5-8299-C849-8040-6E22CF3B1035}"/>
              </a:ext>
            </a:extLst>
          </p:cNvPr>
          <p:cNvSpPr txBox="1"/>
          <p:nvPr/>
        </p:nvSpPr>
        <p:spPr>
          <a:xfrm>
            <a:off x="5082659" y="1566471"/>
            <a:ext cx="513302" cy="276999"/>
          </a:xfrm>
          <a:prstGeom prst="rect">
            <a:avLst/>
          </a:prstGeom>
          <a:noFill/>
        </p:spPr>
        <p:txBody>
          <a:bodyPr wrap="square" lIns="36000" tIns="0" rIns="0" bIns="0" rtlCol="0">
            <a:spAutoFit/>
          </a:bodyPr>
          <a:lstStyle/>
          <a:p>
            <a:r>
              <a:rPr lang="en-GB" sz="1800" b="1" dirty="0"/>
              <a:t>[a]</a:t>
            </a:r>
          </a:p>
        </p:txBody>
      </p:sp>
      <p:sp>
        <p:nvSpPr>
          <p:cNvPr id="341" name="TextBox 340">
            <a:extLst>
              <a:ext uri="{FF2B5EF4-FFF2-40B4-BE49-F238E27FC236}">
                <a16:creationId xmlns:a16="http://schemas.microsoft.com/office/drawing/2014/main" id="{8A496FFC-BF28-374B-B238-1D3A70B9784E}"/>
              </a:ext>
            </a:extLst>
          </p:cNvPr>
          <p:cNvSpPr txBox="1"/>
          <p:nvPr/>
        </p:nvSpPr>
        <p:spPr>
          <a:xfrm>
            <a:off x="5082659" y="3037184"/>
            <a:ext cx="513302" cy="276999"/>
          </a:xfrm>
          <a:prstGeom prst="rect">
            <a:avLst/>
          </a:prstGeom>
          <a:noFill/>
        </p:spPr>
        <p:txBody>
          <a:bodyPr wrap="square" lIns="36000" tIns="0" rIns="0" bIns="0" rtlCol="0">
            <a:spAutoFit/>
          </a:bodyPr>
          <a:lstStyle/>
          <a:p>
            <a:r>
              <a:rPr lang="en-GB" sz="1800" b="1" dirty="0"/>
              <a:t>[b]</a:t>
            </a:r>
          </a:p>
        </p:txBody>
      </p:sp>
      <p:sp>
        <p:nvSpPr>
          <p:cNvPr id="343" name="TextBox 342">
            <a:extLst>
              <a:ext uri="{FF2B5EF4-FFF2-40B4-BE49-F238E27FC236}">
                <a16:creationId xmlns:a16="http://schemas.microsoft.com/office/drawing/2014/main" id="{73FAEB7B-B185-224E-830D-A8D9C89649C3}"/>
              </a:ext>
            </a:extLst>
          </p:cNvPr>
          <p:cNvSpPr txBox="1"/>
          <p:nvPr/>
        </p:nvSpPr>
        <p:spPr>
          <a:xfrm>
            <a:off x="5628640" y="1726215"/>
            <a:ext cx="198692" cy="208114"/>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5</a:t>
            </a:r>
          </a:p>
        </p:txBody>
      </p:sp>
      <p:sp>
        <p:nvSpPr>
          <p:cNvPr id="351" name="TextBox 350">
            <a:extLst>
              <a:ext uri="{FF2B5EF4-FFF2-40B4-BE49-F238E27FC236}">
                <a16:creationId xmlns:a16="http://schemas.microsoft.com/office/drawing/2014/main" id="{021A9B80-3100-244D-A5CE-BA17B8685ADC}"/>
              </a:ext>
            </a:extLst>
          </p:cNvPr>
          <p:cNvSpPr txBox="1"/>
          <p:nvPr/>
        </p:nvSpPr>
        <p:spPr>
          <a:xfrm>
            <a:off x="5457952" y="1956127"/>
            <a:ext cx="369380" cy="208114"/>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-10</a:t>
            </a:r>
          </a:p>
        </p:txBody>
      </p:sp>
      <p:sp>
        <p:nvSpPr>
          <p:cNvPr id="354" name="TextBox 353">
            <a:extLst>
              <a:ext uri="{FF2B5EF4-FFF2-40B4-BE49-F238E27FC236}">
                <a16:creationId xmlns:a16="http://schemas.microsoft.com/office/drawing/2014/main" id="{BF2C1A8F-339D-3541-B143-7DADFB6F6D0F}"/>
              </a:ext>
            </a:extLst>
          </p:cNvPr>
          <p:cNvSpPr txBox="1"/>
          <p:nvPr/>
        </p:nvSpPr>
        <p:spPr>
          <a:xfrm>
            <a:off x="5522976" y="2186039"/>
            <a:ext cx="304356" cy="208114"/>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12</a:t>
            </a:r>
          </a:p>
        </p:txBody>
      </p:sp>
      <p:sp>
        <p:nvSpPr>
          <p:cNvPr id="357" name="TextBox 356">
            <a:extLst>
              <a:ext uri="{FF2B5EF4-FFF2-40B4-BE49-F238E27FC236}">
                <a16:creationId xmlns:a16="http://schemas.microsoft.com/office/drawing/2014/main" id="{C6F8ABFA-D1A1-644E-A859-7738989362D5}"/>
              </a:ext>
            </a:extLst>
          </p:cNvPr>
          <p:cNvSpPr txBox="1"/>
          <p:nvPr/>
        </p:nvSpPr>
        <p:spPr>
          <a:xfrm>
            <a:off x="5522976" y="2415952"/>
            <a:ext cx="304356" cy="208114"/>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55</a:t>
            </a:r>
          </a:p>
        </p:txBody>
      </p:sp>
      <p:sp>
        <p:nvSpPr>
          <p:cNvPr id="368" name="TextBox 367">
            <a:extLst>
              <a:ext uri="{FF2B5EF4-FFF2-40B4-BE49-F238E27FC236}">
                <a16:creationId xmlns:a16="http://schemas.microsoft.com/office/drawing/2014/main" id="{81DC6880-556B-014B-8C2A-58BF5AB05F07}"/>
              </a:ext>
            </a:extLst>
          </p:cNvPr>
          <p:cNvSpPr txBox="1"/>
          <p:nvPr/>
        </p:nvSpPr>
        <p:spPr>
          <a:xfrm>
            <a:off x="5522976" y="3205391"/>
            <a:ext cx="304356" cy="208115"/>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95</a:t>
            </a:r>
          </a:p>
        </p:txBody>
      </p:sp>
      <p:sp>
        <p:nvSpPr>
          <p:cNvPr id="376" name="TextBox 375">
            <a:extLst>
              <a:ext uri="{FF2B5EF4-FFF2-40B4-BE49-F238E27FC236}">
                <a16:creationId xmlns:a16="http://schemas.microsoft.com/office/drawing/2014/main" id="{0076D8E0-4ABE-9447-B9EC-87BC2CF9389C}"/>
              </a:ext>
            </a:extLst>
          </p:cNvPr>
          <p:cNvSpPr txBox="1"/>
          <p:nvPr/>
        </p:nvSpPr>
        <p:spPr>
          <a:xfrm>
            <a:off x="5522976" y="3435303"/>
            <a:ext cx="304356" cy="208115"/>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55</a:t>
            </a:r>
          </a:p>
        </p:txBody>
      </p:sp>
      <p:sp>
        <p:nvSpPr>
          <p:cNvPr id="379" name="TextBox 378">
            <a:extLst>
              <a:ext uri="{FF2B5EF4-FFF2-40B4-BE49-F238E27FC236}">
                <a16:creationId xmlns:a16="http://schemas.microsoft.com/office/drawing/2014/main" id="{420D3492-77C2-3540-9767-8A836F27955A}"/>
              </a:ext>
            </a:extLst>
          </p:cNvPr>
          <p:cNvSpPr txBox="1"/>
          <p:nvPr/>
        </p:nvSpPr>
        <p:spPr>
          <a:xfrm>
            <a:off x="5522976" y="3665215"/>
            <a:ext cx="304356" cy="208115"/>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41</a:t>
            </a:r>
          </a:p>
        </p:txBody>
      </p:sp>
      <p:sp>
        <p:nvSpPr>
          <p:cNvPr id="382" name="TextBox 381">
            <a:extLst>
              <a:ext uri="{FF2B5EF4-FFF2-40B4-BE49-F238E27FC236}">
                <a16:creationId xmlns:a16="http://schemas.microsoft.com/office/drawing/2014/main" id="{74CFF819-BEEE-CB4B-9251-7820BD210536}"/>
              </a:ext>
            </a:extLst>
          </p:cNvPr>
          <p:cNvSpPr txBox="1"/>
          <p:nvPr/>
        </p:nvSpPr>
        <p:spPr>
          <a:xfrm>
            <a:off x="5522976" y="3895128"/>
            <a:ext cx="304356" cy="208115"/>
          </a:xfrm>
          <a:prstGeom prst="rect">
            <a:avLst/>
          </a:prstGeom>
          <a:solidFill>
            <a:schemeClr val="accent3"/>
          </a:solidFill>
          <a:ln>
            <a:noFill/>
          </a:ln>
        </p:spPr>
        <p:txBody>
          <a:bodyPr wrap="square" lIns="0" tIns="0" rIns="36000" bIns="0" rtlCol="0" anchor="ctr">
            <a:noAutofit/>
          </a:bodyPr>
          <a:lstStyle/>
          <a:p>
            <a:pPr algn="r" fontAlgn="base">
              <a:spcBef>
                <a:spcPct val="0"/>
              </a:spcBef>
              <a:spcAft>
                <a:spcPts val="800"/>
              </a:spcAft>
            </a:pPr>
            <a:r>
              <a:rPr lang="en-GB" sz="1800" b="1" dirty="0"/>
              <a:t>75</a:t>
            </a:r>
          </a:p>
        </p:txBody>
      </p:sp>
      <p:grpSp>
        <p:nvGrpSpPr>
          <p:cNvPr id="6" name="Group 5">
            <a:extLst>
              <a:ext uri="{FF2B5EF4-FFF2-40B4-BE49-F238E27FC236}">
                <a16:creationId xmlns:a16="http://schemas.microsoft.com/office/drawing/2014/main" id="{333D52AC-9A4D-E342-BAAF-07798DDF43CC}"/>
              </a:ext>
            </a:extLst>
          </p:cNvPr>
          <p:cNvGrpSpPr/>
          <p:nvPr/>
        </p:nvGrpSpPr>
        <p:grpSpPr>
          <a:xfrm>
            <a:off x="5862640" y="1619630"/>
            <a:ext cx="2651315" cy="1090171"/>
            <a:chOff x="5862640" y="1619630"/>
            <a:chExt cx="2651315" cy="1090171"/>
          </a:xfrm>
        </p:grpSpPr>
        <p:cxnSp>
          <p:nvCxnSpPr>
            <p:cNvPr id="344" name="Straight Arrow Connector 343">
              <a:extLst>
                <a:ext uri="{FF2B5EF4-FFF2-40B4-BE49-F238E27FC236}">
                  <a16:creationId xmlns:a16="http://schemas.microsoft.com/office/drawing/2014/main" id="{D20EBEE4-304A-7E4E-8A68-8AAE712BC977}"/>
                </a:ext>
              </a:extLst>
            </p:cNvPr>
            <p:cNvCxnSpPr>
              <a:cxnSpLocks/>
            </p:cNvCxnSpPr>
            <p:nvPr/>
          </p:nvCxnSpPr>
          <p:spPr>
            <a:xfrm flipV="1">
              <a:off x="5862640" y="183027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345" name="Group 344">
              <a:extLst>
                <a:ext uri="{FF2B5EF4-FFF2-40B4-BE49-F238E27FC236}">
                  <a16:creationId xmlns:a16="http://schemas.microsoft.com/office/drawing/2014/main" id="{DD174AFC-237E-3D47-BF3D-B4EE1CF9B4FB}"/>
                </a:ext>
              </a:extLst>
            </p:cNvPr>
            <p:cNvGrpSpPr/>
            <p:nvPr/>
          </p:nvGrpSpPr>
          <p:grpSpPr>
            <a:xfrm>
              <a:off x="6249031" y="1619630"/>
              <a:ext cx="1498515" cy="1090171"/>
              <a:chOff x="1534694" y="1001471"/>
              <a:chExt cx="1498515" cy="1931287"/>
            </a:xfrm>
          </p:grpSpPr>
          <p:sp>
            <p:nvSpPr>
              <p:cNvPr id="346" name="Freeform 345">
                <a:extLst>
                  <a:ext uri="{FF2B5EF4-FFF2-40B4-BE49-F238E27FC236}">
                    <a16:creationId xmlns:a16="http://schemas.microsoft.com/office/drawing/2014/main" id="{37EC5AEC-0C29-DE4E-8CDB-1D6D250B8F71}"/>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7" name="Freeform 346">
                <a:extLst>
                  <a:ext uri="{FF2B5EF4-FFF2-40B4-BE49-F238E27FC236}">
                    <a16:creationId xmlns:a16="http://schemas.microsoft.com/office/drawing/2014/main" id="{B690810B-91B7-3041-A96C-7C40CBBA7771}"/>
                  </a:ext>
                </a:extLst>
              </p:cNvPr>
              <p:cNvSpPr/>
              <p:nvPr/>
            </p:nvSpPr>
            <p:spPr>
              <a:xfrm>
                <a:off x="1534694" y="1001471"/>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8" name="Freeform 347">
                <a:extLst>
                  <a:ext uri="{FF2B5EF4-FFF2-40B4-BE49-F238E27FC236}">
                    <a16:creationId xmlns:a16="http://schemas.microsoft.com/office/drawing/2014/main" id="{9047FB68-1EAD-6244-B110-BDFFEBD6EB23}"/>
                  </a:ext>
                </a:extLst>
              </p:cNvPr>
              <p:cNvSpPr/>
              <p:nvPr/>
            </p:nvSpPr>
            <p:spPr>
              <a:xfrm flipV="1">
                <a:off x="1534694" y="2687122"/>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9" name="TextBox 348">
                <a:extLst>
                  <a:ext uri="{FF2B5EF4-FFF2-40B4-BE49-F238E27FC236}">
                    <a16:creationId xmlns:a16="http://schemas.microsoft.com/office/drawing/2014/main" id="{90F1B988-A130-094A-9AF4-D32CE7581103}"/>
                  </a:ext>
                </a:extLst>
              </p:cNvPr>
              <p:cNvSpPr txBox="1"/>
              <p:nvPr/>
            </p:nvSpPr>
            <p:spPr>
              <a:xfrm>
                <a:off x="1822619" y="1809173"/>
                <a:ext cx="922665" cy="315878"/>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b="1" dirty="0"/>
                  <a:t>Add 22</a:t>
                </a:r>
              </a:p>
            </p:txBody>
          </p:sp>
        </p:grpSp>
        <p:cxnSp>
          <p:nvCxnSpPr>
            <p:cNvPr id="352" name="Straight Arrow Connector 351">
              <a:extLst>
                <a:ext uri="{FF2B5EF4-FFF2-40B4-BE49-F238E27FC236}">
                  <a16:creationId xmlns:a16="http://schemas.microsoft.com/office/drawing/2014/main" id="{78DD0242-DA31-5E41-B888-68D5740B8B3D}"/>
                </a:ext>
              </a:extLst>
            </p:cNvPr>
            <p:cNvCxnSpPr>
              <a:cxnSpLocks/>
            </p:cNvCxnSpPr>
            <p:nvPr/>
          </p:nvCxnSpPr>
          <p:spPr>
            <a:xfrm flipV="1">
              <a:off x="5862640" y="206018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55" name="Straight Arrow Connector 354">
              <a:extLst>
                <a:ext uri="{FF2B5EF4-FFF2-40B4-BE49-F238E27FC236}">
                  <a16:creationId xmlns:a16="http://schemas.microsoft.com/office/drawing/2014/main" id="{E03EB619-FB76-CE40-AC2D-0DD38A4A6D67}"/>
                </a:ext>
              </a:extLst>
            </p:cNvPr>
            <p:cNvCxnSpPr>
              <a:cxnSpLocks/>
            </p:cNvCxnSpPr>
            <p:nvPr/>
          </p:nvCxnSpPr>
          <p:spPr>
            <a:xfrm flipV="1">
              <a:off x="5862640" y="229009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58" name="Straight Arrow Connector 357">
              <a:extLst>
                <a:ext uri="{FF2B5EF4-FFF2-40B4-BE49-F238E27FC236}">
                  <a16:creationId xmlns:a16="http://schemas.microsoft.com/office/drawing/2014/main" id="{EB95E3F3-7468-4849-87EE-41B9A71D69A7}"/>
                </a:ext>
              </a:extLst>
            </p:cNvPr>
            <p:cNvCxnSpPr>
              <a:cxnSpLocks/>
            </p:cNvCxnSpPr>
            <p:nvPr/>
          </p:nvCxnSpPr>
          <p:spPr>
            <a:xfrm flipV="1">
              <a:off x="5862640" y="252000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0" name="Straight Arrow Connector 359">
              <a:extLst>
                <a:ext uri="{FF2B5EF4-FFF2-40B4-BE49-F238E27FC236}">
                  <a16:creationId xmlns:a16="http://schemas.microsoft.com/office/drawing/2014/main" id="{C911F251-7544-CD42-9F46-D23FD3D22EB1}"/>
                </a:ext>
              </a:extLst>
            </p:cNvPr>
            <p:cNvCxnSpPr>
              <a:cxnSpLocks/>
            </p:cNvCxnSpPr>
            <p:nvPr/>
          </p:nvCxnSpPr>
          <p:spPr>
            <a:xfrm flipV="1">
              <a:off x="7781647" y="183932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2" name="Straight Arrow Connector 361">
              <a:extLst>
                <a:ext uri="{FF2B5EF4-FFF2-40B4-BE49-F238E27FC236}">
                  <a16:creationId xmlns:a16="http://schemas.microsoft.com/office/drawing/2014/main" id="{22FDF07D-0A07-6B45-91AA-B9B887418274}"/>
                </a:ext>
              </a:extLst>
            </p:cNvPr>
            <p:cNvCxnSpPr>
              <a:cxnSpLocks/>
            </p:cNvCxnSpPr>
            <p:nvPr/>
          </p:nvCxnSpPr>
          <p:spPr>
            <a:xfrm flipV="1">
              <a:off x="7781647" y="205541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4" name="Straight Arrow Connector 363">
              <a:extLst>
                <a:ext uri="{FF2B5EF4-FFF2-40B4-BE49-F238E27FC236}">
                  <a16:creationId xmlns:a16="http://schemas.microsoft.com/office/drawing/2014/main" id="{0E0A4A05-80BA-1043-8DDC-EF47005B6C11}"/>
                </a:ext>
              </a:extLst>
            </p:cNvPr>
            <p:cNvCxnSpPr>
              <a:cxnSpLocks/>
            </p:cNvCxnSpPr>
            <p:nvPr/>
          </p:nvCxnSpPr>
          <p:spPr>
            <a:xfrm flipV="1">
              <a:off x="7781647" y="227151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6" name="Straight Arrow Connector 365">
              <a:extLst>
                <a:ext uri="{FF2B5EF4-FFF2-40B4-BE49-F238E27FC236}">
                  <a16:creationId xmlns:a16="http://schemas.microsoft.com/office/drawing/2014/main" id="{1F8A01B5-8DCD-424D-81C3-566731BE0599}"/>
                </a:ext>
              </a:extLst>
            </p:cNvPr>
            <p:cNvCxnSpPr>
              <a:cxnSpLocks/>
            </p:cNvCxnSpPr>
            <p:nvPr/>
          </p:nvCxnSpPr>
          <p:spPr>
            <a:xfrm flipV="1">
              <a:off x="7781647" y="248760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59" name="TextBox 358">
              <a:extLst>
                <a:ext uri="{FF2B5EF4-FFF2-40B4-BE49-F238E27FC236}">
                  <a16:creationId xmlns:a16="http://schemas.microsoft.com/office/drawing/2014/main" id="{C1C648D0-74BF-BF48-84B4-7FC8DBC366DC}"/>
                </a:ext>
              </a:extLst>
            </p:cNvPr>
            <p:cNvSpPr txBox="1"/>
            <p:nvPr/>
          </p:nvSpPr>
          <p:spPr>
            <a:xfrm>
              <a:off x="8221599" y="1744727"/>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27</a:t>
              </a:r>
            </a:p>
          </p:txBody>
        </p:sp>
        <p:sp>
          <p:nvSpPr>
            <p:cNvPr id="361" name="TextBox 360">
              <a:extLst>
                <a:ext uri="{FF2B5EF4-FFF2-40B4-BE49-F238E27FC236}">
                  <a16:creationId xmlns:a16="http://schemas.microsoft.com/office/drawing/2014/main" id="{5A27D074-CADE-3643-AE1D-C025455DABC6}"/>
                </a:ext>
              </a:extLst>
            </p:cNvPr>
            <p:cNvSpPr txBox="1"/>
            <p:nvPr/>
          </p:nvSpPr>
          <p:spPr>
            <a:xfrm>
              <a:off x="8221599" y="1960821"/>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12</a:t>
              </a:r>
            </a:p>
          </p:txBody>
        </p:sp>
        <p:sp>
          <p:nvSpPr>
            <p:cNvPr id="363" name="TextBox 362">
              <a:extLst>
                <a:ext uri="{FF2B5EF4-FFF2-40B4-BE49-F238E27FC236}">
                  <a16:creationId xmlns:a16="http://schemas.microsoft.com/office/drawing/2014/main" id="{A871295D-FF64-D04F-BE94-F614C7BDCD93}"/>
                </a:ext>
              </a:extLst>
            </p:cNvPr>
            <p:cNvSpPr txBox="1"/>
            <p:nvPr/>
          </p:nvSpPr>
          <p:spPr>
            <a:xfrm>
              <a:off x="8221599" y="2176915"/>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34</a:t>
              </a:r>
            </a:p>
          </p:txBody>
        </p:sp>
        <p:sp>
          <p:nvSpPr>
            <p:cNvPr id="365" name="TextBox 364">
              <a:extLst>
                <a:ext uri="{FF2B5EF4-FFF2-40B4-BE49-F238E27FC236}">
                  <a16:creationId xmlns:a16="http://schemas.microsoft.com/office/drawing/2014/main" id="{FDA624E5-31C3-7F46-9D51-F77FEB01EC2C}"/>
                </a:ext>
              </a:extLst>
            </p:cNvPr>
            <p:cNvSpPr txBox="1"/>
            <p:nvPr/>
          </p:nvSpPr>
          <p:spPr>
            <a:xfrm>
              <a:off x="8221599" y="2393009"/>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77</a:t>
              </a:r>
            </a:p>
          </p:txBody>
        </p:sp>
      </p:grpSp>
      <p:grpSp>
        <p:nvGrpSpPr>
          <p:cNvPr id="4" name="Group 3">
            <a:extLst>
              <a:ext uri="{FF2B5EF4-FFF2-40B4-BE49-F238E27FC236}">
                <a16:creationId xmlns:a16="http://schemas.microsoft.com/office/drawing/2014/main" id="{37A1D328-9F70-6340-8FF3-DCA8D2EFC7B9}"/>
              </a:ext>
            </a:extLst>
          </p:cNvPr>
          <p:cNvGrpSpPr/>
          <p:nvPr/>
        </p:nvGrpSpPr>
        <p:grpSpPr>
          <a:xfrm>
            <a:off x="5862640" y="3098806"/>
            <a:ext cx="2732721" cy="1090171"/>
            <a:chOff x="5862640" y="3098806"/>
            <a:chExt cx="2732721" cy="1090171"/>
          </a:xfrm>
        </p:grpSpPr>
        <p:cxnSp>
          <p:nvCxnSpPr>
            <p:cNvPr id="369" name="Straight Arrow Connector 368">
              <a:extLst>
                <a:ext uri="{FF2B5EF4-FFF2-40B4-BE49-F238E27FC236}">
                  <a16:creationId xmlns:a16="http://schemas.microsoft.com/office/drawing/2014/main" id="{BE2FBB94-4A9B-F941-97FA-13302137ACFE}"/>
                </a:ext>
              </a:extLst>
            </p:cNvPr>
            <p:cNvCxnSpPr>
              <a:cxnSpLocks/>
            </p:cNvCxnSpPr>
            <p:nvPr/>
          </p:nvCxnSpPr>
          <p:spPr>
            <a:xfrm flipV="1">
              <a:off x="5862640" y="330944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370" name="Group 369">
              <a:extLst>
                <a:ext uri="{FF2B5EF4-FFF2-40B4-BE49-F238E27FC236}">
                  <a16:creationId xmlns:a16="http://schemas.microsoft.com/office/drawing/2014/main" id="{5E4A5A55-A0FA-8D4D-A4F3-5486BBA88FB3}"/>
                </a:ext>
              </a:extLst>
            </p:cNvPr>
            <p:cNvGrpSpPr/>
            <p:nvPr/>
          </p:nvGrpSpPr>
          <p:grpSpPr>
            <a:xfrm>
              <a:off x="6249031" y="3098806"/>
              <a:ext cx="1498515" cy="1090171"/>
              <a:chOff x="1534694" y="1001471"/>
              <a:chExt cx="1498515" cy="1931287"/>
            </a:xfrm>
          </p:grpSpPr>
          <p:sp>
            <p:nvSpPr>
              <p:cNvPr id="371" name="Freeform 370">
                <a:extLst>
                  <a:ext uri="{FF2B5EF4-FFF2-40B4-BE49-F238E27FC236}">
                    <a16:creationId xmlns:a16="http://schemas.microsoft.com/office/drawing/2014/main" id="{E7427C16-CF8C-CA49-9102-8DFB44223A4D}"/>
                  </a:ext>
                </a:extLst>
              </p:cNvPr>
              <p:cNvSpPr/>
              <p:nvPr/>
            </p:nvSpPr>
            <p:spPr>
              <a:xfrm>
                <a:off x="1534694" y="1477205"/>
                <a:ext cx="1498515" cy="968479"/>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2" name="Freeform 371">
                <a:extLst>
                  <a:ext uri="{FF2B5EF4-FFF2-40B4-BE49-F238E27FC236}">
                    <a16:creationId xmlns:a16="http://schemas.microsoft.com/office/drawing/2014/main" id="{97536087-92BE-4743-A001-DCCF2714FB47}"/>
                  </a:ext>
                </a:extLst>
              </p:cNvPr>
              <p:cNvSpPr/>
              <p:nvPr/>
            </p:nvSpPr>
            <p:spPr>
              <a:xfrm>
                <a:off x="1534694" y="1001471"/>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3" name="Freeform 372">
                <a:extLst>
                  <a:ext uri="{FF2B5EF4-FFF2-40B4-BE49-F238E27FC236}">
                    <a16:creationId xmlns:a16="http://schemas.microsoft.com/office/drawing/2014/main" id="{E2CB0848-AA19-9647-A85D-23FF5A755B1E}"/>
                  </a:ext>
                </a:extLst>
              </p:cNvPr>
              <p:cNvSpPr/>
              <p:nvPr/>
            </p:nvSpPr>
            <p:spPr>
              <a:xfrm flipV="1">
                <a:off x="1534694" y="2687122"/>
                <a:ext cx="1498515" cy="245636"/>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4" name="TextBox 373">
                <a:extLst>
                  <a:ext uri="{FF2B5EF4-FFF2-40B4-BE49-F238E27FC236}">
                    <a16:creationId xmlns:a16="http://schemas.microsoft.com/office/drawing/2014/main" id="{38254CBB-46C9-6E46-93B3-F4D3CC1D860A}"/>
                  </a:ext>
                </a:extLst>
              </p:cNvPr>
              <p:cNvSpPr txBox="1"/>
              <p:nvPr/>
            </p:nvSpPr>
            <p:spPr>
              <a:xfrm>
                <a:off x="1902685" y="1712748"/>
                <a:ext cx="762533" cy="508727"/>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b="1" dirty="0"/>
                  <a:t>Divide by 5</a:t>
                </a:r>
              </a:p>
            </p:txBody>
          </p:sp>
        </p:grpSp>
        <p:cxnSp>
          <p:nvCxnSpPr>
            <p:cNvPr id="377" name="Straight Arrow Connector 376">
              <a:extLst>
                <a:ext uri="{FF2B5EF4-FFF2-40B4-BE49-F238E27FC236}">
                  <a16:creationId xmlns:a16="http://schemas.microsoft.com/office/drawing/2014/main" id="{68B5258B-6F90-8B42-B591-01DE7382FE26}"/>
                </a:ext>
              </a:extLst>
            </p:cNvPr>
            <p:cNvCxnSpPr>
              <a:cxnSpLocks/>
            </p:cNvCxnSpPr>
            <p:nvPr/>
          </p:nvCxnSpPr>
          <p:spPr>
            <a:xfrm flipV="1">
              <a:off x="5862640" y="3539360"/>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0" name="Straight Arrow Connector 379">
              <a:extLst>
                <a:ext uri="{FF2B5EF4-FFF2-40B4-BE49-F238E27FC236}">
                  <a16:creationId xmlns:a16="http://schemas.microsoft.com/office/drawing/2014/main" id="{680FE866-62C1-FD44-9754-8E48307AF95F}"/>
                </a:ext>
              </a:extLst>
            </p:cNvPr>
            <p:cNvCxnSpPr>
              <a:cxnSpLocks/>
            </p:cNvCxnSpPr>
            <p:nvPr/>
          </p:nvCxnSpPr>
          <p:spPr>
            <a:xfrm flipV="1">
              <a:off x="5862640" y="376927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3" name="Straight Arrow Connector 382">
              <a:extLst>
                <a:ext uri="{FF2B5EF4-FFF2-40B4-BE49-F238E27FC236}">
                  <a16:creationId xmlns:a16="http://schemas.microsoft.com/office/drawing/2014/main" id="{CFEE91F2-A9EC-C246-A321-899F1F370B49}"/>
                </a:ext>
              </a:extLst>
            </p:cNvPr>
            <p:cNvCxnSpPr>
              <a:cxnSpLocks/>
            </p:cNvCxnSpPr>
            <p:nvPr/>
          </p:nvCxnSpPr>
          <p:spPr>
            <a:xfrm flipV="1">
              <a:off x="5862640" y="3999185"/>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5" name="Straight Arrow Connector 384">
              <a:extLst>
                <a:ext uri="{FF2B5EF4-FFF2-40B4-BE49-F238E27FC236}">
                  <a16:creationId xmlns:a16="http://schemas.microsoft.com/office/drawing/2014/main" id="{04E96B5D-3065-DB41-A8FF-A3650EA395E6}"/>
                </a:ext>
              </a:extLst>
            </p:cNvPr>
            <p:cNvCxnSpPr>
              <a:cxnSpLocks/>
            </p:cNvCxnSpPr>
            <p:nvPr/>
          </p:nvCxnSpPr>
          <p:spPr>
            <a:xfrm flipV="1">
              <a:off x="7781647" y="3318500"/>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7" name="Straight Arrow Connector 386">
              <a:extLst>
                <a:ext uri="{FF2B5EF4-FFF2-40B4-BE49-F238E27FC236}">
                  <a16:creationId xmlns:a16="http://schemas.microsoft.com/office/drawing/2014/main" id="{C0D16FA2-FC32-5046-A008-775EBC7FB6AF}"/>
                </a:ext>
              </a:extLst>
            </p:cNvPr>
            <p:cNvCxnSpPr>
              <a:cxnSpLocks/>
            </p:cNvCxnSpPr>
            <p:nvPr/>
          </p:nvCxnSpPr>
          <p:spPr>
            <a:xfrm flipV="1">
              <a:off x="7781647" y="353459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9" name="Straight Arrow Connector 388">
              <a:extLst>
                <a:ext uri="{FF2B5EF4-FFF2-40B4-BE49-F238E27FC236}">
                  <a16:creationId xmlns:a16="http://schemas.microsoft.com/office/drawing/2014/main" id="{C9162093-1F45-924B-8AC0-7919573BBA1A}"/>
                </a:ext>
              </a:extLst>
            </p:cNvPr>
            <p:cNvCxnSpPr>
              <a:cxnSpLocks/>
            </p:cNvCxnSpPr>
            <p:nvPr/>
          </p:nvCxnSpPr>
          <p:spPr>
            <a:xfrm flipV="1">
              <a:off x="7781647" y="375068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84" name="TextBox 383">
              <a:extLst>
                <a:ext uri="{FF2B5EF4-FFF2-40B4-BE49-F238E27FC236}">
                  <a16:creationId xmlns:a16="http://schemas.microsoft.com/office/drawing/2014/main" id="{097F2AE2-836C-AD47-9F8F-257D3FFBBD37}"/>
                </a:ext>
              </a:extLst>
            </p:cNvPr>
            <p:cNvSpPr txBox="1"/>
            <p:nvPr/>
          </p:nvSpPr>
          <p:spPr>
            <a:xfrm>
              <a:off x="8221599" y="3223903"/>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19</a:t>
              </a:r>
            </a:p>
          </p:txBody>
        </p:sp>
        <p:sp>
          <p:nvSpPr>
            <p:cNvPr id="386" name="TextBox 385">
              <a:extLst>
                <a:ext uri="{FF2B5EF4-FFF2-40B4-BE49-F238E27FC236}">
                  <a16:creationId xmlns:a16="http://schemas.microsoft.com/office/drawing/2014/main" id="{BF71049C-798C-074A-839F-8E5ACC9CFD9C}"/>
                </a:ext>
              </a:extLst>
            </p:cNvPr>
            <p:cNvSpPr txBox="1"/>
            <p:nvPr/>
          </p:nvSpPr>
          <p:spPr>
            <a:xfrm>
              <a:off x="8221599" y="3439997"/>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11</a:t>
              </a:r>
            </a:p>
          </p:txBody>
        </p:sp>
        <p:sp>
          <p:nvSpPr>
            <p:cNvPr id="388" name="TextBox 387">
              <a:extLst>
                <a:ext uri="{FF2B5EF4-FFF2-40B4-BE49-F238E27FC236}">
                  <a16:creationId xmlns:a16="http://schemas.microsoft.com/office/drawing/2014/main" id="{A6E5FBCE-5BB3-0640-B039-DE1BCE2C4EED}"/>
                </a:ext>
              </a:extLst>
            </p:cNvPr>
            <p:cNvSpPr txBox="1"/>
            <p:nvPr/>
          </p:nvSpPr>
          <p:spPr>
            <a:xfrm>
              <a:off x="8221599" y="3656091"/>
              <a:ext cx="373762"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8.2</a:t>
              </a:r>
            </a:p>
          </p:txBody>
        </p:sp>
        <p:sp>
          <p:nvSpPr>
            <p:cNvPr id="390" name="TextBox 389">
              <a:extLst>
                <a:ext uri="{FF2B5EF4-FFF2-40B4-BE49-F238E27FC236}">
                  <a16:creationId xmlns:a16="http://schemas.microsoft.com/office/drawing/2014/main" id="{AB7E247F-94F9-6743-A609-2FDA48B1EEED}"/>
                </a:ext>
              </a:extLst>
            </p:cNvPr>
            <p:cNvSpPr txBox="1"/>
            <p:nvPr/>
          </p:nvSpPr>
          <p:spPr>
            <a:xfrm>
              <a:off x="8221598" y="3872185"/>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15</a:t>
              </a:r>
            </a:p>
          </p:txBody>
        </p:sp>
        <p:cxnSp>
          <p:nvCxnSpPr>
            <p:cNvPr id="391" name="Straight Arrow Connector 390">
              <a:extLst>
                <a:ext uri="{FF2B5EF4-FFF2-40B4-BE49-F238E27FC236}">
                  <a16:creationId xmlns:a16="http://schemas.microsoft.com/office/drawing/2014/main" id="{6E14595B-57EF-5340-8505-99B2E547F8A3}"/>
                </a:ext>
              </a:extLst>
            </p:cNvPr>
            <p:cNvCxnSpPr>
              <a:cxnSpLocks/>
            </p:cNvCxnSpPr>
            <p:nvPr/>
          </p:nvCxnSpPr>
          <p:spPr>
            <a:xfrm flipV="1">
              <a:off x="7781647" y="3966782"/>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4606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4"/>
                                        </p:tgtEl>
                                        <p:attrNameLst>
                                          <p:attrName>style.visibility</p:attrName>
                                        </p:attrNameLst>
                                      </p:cBhvr>
                                      <p:to>
                                        <p:strVal val="visible"/>
                                      </p:to>
                                    </p:set>
                                    <p:animEffect transition="in" filter="dissolve">
                                      <p:cBhvr>
                                        <p:cTn id="7" dur="500"/>
                                        <p:tgtEl>
                                          <p:spTgt spid="30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7"/>
                                        </p:tgtEl>
                                        <p:attrNameLst>
                                          <p:attrName>style.visibility</p:attrName>
                                        </p:attrNameLst>
                                      </p:cBhvr>
                                      <p:to>
                                        <p:strVal val="visible"/>
                                      </p:to>
                                    </p:set>
                                    <p:animEffect transition="in" filter="dissolve">
                                      <p:cBhvr>
                                        <p:cTn id="12" dur="500"/>
                                        <p:tgtEl>
                                          <p:spTgt spid="30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10"/>
                                        </p:tgtEl>
                                        <p:attrNameLst>
                                          <p:attrName>style.visibility</p:attrName>
                                        </p:attrNameLst>
                                      </p:cBhvr>
                                      <p:to>
                                        <p:strVal val="visible"/>
                                      </p:to>
                                    </p:set>
                                    <p:animEffect transition="in" filter="dissolve">
                                      <p:cBhvr>
                                        <p:cTn id="17" dur="500"/>
                                        <p:tgtEl>
                                          <p:spTgt spid="31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13"/>
                                        </p:tgtEl>
                                        <p:attrNameLst>
                                          <p:attrName>style.visibility</p:attrName>
                                        </p:attrNameLst>
                                      </p:cBhvr>
                                      <p:to>
                                        <p:strVal val="visible"/>
                                      </p:to>
                                    </p:set>
                                    <p:animEffect transition="in" filter="dissolve">
                                      <p:cBhvr>
                                        <p:cTn id="22" dur="500"/>
                                        <p:tgtEl>
                                          <p:spTgt spid="31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32"/>
                                        </p:tgtEl>
                                        <p:attrNameLst>
                                          <p:attrName>style.visibility</p:attrName>
                                        </p:attrNameLst>
                                      </p:cBhvr>
                                      <p:to>
                                        <p:strVal val="visible"/>
                                      </p:to>
                                    </p:set>
                                    <p:animEffect transition="in" filter="dissolve">
                                      <p:cBhvr>
                                        <p:cTn id="27" dur="500"/>
                                        <p:tgtEl>
                                          <p:spTgt spid="33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34"/>
                                        </p:tgtEl>
                                        <p:attrNameLst>
                                          <p:attrName>style.visibility</p:attrName>
                                        </p:attrNameLst>
                                      </p:cBhvr>
                                      <p:to>
                                        <p:strVal val="visible"/>
                                      </p:to>
                                    </p:set>
                                    <p:animEffect transition="in" filter="dissolve">
                                      <p:cBhvr>
                                        <p:cTn id="32" dur="500"/>
                                        <p:tgtEl>
                                          <p:spTgt spid="33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36"/>
                                        </p:tgtEl>
                                        <p:attrNameLst>
                                          <p:attrName>style.visibility</p:attrName>
                                        </p:attrNameLst>
                                      </p:cBhvr>
                                      <p:to>
                                        <p:strVal val="visible"/>
                                      </p:to>
                                    </p:set>
                                    <p:animEffect transition="in" filter="dissolve">
                                      <p:cBhvr>
                                        <p:cTn id="37" dur="500"/>
                                        <p:tgtEl>
                                          <p:spTgt spid="33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38"/>
                                        </p:tgtEl>
                                        <p:attrNameLst>
                                          <p:attrName>style.visibility</p:attrName>
                                        </p:attrNameLst>
                                      </p:cBhvr>
                                      <p:to>
                                        <p:strVal val="visible"/>
                                      </p:to>
                                    </p:set>
                                    <p:animEffect transition="in" filter="dissolve">
                                      <p:cBhvr>
                                        <p:cTn id="42" dur="500"/>
                                        <p:tgtEl>
                                          <p:spTgt spid="33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43"/>
                                        </p:tgtEl>
                                        <p:attrNameLst>
                                          <p:attrName>style.visibility</p:attrName>
                                        </p:attrNameLst>
                                      </p:cBhvr>
                                      <p:to>
                                        <p:strVal val="visible"/>
                                      </p:to>
                                    </p:set>
                                    <p:animEffect transition="in" filter="dissolve">
                                      <p:cBhvr>
                                        <p:cTn id="47" dur="500"/>
                                        <p:tgtEl>
                                          <p:spTgt spid="343"/>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51"/>
                                        </p:tgtEl>
                                        <p:attrNameLst>
                                          <p:attrName>style.visibility</p:attrName>
                                        </p:attrNameLst>
                                      </p:cBhvr>
                                      <p:to>
                                        <p:strVal val="visible"/>
                                      </p:to>
                                    </p:set>
                                    <p:animEffect transition="in" filter="dissolve">
                                      <p:cBhvr>
                                        <p:cTn id="52" dur="500"/>
                                        <p:tgtEl>
                                          <p:spTgt spid="351"/>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54"/>
                                        </p:tgtEl>
                                        <p:attrNameLst>
                                          <p:attrName>style.visibility</p:attrName>
                                        </p:attrNameLst>
                                      </p:cBhvr>
                                      <p:to>
                                        <p:strVal val="visible"/>
                                      </p:to>
                                    </p:set>
                                    <p:animEffect transition="in" filter="dissolve">
                                      <p:cBhvr>
                                        <p:cTn id="57" dur="500"/>
                                        <p:tgtEl>
                                          <p:spTgt spid="354"/>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357"/>
                                        </p:tgtEl>
                                        <p:attrNameLst>
                                          <p:attrName>style.visibility</p:attrName>
                                        </p:attrNameLst>
                                      </p:cBhvr>
                                      <p:to>
                                        <p:strVal val="visible"/>
                                      </p:to>
                                    </p:set>
                                    <p:animEffect transition="in" filter="dissolve">
                                      <p:cBhvr>
                                        <p:cTn id="62" dur="500"/>
                                        <p:tgtEl>
                                          <p:spTgt spid="357"/>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368"/>
                                        </p:tgtEl>
                                        <p:attrNameLst>
                                          <p:attrName>style.visibility</p:attrName>
                                        </p:attrNameLst>
                                      </p:cBhvr>
                                      <p:to>
                                        <p:strVal val="visible"/>
                                      </p:to>
                                    </p:set>
                                    <p:animEffect transition="in" filter="dissolve">
                                      <p:cBhvr>
                                        <p:cTn id="67" dur="500"/>
                                        <p:tgtEl>
                                          <p:spTgt spid="368"/>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376"/>
                                        </p:tgtEl>
                                        <p:attrNameLst>
                                          <p:attrName>style.visibility</p:attrName>
                                        </p:attrNameLst>
                                      </p:cBhvr>
                                      <p:to>
                                        <p:strVal val="visible"/>
                                      </p:to>
                                    </p:set>
                                    <p:animEffect transition="in" filter="dissolve">
                                      <p:cBhvr>
                                        <p:cTn id="72" dur="500"/>
                                        <p:tgtEl>
                                          <p:spTgt spid="376"/>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379"/>
                                        </p:tgtEl>
                                        <p:attrNameLst>
                                          <p:attrName>style.visibility</p:attrName>
                                        </p:attrNameLst>
                                      </p:cBhvr>
                                      <p:to>
                                        <p:strVal val="visible"/>
                                      </p:to>
                                    </p:set>
                                    <p:animEffect transition="in" filter="dissolve">
                                      <p:cBhvr>
                                        <p:cTn id="77" dur="500"/>
                                        <p:tgtEl>
                                          <p:spTgt spid="379"/>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382"/>
                                        </p:tgtEl>
                                        <p:attrNameLst>
                                          <p:attrName>style.visibility</p:attrName>
                                        </p:attrNameLst>
                                      </p:cBhvr>
                                      <p:to>
                                        <p:strVal val="visible"/>
                                      </p:to>
                                    </p:set>
                                    <p:animEffect transition="in" filter="dissolve">
                                      <p:cBhvr>
                                        <p:cTn id="82" dur="500"/>
                                        <p:tgtEl>
                                          <p:spTgt spid="3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 grpId="0" animBg="1"/>
      <p:bldP spid="307" grpId="0" animBg="1"/>
      <p:bldP spid="310" grpId="0" animBg="1"/>
      <p:bldP spid="313" grpId="0" animBg="1"/>
      <p:bldP spid="332" grpId="0" animBg="1"/>
      <p:bldP spid="334" grpId="0" animBg="1"/>
      <p:bldP spid="336" grpId="0" animBg="1"/>
      <p:bldP spid="338" grpId="0" animBg="1"/>
      <p:bldP spid="343" grpId="0" animBg="1"/>
      <p:bldP spid="351" grpId="0" animBg="1"/>
      <p:bldP spid="354" grpId="0" animBg="1"/>
      <p:bldP spid="357" grpId="0" animBg="1"/>
      <p:bldP spid="368" grpId="0" animBg="1"/>
      <p:bldP spid="376" grpId="0" animBg="1"/>
      <p:bldP spid="379" grpId="0" animBg="1"/>
      <p:bldP spid="38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Q7</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460691" y="952519"/>
            <a:ext cx="7623250"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are some function machines. Work out their missing operations.</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1286634"/>
            <a:ext cx="0" cy="322280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941ABCE8-4B65-2F41-A472-0E3098A97C56}"/>
              </a:ext>
            </a:extLst>
          </p:cNvPr>
          <p:cNvSpPr txBox="1"/>
          <p:nvPr/>
        </p:nvSpPr>
        <p:spPr>
          <a:xfrm>
            <a:off x="456504" y="1347970"/>
            <a:ext cx="513302" cy="276999"/>
          </a:xfrm>
          <a:prstGeom prst="rect">
            <a:avLst/>
          </a:prstGeom>
          <a:noFill/>
        </p:spPr>
        <p:txBody>
          <a:bodyPr wrap="square" lIns="36000" tIns="0" rIns="0" bIns="0" rtlCol="0">
            <a:spAutoFit/>
          </a:bodyPr>
          <a:lstStyle/>
          <a:p>
            <a:r>
              <a:rPr lang="en-GB" sz="1800" b="1" dirty="0"/>
              <a:t>[a]</a:t>
            </a:r>
          </a:p>
        </p:txBody>
      </p:sp>
      <p:sp>
        <p:nvSpPr>
          <p:cNvPr id="98" name="TextBox 97">
            <a:extLst>
              <a:ext uri="{FF2B5EF4-FFF2-40B4-BE49-F238E27FC236}">
                <a16:creationId xmlns:a16="http://schemas.microsoft.com/office/drawing/2014/main" id="{98CA18F9-14E9-2D47-AE1A-EF65BB6318E7}"/>
              </a:ext>
            </a:extLst>
          </p:cNvPr>
          <p:cNvSpPr txBox="1"/>
          <p:nvPr/>
        </p:nvSpPr>
        <p:spPr>
          <a:xfrm>
            <a:off x="456504" y="2875343"/>
            <a:ext cx="513302" cy="276999"/>
          </a:xfrm>
          <a:prstGeom prst="rect">
            <a:avLst/>
          </a:prstGeom>
          <a:noFill/>
        </p:spPr>
        <p:txBody>
          <a:bodyPr wrap="square" lIns="36000" tIns="0" rIns="0" bIns="0" rtlCol="0">
            <a:spAutoFit/>
          </a:bodyPr>
          <a:lstStyle/>
          <a:p>
            <a:r>
              <a:rPr lang="en-GB" sz="1800" b="1" dirty="0"/>
              <a:t>[b]</a:t>
            </a:r>
          </a:p>
        </p:txBody>
      </p:sp>
      <p:grpSp>
        <p:nvGrpSpPr>
          <p:cNvPr id="283" name="Group 282">
            <a:extLst>
              <a:ext uri="{FF2B5EF4-FFF2-40B4-BE49-F238E27FC236}">
                <a16:creationId xmlns:a16="http://schemas.microsoft.com/office/drawing/2014/main" id="{281EC0D8-8884-5C43-9C8F-1AED5104A602}"/>
              </a:ext>
            </a:extLst>
          </p:cNvPr>
          <p:cNvGrpSpPr/>
          <p:nvPr/>
        </p:nvGrpSpPr>
        <p:grpSpPr>
          <a:xfrm>
            <a:off x="626936" y="1473272"/>
            <a:ext cx="1020074" cy="276999"/>
            <a:chOff x="1979320" y="1880851"/>
            <a:chExt cx="1020074" cy="208115"/>
          </a:xfrm>
        </p:grpSpPr>
        <p:sp>
          <p:nvSpPr>
            <p:cNvPr id="292" name="TextBox 291">
              <a:extLst>
                <a:ext uri="{FF2B5EF4-FFF2-40B4-BE49-F238E27FC236}">
                  <a16:creationId xmlns:a16="http://schemas.microsoft.com/office/drawing/2014/main" id="{C7742711-3ABA-F244-A0CD-F2BE485B6734}"/>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5</a:t>
              </a:r>
            </a:p>
          </p:txBody>
        </p:sp>
        <p:cxnSp>
          <p:nvCxnSpPr>
            <p:cNvPr id="293" name="Straight Arrow Connector 292">
              <a:extLst>
                <a:ext uri="{FF2B5EF4-FFF2-40B4-BE49-F238E27FC236}">
                  <a16:creationId xmlns:a16="http://schemas.microsoft.com/office/drawing/2014/main" id="{350C189E-1348-DA4D-89CD-A19F3FA56851}"/>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84" name="Group 283">
            <a:extLst>
              <a:ext uri="{FF2B5EF4-FFF2-40B4-BE49-F238E27FC236}">
                <a16:creationId xmlns:a16="http://schemas.microsoft.com/office/drawing/2014/main" id="{025683C6-F0EB-A744-8F1B-21CED6B5FA70}"/>
              </a:ext>
            </a:extLst>
          </p:cNvPr>
          <p:cNvGrpSpPr/>
          <p:nvPr/>
        </p:nvGrpSpPr>
        <p:grpSpPr>
          <a:xfrm>
            <a:off x="1622876" y="1401129"/>
            <a:ext cx="1498515" cy="1090169"/>
            <a:chOff x="1534694" y="1001473"/>
            <a:chExt cx="1498515" cy="1931286"/>
          </a:xfrm>
        </p:grpSpPr>
        <p:sp>
          <p:nvSpPr>
            <p:cNvPr id="288" name="Freeform 287">
              <a:extLst>
                <a:ext uri="{FF2B5EF4-FFF2-40B4-BE49-F238E27FC236}">
                  <a16:creationId xmlns:a16="http://schemas.microsoft.com/office/drawing/2014/main" id="{E480E15B-650D-1B45-A5ED-1F3F16496CEF}"/>
                </a:ext>
              </a:extLst>
            </p:cNvPr>
            <p:cNvSpPr/>
            <p:nvPr/>
          </p:nvSpPr>
          <p:spPr>
            <a:xfrm>
              <a:off x="1534694" y="1477208"/>
              <a:ext cx="1498515" cy="968480"/>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9" name="Freeform 288">
              <a:extLst>
                <a:ext uri="{FF2B5EF4-FFF2-40B4-BE49-F238E27FC236}">
                  <a16:creationId xmlns:a16="http://schemas.microsoft.com/office/drawing/2014/main" id="{9163D8B9-3D50-3246-B4B1-A438D5D13F48}"/>
                </a:ext>
              </a:extLst>
            </p:cNvPr>
            <p:cNvSpPr/>
            <p:nvPr/>
          </p:nvSpPr>
          <p:spPr>
            <a:xfrm>
              <a:off x="1534694" y="1001473"/>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0" name="Freeform 289">
              <a:extLst>
                <a:ext uri="{FF2B5EF4-FFF2-40B4-BE49-F238E27FC236}">
                  <a16:creationId xmlns:a16="http://schemas.microsoft.com/office/drawing/2014/main" id="{46C3131B-7605-7D41-93C1-D6038D17CEC8}"/>
                </a:ext>
              </a:extLst>
            </p:cNvPr>
            <p:cNvSpPr/>
            <p:nvPr/>
          </p:nvSpPr>
          <p:spPr>
            <a:xfrm flipV="1">
              <a:off x="1534694" y="2687124"/>
              <a:ext cx="1498515"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4" name="Group 293">
            <a:extLst>
              <a:ext uri="{FF2B5EF4-FFF2-40B4-BE49-F238E27FC236}">
                <a16:creationId xmlns:a16="http://schemas.microsoft.com/office/drawing/2014/main" id="{9914AE91-7A57-394F-BFC5-45434BE1B39D}"/>
              </a:ext>
            </a:extLst>
          </p:cNvPr>
          <p:cNvGrpSpPr/>
          <p:nvPr/>
        </p:nvGrpSpPr>
        <p:grpSpPr>
          <a:xfrm>
            <a:off x="626936" y="1703184"/>
            <a:ext cx="1020074" cy="276999"/>
            <a:chOff x="1979320" y="1880851"/>
            <a:chExt cx="1020074" cy="208115"/>
          </a:xfrm>
        </p:grpSpPr>
        <p:sp>
          <p:nvSpPr>
            <p:cNvPr id="295" name="TextBox 294">
              <a:extLst>
                <a:ext uri="{FF2B5EF4-FFF2-40B4-BE49-F238E27FC236}">
                  <a16:creationId xmlns:a16="http://schemas.microsoft.com/office/drawing/2014/main" id="{AD850BF0-6AA7-D649-AAF9-1E4A7D935BAF}"/>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35</a:t>
              </a:r>
            </a:p>
          </p:txBody>
        </p:sp>
        <p:cxnSp>
          <p:nvCxnSpPr>
            <p:cNvPr id="296" name="Straight Arrow Connector 295">
              <a:extLst>
                <a:ext uri="{FF2B5EF4-FFF2-40B4-BE49-F238E27FC236}">
                  <a16:creationId xmlns:a16="http://schemas.microsoft.com/office/drawing/2014/main" id="{3A4DB42D-BE78-CC47-9AFE-69BF683029F8}"/>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297" name="Group 296">
            <a:extLst>
              <a:ext uri="{FF2B5EF4-FFF2-40B4-BE49-F238E27FC236}">
                <a16:creationId xmlns:a16="http://schemas.microsoft.com/office/drawing/2014/main" id="{1791C002-8E19-0548-BC38-AF9D3F51CFF9}"/>
              </a:ext>
            </a:extLst>
          </p:cNvPr>
          <p:cNvGrpSpPr/>
          <p:nvPr/>
        </p:nvGrpSpPr>
        <p:grpSpPr>
          <a:xfrm>
            <a:off x="626936" y="1933096"/>
            <a:ext cx="1020074" cy="276999"/>
            <a:chOff x="1979320" y="1880851"/>
            <a:chExt cx="1020074" cy="208115"/>
          </a:xfrm>
        </p:grpSpPr>
        <p:sp>
          <p:nvSpPr>
            <p:cNvPr id="298" name="TextBox 297">
              <a:extLst>
                <a:ext uri="{FF2B5EF4-FFF2-40B4-BE49-F238E27FC236}">
                  <a16:creationId xmlns:a16="http://schemas.microsoft.com/office/drawing/2014/main" id="{61BE4AC6-7D2D-DC4C-A706-13B965F3F4D1}"/>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22</a:t>
              </a:r>
            </a:p>
          </p:txBody>
        </p:sp>
        <p:cxnSp>
          <p:nvCxnSpPr>
            <p:cNvPr id="299" name="Straight Arrow Connector 298">
              <a:extLst>
                <a:ext uri="{FF2B5EF4-FFF2-40B4-BE49-F238E27FC236}">
                  <a16:creationId xmlns:a16="http://schemas.microsoft.com/office/drawing/2014/main" id="{91D97B94-D34A-944D-9045-C18564F7FF33}"/>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00" name="Group 299">
            <a:extLst>
              <a:ext uri="{FF2B5EF4-FFF2-40B4-BE49-F238E27FC236}">
                <a16:creationId xmlns:a16="http://schemas.microsoft.com/office/drawing/2014/main" id="{F14262B3-4A12-9446-918B-22C1907DC6BD}"/>
              </a:ext>
            </a:extLst>
          </p:cNvPr>
          <p:cNvGrpSpPr/>
          <p:nvPr/>
        </p:nvGrpSpPr>
        <p:grpSpPr>
          <a:xfrm>
            <a:off x="626936" y="2163009"/>
            <a:ext cx="1020074" cy="276999"/>
            <a:chOff x="1979320" y="1880851"/>
            <a:chExt cx="1020074" cy="208115"/>
          </a:xfrm>
        </p:grpSpPr>
        <p:sp>
          <p:nvSpPr>
            <p:cNvPr id="301" name="TextBox 300">
              <a:extLst>
                <a:ext uri="{FF2B5EF4-FFF2-40B4-BE49-F238E27FC236}">
                  <a16:creationId xmlns:a16="http://schemas.microsoft.com/office/drawing/2014/main" id="{E10513EA-3177-6C4D-8D54-E946D613F556}"/>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48</a:t>
              </a:r>
            </a:p>
          </p:txBody>
        </p:sp>
        <p:cxnSp>
          <p:nvCxnSpPr>
            <p:cNvPr id="302" name="Straight Arrow Connector 301">
              <a:extLst>
                <a:ext uri="{FF2B5EF4-FFF2-40B4-BE49-F238E27FC236}">
                  <a16:creationId xmlns:a16="http://schemas.microsoft.com/office/drawing/2014/main" id="{16812D41-7ECE-674C-9B80-422C3B004872}"/>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cxnSp>
        <p:nvCxnSpPr>
          <p:cNvPr id="305" name="Straight Arrow Connector 304">
            <a:extLst>
              <a:ext uri="{FF2B5EF4-FFF2-40B4-BE49-F238E27FC236}">
                <a16:creationId xmlns:a16="http://schemas.microsoft.com/office/drawing/2014/main" id="{C69A90D4-9EAD-1340-8205-097E92E20735}"/>
              </a:ext>
            </a:extLst>
          </p:cNvPr>
          <p:cNvCxnSpPr>
            <a:cxnSpLocks/>
          </p:cNvCxnSpPr>
          <p:nvPr/>
        </p:nvCxnSpPr>
        <p:spPr>
          <a:xfrm flipV="1">
            <a:off x="3155492" y="1620823"/>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08" name="Straight Arrow Connector 307">
            <a:extLst>
              <a:ext uri="{FF2B5EF4-FFF2-40B4-BE49-F238E27FC236}">
                <a16:creationId xmlns:a16="http://schemas.microsoft.com/office/drawing/2014/main" id="{BBB60F39-2886-A54C-86EC-01C39AD1D4C4}"/>
              </a:ext>
            </a:extLst>
          </p:cNvPr>
          <p:cNvCxnSpPr>
            <a:cxnSpLocks/>
          </p:cNvCxnSpPr>
          <p:nvPr/>
        </p:nvCxnSpPr>
        <p:spPr>
          <a:xfrm flipV="1">
            <a:off x="3155492" y="1836917"/>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11" name="Straight Arrow Connector 310">
            <a:extLst>
              <a:ext uri="{FF2B5EF4-FFF2-40B4-BE49-F238E27FC236}">
                <a16:creationId xmlns:a16="http://schemas.microsoft.com/office/drawing/2014/main" id="{EAA7AD8B-B36C-6A42-ABFE-97878B29766A}"/>
              </a:ext>
            </a:extLst>
          </p:cNvPr>
          <p:cNvCxnSpPr>
            <a:cxnSpLocks/>
          </p:cNvCxnSpPr>
          <p:nvPr/>
        </p:nvCxnSpPr>
        <p:spPr>
          <a:xfrm flipV="1">
            <a:off x="3155492" y="205301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14" name="Straight Arrow Connector 313">
            <a:extLst>
              <a:ext uri="{FF2B5EF4-FFF2-40B4-BE49-F238E27FC236}">
                <a16:creationId xmlns:a16="http://schemas.microsoft.com/office/drawing/2014/main" id="{A78E9BEB-4C8A-0447-8FF3-B345C6420F5A}"/>
              </a:ext>
            </a:extLst>
          </p:cNvPr>
          <p:cNvCxnSpPr>
            <a:cxnSpLocks/>
          </p:cNvCxnSpPr>
          <p:nvPr/>
        </p:nvCxnSpPr>
        <p:spPr>
          <a:xfrm flipV="1">
            <a:off x="3155492" y="2269105"/>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315" name="Group 314">
            <a:extLst>
              <a:ext uri="{FF2B5EF4-FFF2-40B4-BE49-F238E27FC236}">
                <a16:creationId xmlns:a16="http://schemas.microsoft.com/office/drawing/2014/main" id="{F636B037-1844-304C-A10A-C0031DBE27AF}"/>
              </a:ext>
            </a:extLst>
          </p:cNvPr>
          <p:cNvGrpSpPr/>
          <p:nvPr/>
        </p:nvGrpSpPr>
        <p:grpSpPr>
          <a:xfrm>
            <a:off x="626936" y="3009108"/>
            <a:ext cx="1020074" cy="276999"/>
            <a:chOff x="1979320" y="1880851"/>
            <a:chExt cx="1020074" cy="208115"/>
          </a:xfrm>
        </p:grpSpPr>
        <p:sp>
          <p:nvSpPr>
            <p:cNvPr id="316" name="TextBox 315">
              <a:extLst>
                <a:ext uri="{FF2B5EF4-FFF2-40B4-BE49-F238E27FC236}">
                  <a16:creationId xmlns:a16="http://schemas.microsoft.com/office/drawing/2014/main" id="{1B2B8C1F-23CF-6347-9585-B389035E632A}"/>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12</a:t>
              </a:r>
            </a:p>
          </p:txBody>
        </p:sp>
        <p:cxnSp>
          <p:nvCxnSpPr>
            <p:cNvPr id="317" name="Straight Arrow Connector 316">
              <a:extLst>
                <a:ext uri="{FF2B5EF4-FFF2-40B4-BE49-F238E27FC236}">
                  <a16:creationId xmlns:a16="http://schemas.microsoft.com/office/drawing/2014/main" id="{35B1B268-8859-6940-8FDB-E1EBB59A6708}"/>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18" name="Group 317">
            <a:extLst>
              <a:ext uri="{FF2B5EF4-FFF2-40B4-BE49-F238E27FC236}">
                <a16:creationId xmlns:a16="http://schemas.microsoft.com/office/drawing/2014/main" id="{E5A0016C-3C36-E747-B017-83E91C30400B}"/>
              </a:ext>
            </a:extLst>
          </p:cNvPr>
          <p:cNvGrpSpPr/>
          <p:nvPr/>
        </p:nvGrpSpPr>
        <p:grpSpPr>
          <a:xfrm>
            <a:off x="1622876" y="2936965"/>
            <a:ext cx="1498515" cy="1090169"/>
            <a:chOff x="1534694" y="1001473"/>
            <a:chExt cx="1498515" cy="1931286"/>
          </a:xfrm>
        </p:grpSpPr>
        <p:sp>
          <p:nvSpPr>
            <p:cNvPr id="319" name="Freeform 318">
              <a:extLst>
                <a:ext uri="{FF2B5EF4-FFF2-40B4-BE49-F238E27FC236}">
                  <a16:creationId xmlns:a16="http://schemas.microsoft.com/office/drawing/2014/main" id="{F649170F-E4EA-EB46-9CA8-5AECC667BF14}"/>
                </a:ext>
              </a:extLst>
            </p:cNvPr>
            <p:cNvSpPr/>
            <p:nvPr/>
          </p:nvSpPr>
          <p:spPr>
            <a:xfrm>
              <a:off x="1534694" y="1477208"/>
              <a:ext cx="1498515" cy="968480"/>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0" name="Freeform 319">
              <a:extLst>
                <a:ext uri="{FF2B5EF4-FFF2-40B4-BE49-F238E27FC236}">
                  <a16:creationId xmlns:a16="http://schemas.microsoft.com/office/drawing/2014/main" id="{6AB7C18E-EE5B-C647-B4FC-B084FD3B316D}"/>
                </a:ext>
              </a:extLst>
            </p:cNvPr>
            <p:cNvSpPr/>
            <p:nvPr/>
          </p:nvSpPr>
          <p:spPr>
            <a:xfrm>
              <a:off x="1534694" y="1001473"/>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1" name="Freeform 320">
              <a:extLst>
                <a:ext uri="{FF2B5EF4-FFF2-40B4-BE49-F238E27FC236}">
                  <a16:creationId xmlns:a16="http://schemas.microsoft.com/office/drawing/2014/main" id="{3BFA10B4-0D77-0546-884C-EEEA57495550}"/>
                </a:ext>
              </a:extLst>
            </p:cNvPr>
            <p:cNvSpPr/>
            <p:nvPr/>
          </p:nvSpPr>
          <p:spPr>
            <a:xfrm flipV="1">
              <a:off x="1534694" y="2687124"/>
              <a:ext cx="1498515"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23" name="Group 322">
            <a:extLst>
              <a:ext uri="{FF2B5EF4-FFF2-40B4-BE49-F238E27FC236}">
                <a16:creationId xmlns:a16="http://schemas.microsoft.com/office/drawing/2014/main" id="{AE7D17C8-31B4-C74B-8376-5E968CF8A231}"/>
              </a:ext>
            </a:extLst>
          </p:cNvPr>
          <p:cNvGrpSpPr/>
          <p:nvPr/>
        </p:nvGrpSpPr>
        <p:grpSpPr>
          <a:xfrm>
            <a:off x="626936" y="3239020"/>
            <a:ext cx="1020074" cy="276999"/>
            <a:chOff x="1979320" y="1880851"/>
            <a:chExt cx="1020074" cy="208115"/>
          </a:xfrm>
        </p:grpSpPr>
        <p:sp>
          <p:nvSpPr>
            <p:cNvPr id="324" name="TextBox 323">
              <a:extLst>
                <a:ext uri="{FF2B5EF4-FFF2-40B4-BE49-F238E27FC236}">
                  <a16:creationId xmlns:a16="http://schemas.microsoft.com/office/drawing/2014/main" id="{259B10BE-3238-AC4E-80B0-A5B988C74FAC}"/>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14</a:t>
              </a:r>
            </a:p>
          </p:txBody>
        </p:sp>
        <p:cxnSp>
          <p:nvCxnSpPr>
            <p:cNvPr id="325" name="Straight Arrow Connector 324">
              <a:extLst>
                <a:ext uri="{FF2B5EF4-FFF2-40B4-BE49-F238E27FC236}">
                  <a16:creationId xmlns:a16="http://schemas.microsoft.com/office/drawing/2014/main" id="{25DAF30F-397B-B34B-9905-9A494A362970}"/>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26" name="Group 325">
            <a:extLst>
              <a:ext uri="{FF2B5EF4-FFF2-40B4-BE49-F238E27FC236}">
                <a16:creationId xmlns:a16="http://schemas.microsoft.com/office/drawing/2014/main" id="{71BE9F3D-F41D-DC48-A03E-7C9B5806F9F5}"/>
              </a:ext>
            </a:extLst>
          </p:cNvPr>
          <p:cNvGrpSpPr/>
          <p:nvPr/>
        </p:nvGrpSpPr>
        <p:grpSpPr>
          <a:xfrm>
            <a:off x="626936" y="3468932"/>
            <a:ext cx="1020074" cy="276999"/>
            <a:chOff x="1979320" y="1880851"/>
            <a:chExt cx="1020074" cy="208115"/>
          </a:xfrm>
        </p:grpSpPr>
        <p:sp>
          <p:nvSpPr>
            <p:cNvPr id="327" name="TextBox 326">
              <a:extLst>
                <a:ext uri="{FF2B5EF4-FFF2-40B4-BE49-F238E27FC236}">
                  <a16:creationId xmlns:a16="http://schemas.microsoft.com/office/drawing/2014/main" id="{649721A0-E82C-ED4D-AB5D-09934B452738}"/>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16</a:t>
              </a:r>
            </a:p>
          </p:txBody>
        </p:sp>
        <p:cxnSp>
          <p:nvCxnSpPr>
            <p:cNvPr id="328" name="Straight Arrow Connector 327">
              <a:extLst>
                <a:ext uri="{FF2B5EF4-FFF2-40B4-BE49-F238E27FC236}">
                  <a16:creationId xmlns:a16="http://schemas.microsoft.com/office/drawing/2014/main" id="{A334C6AF-1DCB-B842-B51F-F285FF86AC5C}"/>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0A7FFE72-7485-FA45-99A3-DFBA17AF759E}"/>
              </a:ext>
            </a:extLst>
          </p:cNvPr>
          <p:cNvGrpSpPr/>
          <p:nvPr/>
        </p:nvGrpSpPr>
        <p:grpSpPr>
          <a:xfrm>
            <a:off x="626936" y="3698845"/>
            <a:ext cx="1020074" cy="276999"/>
            <a:chOff x="1979320" y="1880851"/>
            <a:chExt cx="1020074" cy="208115"/>
          </a:xfrm>
        </p:grpSpPr>
        <p:sp>
          <p:nvSpPr>
            <p:cNvPr id="330" name="TextBox 329">
              <a:extLst>
                <a:ext uri="{FF2B5EF4-FFF2-40B4-BE49-F238E27FC236}">
                  <a16:creationId xmlns:a16="http://schemas.microsoft.com/office/drawing/2014/main" id="{9A527350-3CD0-1F4D-8E6F-04E04E93761B}"/>
                </a:ext>
              </a:extLst>
            </p:cNvPr>
            <p:cNvSpPr txBox="1"/>
            <p:nvPr/>
          </p:nvSpPr>
          <p:spPr>
            <a:xfrm>
              <a:off x="1979320" y="1880851"/>
              <a:ext cx="574241" cy="208115"/>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18</a:t>
              </a:r>
            </a:p>
          </p:txBody>
        </p:sp>
        <p:cxnSp>
          <p:nvCxnSpPr>
            <p:cNvPr id="331" name="Straight Arrow Connector 330">
              <a:extLst>
                <a:ext uri="{FF2B5EF4-FFF2-40B4-BE49-F238E27FC236}">
                  <a16:creationId xmlns:a16="http://schemas.microsoft.com/office/drawing/2014/main" id="{CAC00687-1BFA-224B-AE9D-626F984D1673}"/>
                </a:ext>
              </a:extLst>
            </p:cNvPr>
            <p:cNvCxnSpPr>
              <a:cxnSpLocks/>
            </p:cNvCxnSpPr>
            <p:nvPr/>
          </p:nvCxnSpPr>
          <p:spPr>
            <a:xfrm flipV="1">
              <a:off x="2588869" y="19849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cxnSp>
        <p:nvCxnSpPr>
          <p:cNvPr id="333" name="Straight Arrow Connector 332">
            <a:extLst>
              <a:ext uri="{FF2B5EF4-FFF2-40B4-BE49-F238E27FC236}">
                <a16:creationId xmlns:a16="http://schemas.microsoft.com/office/drawing/2014/main" id="{922869F4-A28F-704D-975D-031896B15EC0}"/>
              </a:ext>
            </a:extLst>
          </p:cNvPr>
          <p:cNvCxnSpPr>
            <a:cxnSpLocks/>
          </p:cNvCxnSpPr>
          <p:nvPr/>
        </p:nvCxnSpPr>
        <p:spPr>
          <a:xfrm flipV="1">
            <a:off x="3155492" y="315665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5" name="Straight Arrow Connector 334">
            <a:extLst>
              <a:ext uri="{FF2B5EF4-FFF2-40B4-BE49-F238E27FC236}">
                <a16:creationId xmlns:a16="http://schemas.microsoft.com/office/drawing/2014/main" id="{938B1886-B16B-9E4D-B922-35F7C242598A}"/>
              </a:ext>
            </a:extLst>
          </p:cNvPr>
          <p:cNvCxnSpPr>
            <a:cxnSpLocks/>
          </p:cNvCxnSpPr>
          <p:nvPr/>
        </p:nvCxnSpPr>
        <p:spPr>
          <a:xfrm flipV="1">
            <a:off x="3155492" y="3372753"/>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7" name="Straight Arrow Connector 336">
            <a:extLst>
              <a:ext uri="{FF2B5EF4-FFF2-40B4-BE49-F238E27FC236}">
                <a16:creationId xmlns:a16="http://schemas.microsoft.com/office/drawing/2014/main" id="{541C10C2-A370-374D-B7CA-683F40E26991}"/>
              </a:ext>
            </a:extLst>
          </p:cNvPr>
          <p:cNvCxnSpPr>
            <a:cxnSpLocks/>
          </p:cNvCxnSpPr>
          <p:nvPr/>
        </p:nvCxnSpPr>
        <p:spPr>
          <a:xfrm flipV="1">
            <a:off x="3155492" y="3588847"/>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39" name="Straight Arrow Connector 338">
            <a:extLst>
              <a:ext uri="{FF2B5EF4-FFF2-40B4-BE49-F238E27FC236}">
                <a16:creationId xmlns:a16="http://schemas.microsoft.com/office/drawing/2014/main" id="{3DDBFE1C-7052-7B45-B0CF-29023C8B3A53}"/>
              </a:ext>
            </a:extLst>
          </p:cNvPr>
          <p:cNvCxnSpPr>
            <a:cxnSpLocks/>
          </p:cNvCxnSpPr>
          <p:nvPr/>
        </p:nvCxnSpPr>
        <p:spPr>
          <a:xfrm flipV="1">
            <a:off x="3155492" y="380494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40" name="TextBox 339">
            <a:extLst>
              <a:ext uri="{FF2B5EF4-FFF2-40B4-BE49-F238E27FC236}">
                <a16:creationId xmlns:a16="http://schemas.microsoft.com/office/drawing/2014/main" id="{00FCCDE5-8299-C849-8040-6E22CF3B1035}"/>
              </a:ext>
            </a:extLst>
          </p:cNvPr>
          <p:cNvSpPr txBox="1"/>
          <p:nvPr/>
        </p:nvSpPr>
        <p:spPr>
          <a:xfrm>
            <a:off x="5082659" y="1347970"/>
            <a:ext cx="513302" cy="276999"/>
          </a:xfrm>
          <a:prstGeom prst="rect">
            <a:avLst/>
          </a:prstGeom>
          <a:noFill/>
        </p:spPr>
        <p:txBody>
          <a:bodyPr wrap="square" lIns="36000" tIns="0" rIns="0" bIns="0" rtlCol="0">
            <a:spAutoFit/>
          </a:bodyPr>
          <a:lstStyle/>
          <a:p>
            <a:r>
              <a:rPr lang="en-GB" sz="1800" b="1" dirty="0"/>
              <a:t>[a]</a:t>
            </a:r>
          </a:p>
        </p:txBody>
      </p:sp>
      <p:sp>
        <p:nvSpPr>
          <p:cNvPr id="341" name="TextBox 340">
            <a:extLst>
              <a:ext uri="{FF2B5EF4-FFF2-40B4-BE49-F238E27FC236}">
                <a16:creationId xmlns:a16="http://schemas.microsoft.com/office/drawing/2014/main" id="{8A496FFC-BF28-374B-B238-1D3A70B9784E}"/>
              </a:ext>
            </a:extLst>
          </p:cNvPr>
          <p:cNvSpPr txBox="1"/>
          <p:nvPr/>
        </p:nvSpPr>
        <p:spPr>
          <a:xfrm>
            <a:off x="5082659" y="2875343"/>
            <a:ext cx="513302" cy="276999"/>
          </a:xfrm>
          <a:prstGeom prst="rect">
            <a:avLst/>
          </a:prstGeom>
          <a:noFill/>
        </p:spPr>
        <p:txBody>
          <a:bodyPr wrap="square" lIns="36000" tIns="0" rIns="0" bIns="0" rtlCol="0">
            <a:spAutoFit/>
          </a:bodyPr>
          <a:lstStyle/>
          <a:p>
            <a:r>
              <a:rPr lang="en-GB" sz="1800" b="1" dirty="0"/>
              <a:t>[b]</a:t>
            </a:r>
          </a:p>
        </p:txBody>
      </p:sp>
      <p:cxnSp>
        <p:nvCxnSpPr>
          <p:cNvPr id="344" name="Straight Arrow Connector 343">
            <a:extLst>
              <a:ext uri="{FF2B5EF4-FFF2-40B4-BE49-F238E27FC236}">
                <a16:creationId xmlns:a16="http://schemas.microsoft.com/office/drawing/2014/main" id="{D20EBEE4-304A-7E4E-8A68-8AAE712BC977}"/>
              </a:ext>
            </a:extLst>
          </p:cNvPr>
          <p:cNvCxnSpPr>
            <a:cxnSpLocks/>
          </p:cNvCxnSpPr>
          <p:nvPr/>
        </p:nvCxnSpPr>
        <p:spPr>
          <a:xfrm flipV="1">
            <a:off x="5862640" y="161177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345" name="Group 344">
            <a:extLst>
              <a:ext uri="{FF2B5EF4-FFF2-40B4-BE49-F238E27FC236}">
                <a16:creationId xmlns:a16="http://schemas.microsoft.com/office/drawing/2014/main" id="{DD174AFC-237E-3D47-BF3D-B4EE1CF9B4FB}"/>
              </a:ext>
            </a:extLst>
          </p:cNvPr>
          <p:cNvGrpSpPr/>
          <p:nvPr/>
        </p:nvGrpSpPr>
        <p:grpSpPr>
          <a:xfrm>
            <a:off x="6249031" y="1401129"/>
            <a:ext cx="1498515" cy="1090169"/>
            <a:chOff x="1534694" y="1001473"/>
            <a:chExt cx="1498515" cy="1931286"/>
          </a:xfrm>
        </p:grpSpPr>
        <p:sp>
          <p:nvSpPr>
            <p:cNvPr id="346" name="Freeform 345">
              <a:extLst>
                <a:ext uri="{FF2B5EF4-FFF2-40B4-BE49-F238E27FC236}">
                  <a16:creationId xmlns:a16="http://schemas.microsoft.com/office/drawing/2014/main" id="{37EC5AEC-0C29-DE4E-8CDB-1D6D250B8F71}"/>
                </a:ext>
              </a:extLst>
            </p:cNvPr>
            <p:cNvSpPr/>
            <p:nvPr/>
          </p:nvSpPr>
          <p:spPr>
            <a:xfrm>
              <a:off x="1534694" y="1477208"/>
              <a:ext cx="1498515" cy="968480"/>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7" name="Freeform 346">
              <a:extLst>
                <a:ext uri="{FF2B5EF4-FFF2-40B4-BE49-F238E27FC236}">
                  <a16:creationId xmlns:a16="http://schemas.microsoft.com/office/drawing/2014/main" id="{B690810B-91B7-3041-A96C-7C40CBBA7771}"/>
                </a:ext>
              </a:extLst>
            </p:cNvPr>
            <p:cNvSpPr/>
            <p:nvPr/>
          </p:nvSpPr>
          <p:spPr>
            <a:xfrm>
              <a:off x="1534694" y="1001473"/>
              <a:ext cx="1498515" cy="245634"/>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8" name="Freeform 347">
              <a:extLst>
                <a:ext uri="{FF2B5EF4-FFF2-40B4-BE49-F238E27FC236}">
                  <a16:creationId xmlns:a16="http://schemas.microsoft.com/office/drawing/2014/main" id="{9047FB68-1EAD-6244-B110-BDFFEBD6EB23}"/>
                </a:ext>
              </a:extLst>
            </p:cNvPr>
            <p:cNvSpPr/>
            <p:nvPr/>
          </p:nvSpPr>
          <p:spPr>
            <a:xfrm flipV="1">
              <a:off x="1534694" y="2687124"/>
              <a:ext cx="1498515"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352" name="Straight Arrow Connector 351">
            <a:extLst>
              <a:ext uri="{FF2B5EF4-FFF2-40B4-BE49-F238E27FC236}">
                <a16:creationId xmlns:a16="http://schemas.microsoft.com/office/drawing/2014/main" id="{78DD0242-DA31-5E41-B888-68D5740B8B3D}"/>
              </a:ext>
            </a:extLst>
          </p:cNvPr>
          <p:cNvCxnSpPr>
            <a:cxnSpLocks/>
          </p:cNvCxnSpPr>
          <p:nvPr/>
        </p:nvCxnSpPr>
        <p:spPr>
          <a:xfrm flipV="1">
            <a:off x="5862640" y="1841683"/>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55" name="Straight Arrow Connector 354">
            <a:extLst>
              <a:ext uri="{FF2B5EF4-FFF2-40B4-BE49-F238E27FC236}">
                <a16:creationId xmlns:a16="http://schemas.microsoft.com/office/drawing/2014/main" id="{E03EB619-FB76-CE40-AC2D-0DD38A4A6D67}"/>
              </a:ext>
            </a:extLst>
          </p:cNvPr>
          <p:cNvCxnSpPr>
            <a:cxnSpLocks/>
          </p:cNvCxnSpPr>
          <p:nvPr/>
        </p:nvCxnSpPr>
        <p:spPr>
          <a:xfrm flipV="1">
            <a:off x="5862640" y="2071595"/>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58" name="Straight Arrow Connector 357">
            <a:extLst>
              <a:ext uri="{FF2B5EF4-FFF2-40B4-BE49-F238E27FC236}">
                <a16:creationId xmlns:a16="http://schemas.microsoft.com/office/drawing/2014/main" id="{EB95E3F3-7468-4849-87EE-41B9A71D69A7}"/>
              </a:ext>
            </a:extLst>
          </p:cNvPr>
          <p:cNvCxnSpPr>
            <a:cxnSpLocks/>
          </p:cNvCxnSpPr>
          <p:nvPr/>
        </p:nvCxnSpPr>
        <p:spPr>
          <a:xfrm flipV="1">
            <a:off x="5862640" y="2301508"/>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0" name="Straight Arrow Connector 359">
            <a:extLst>
              <a:ext uri="{FF2B5EF4-FFF2-40B4-BE49-F238E27FC236}">
                <a16:creationId xmlns:a16="http://schemas.microsoft.com/office/drawing/2014/main" id="{C911F251-7544-CD42-9F46-D23FD3D22EB1}"/>
              </a:ext>
            </a:extLst>
          </p:cNvPr>
          <p:cNvCxnSpPr>
            <a:cxnSpLocks/>
          </p:cNvCxnSpPr>
          <p:nvPr/>
        </p:nvCxnSpPr>
        <p:spPr>
          <a:xfrm flipV="1">
            <a:off x="7781647" y="1620823"/>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2" name="Straight Arrow Connector 361">
            <a:extLst>
              <a:ext uri="{FF2B5EF4-FFF2-40B4-BE49-F238E27FC236}">
                <a16:creationId xmlns:a16="http://schemas.microsoft.com/office/drawing/2014/main" id="{22FDF07D-0A07-6B45-91AA-B9B887418274}"/>
              </a:ext>
            </a:extLst>
          </p:cNvPr>
          <p:cNvCxnSpPr>
            <a:cxnSpLocks/>
          </p:cNvCxnSpPr>
          <p:nvPr/>
        </p:nvCxnSpPr>
        <p:spPr>
          <a:xfrm flipV="1">
            <a:off x="7781647" y="1836917"/>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4" name="Straight Arrow Connector 363">
            <a:extLst>
              <a:ext uri="{FF2B5EF4-FFF2-40B4-BE49-F238E27FC236}">
                <a16:creationId xmlns:a16="http://schemas.microsoft.com/office/drawing/2014/main" id="{0E0A4A05-80BA-1043-8DDC-EF47005B6C11}"/>
              </a:ext>
            </a:extLst>
          </p:cNvPr>
          <p:cNvCxnSpPr>
            <a:cxnSpLocks/>
          </p:cNvCxnSpPr>
          <p:nvPr/>
        </p:nvCxnSpPr>
        <p:spPr>
          <a:xfrm flipV="1">
            <a:off x="7781647" y="205301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6" name="Straight Arrow Connector 365">
            <a:extLst>
              <a:ext uri="{FF2B5EF4-FFF2-40B4-BE49-F238E27FC236}">
                <a16:creationId xmlns:a16="http://schemas.microsoft.com/office/drawing/2014/main" id="{1F8A01B5-8DCD-424D-81C3-566731BE0599}"/>
              </a:ext>
            </a:extLst>
          </p:cNvPr>
          <p:cNvCxnSpPr>
            <a:cxnSpLocks/>
          </p:cNvCxnSpPr>
          <p:nvPr/>
        </p:nvCxnSpPr>
        <p:spPr>
          <a:xfrm flipV="1">
            <a:off x="7781647" y="2269105"/>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69" name="Straight Arrow Connector 368">
            <a:extLst>
              <a:ext uri="{FF2B5EF4-FFF2-40B4-BE49-F238E27FC236}">
                <a16:creationId xmlns:a16="http://schemas.microsoft.com/office/drawing/2014/main" id="{BE2FBB94-4A9B-F941-97FA-13302137ACFE}"/>
              </a:ext>
            </a:extLst>
          </p:cNvPr>
          <p:cNvCxnSpPr>
            <a:cxnSpLocks/>
          </p:cNvCxnSpPr>
          <p:nvPr/>
        </p:nvCxnSpPr>
        <p:spPr>
          <a:xfrm flipV="1">
            <a:off x="5862640" y="3147607"/>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370" name="Group 369">
            <a:extLst>
              <a:ext uri="{FF2B5EF4-FFF2-40B4-BE49-F238E27FC236}">
                <a16:creationId xmlns:a16="http://schemas.microsoft.com/office/drawing/2014/main" id="{5E4A5A55-A0FA-8D4D-A4F3-5486BBA88FB3}"/>
              </a:ext>
            </a:extLst>
          </p:cNvPr>
          <p:cNvGrpSpPr/>
          <p:nvPr/>
        </p:nvGrpSpPr>
        <p:grpSpPr>
          <a:xfrm>
            <a:off x="6249031" y="2936965"/>
            <a:ext cx="1498515" cy="1090171"/>
            <a:chOff x="1534694" y="1001470"/>
            <a:chExt cx="1498515" cy="1931285"/>
          </a:xfrm>
        </p:grpSpPr>
        <p:sp>
          <p:nvSpPr>
            <p:cNvPr id="371" name="Freeform 370">
              <a:extLst>
                <a:ext uri="{FF2B5EF4-FFF2-40B4-BE49-F238E27FC236}">
                  <a16:creationId xmlns:a16="http://schemas.microsoft.com/office/drawing/2014/main" id="{E7427C16-CF8C-CA49-9102-8DFB44223A4D}"/>
                </a:ext>
              </a:extLst>
            </p:cNvPr>
            <p:cNvSpPr/>
            <p:nvPr/>
          </p:nvSpPr>
          <p:spPr>
            <a:xfrm>
              <a:off x="1534694" y="1477204"/>
              <a:ext cx="1498515" cy="968478"/>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2" name="Freeform 371">
              <a:extLst>
                <a:ext uri="{FF2B5EF4-FFF2-40B4-BE49-F238E27FC236}">
                  <a16:creationId xmlns:a16="http://schemas.microsoft.com/office/drawing/2014/main" id="{97536087-92BE-4743-A001-DCCF2714FB47}"/>
                </a:ext>
              </a:extLst>
            </p:cNvPr>
            <p:cNvSpPr/>
            <p:nvPr/>
          </p:nvSpPr>
          <p:spPr>
            <a:xfrm>
              <a:off x="1534694" y="1001470"/>
              <a:ext cx="1498515" cy="24563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3" name="Freeform 372">
              <a:extLst>
                <a:ext uri="{FF2B5EF4-FFF2-40B4-BE49-F238E27FC236}">
                  <a16:creationId xmlns:a16="http://schemas.microsoft.com/office/drawing/2014/main" id="{E2CB0848-AA19-9647-A85D-23FF5A755B1E}"/>
                </a:ext>
              </a:extLst>
            </p:cNvPr>
            <p:cNvSpPr/>
            <p:nvPr/>
          </p:nvSpPr>
          <p:spPr>
            <a:xfrm flipV="1">
              <a:off x="1534694" y="2687120"/>
              <a:ext cx="1498515" cy="245635"/>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377" name="Straight Arrow Connector 376">
            <a:extLst>
              <a:ext uri="{FF2B5EF4-FFF2-40B4-BE49-F238E27FC236}">
                <a16:creationId xmlns:a16="http://schemas.microsoft.com/office/drawing/2014/main" id="{68B5258B-6F90-8B42-B591-01DE7382FE26}"/>
              </a:ext>
            </a:extLst>
          </p:cNvPr>
          <p:cNvCxnSpPr>
            <a:cxnSpLocks/>
          </p:cNvCxnSpPr>
          <p:nvPr/>
        </p:nvCxnSpPr>
        <p:spPr>
          <a:xfrm flipV="1">
            <a:off x="5862640" y="337751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0" name="Straight Arrow Connector 379">
            <a:extLst>
              <a:ext uri="{FF2B5EF4-FFF2-40B4-BE49-F238E27FC236}">
                <a16:creationId xmlns:a16="http://schemas.microsoft.com/office/drawing/2014/main" id="{680FE866-62C1-FD44-9754-8E48307AF95F}"/>
              </a:ext>
            </a:extLst>
          </p:cNvPr>
          <p:cNvCxnSpPr>
            <a:cxnSpLocks/>
          </p:cNvCxnSpPr>
          <p:nvPr/>
        </p:nvCxnSpPr>
        <p:spPr>
          <a:xfrm flipV="1">
            <a:off x="5862640" y="360743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04" name="TextBox 303">
            <a:extLst>
              <a:ext uri="{FF2B5EF4-FFF2-40B4-BE49-F238E27FC236}">
                <a16:creationId xmlns:a16="http://schemas.microsoft.com/office/drawing/2014/main" id="{D82E22E6-9288-9444-B46C-DD6342EA200D}"/>
              </a:ext>
            </a:extLst>
          </p:cNvPr>
          <p:cNvSpPr txBox="1"/>
          <p:nvPr/>
        </p:nvSpPr>
        <p:spPr>
          <a:xfrm>
            <a:off x="3595444" y="1526226"/>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25</a:t>
            </a:r>
          </a:p>
        </p:txBody>
      </p:sp>
      <p:sp>
        <p:nvSpPr>
          <p:cNvPr id="307" name="TextBox 306">
            <a:extLst>
              <a:ext uri="{FF2B5EF4-FFF2-40B4-BE49-F238E27FC236}">
                <a16:creationId xmlns:a16="http://schemas.microsoft.com/office/drawing/2014/main" id="{BF2B29E7-3A28-814C-9FB5-E54EA9B14835}"/>
              </a:ext>
            </a:extLst>
          </p:cNvPr>
          <p:cNvSpPr txBox="1"/>
          <p:nvPr/>
        </p:nvSpPr>
        <p:spPr>
          <a:xfrm>
            <a:off x="3595444" y="1742320"/>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55</a:t>
            </a:r>
          </a:p>
        </p:txBody>
      </p:sp>
      <p:sp>
        <p:nvSpPr>
          <p:cNvPr id="310" name="TextBox 309">
            <a:extLst>
              <a:ext uri="{FF2B5EF4-FFF2-40B4-BE49-F238E27FC236}">
                <a16:creationId xmlns:a16="http://schemas.microsoft.com/office/drawing/2014/main" id="{8CA2C4B0-C0EA-194B-A61C-B98B361F1543}"/>
              </a:ext>
            </a:extLst>
          </p:cNvPr>
          <p:cNvSpPr txBox="1"/>
          <p:nvPr/>
        </p:nvSpPr>
        <p:spPr>
          <a:xfrm>
            <a:off x="3595444" y="1958414"/>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42</a:t>
            </a:r>
          </a:p>
        </p:txBody>
      </p:sp>
      <p:sp>
        <p:nvSpPr>
          <p:cNvPr id="313" name="TextBox 312">
            <a:extLst>
              <a:ext uri="{FF2B5EF4-FFF2-40B4-BE49-F238E27FC236}">
                <a16:creationId xmlns:a16="http://schemas.microsoft.com/office/drawing/2014/main" id="{C5D8EABA-710C-5248-9A32-881710FD1D47}"/>
              </a:ext>
            </a:extLst>
          </p:cNvPr>
          <p:cNvSpPr txBox="1"/>
          <p:nvPr/>
        </p:nvSpPr>
        <p:spPr>
          <a:xfrm>
            <a:off x="3595444" y="2174508"/>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68</a:t>
            </a:r>
          </a:p>
        </p:txBody>
      </p:sp>
      <p:sp>
        <p:nvSpPr>
          <p:cNvPr id="332" name="TextBox 331">
            <a:extLst>
              <a:ext uri="{FF2B5EF4-FFF2-40B4-BE49-F238E27FC236}">
                <a16:creationId xmlns:a16="http://schemas.microsoft.com/office/drawing/2014/main" id="{09A5A052-1F8C-D340-BD60-679E53A4D619}"/>
              </a:ext>
            </a:extLst>
          </p:cNvPr>
          <p:cNvSpPr txBox="1"/>
          <p:nvPr/>
        </p:nvSpPr>
        <p:spPr>
          <a:xfrm>
            <a:off x="3595444" y="3062062"/>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60</a:t>
            </a:r>
          </a:p>
        </p:txBody>
      </p:sp>
      <p:sp>
        <p:nvSpPr>
          <p:cNvPr id="334" name="TextBox 333">
            <a:extLst>
              <a:ext uri="{FF2B5EF4-FFF2-40B4-BE49-F238E27FC236}">
                <a16:creationId xmlns:a16="http://schemas.microsoft.com/office/drawing/2014/main" id="{BCD55869-6493-1F49-A863-CE73EB07BFB5}"/>
              </a:ext>
            </a:extLst>
          </p:cNvPr>
          <p:cNvSpPr txBox="1"/>
          <p:nvPr/>
        </p:nvSpPr>
        <p:spPr>
          <a:xfrm>
            <a:off x="3595444" y="3278156"/>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70</a:t>
            </a:r>
          </a:p>
        </p:txBody>
      </p:sp>
      <p:sp>
        <p:nvSpPr>
          <p:cNvPr id="336" name="TextBox 335">
            <a:extLst>
              <a:ext uri="{FF2B5EF4-FFF2-40B4-BE49-F238E27FC236}">
                <a16:creationId xmlns:a16="http://schemas.microsoft.com/office/drawing/2014/main" id="{D1216EAB-9D4F-CD4A-8BB4-3DD5A0CCDEA7}"/>
              </a:ext>
            </a:extLst>
          </p:cNvPr>
          <p:cNvSpPr txBox="1"/>
          <p:nvPr/>
        </p:nvSpPr>
        <p:spPr>
          <a:xfrm>
            <a:off x="3595444" y="3494250"/>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80</a:t>
            </a:r>
          </a:p>
        </p:txBody>
      </p:sp>
      <p:sp>
        <p:nvSpPr>
          <p:cNvPr id="338" name="TextBox 337">
            <a:extLst>
              <a:ext uri="{FF2B5EF4-FFF2-40B4-BE49-F238E27FC236}">
                <a16:creationId xmlns:a16="http://schemas.microsoft.com/office/drawing/2014/main" id="{DFB2D5C6-FFDE-6B45-A065-CBF712CAF066}"/>
              </a:ext>
            </a:extLst>
          </p:cNvPr>
          <p:cNvSpPr txBox="1"/>
          <p:nvPr/>
        </p:nvSpPr>
        <p:spPr>
          <a:xfrm>
            <a:off x="3595444" y="3710344"/>
            <a:ext cx="292356" cy="189195"/>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b="1" dirty="0"/>
              <a:t>90</a:t>
            </a:r>
          </a:p>
        </p:txBody>
      </p:sp>
      <p:sp>
        <p:nvSpPr>
          <p:cNvPr id="343" name="TextBox 342">
            <a:extLst>
              <a:ext uri="{FF2B5EF4-FFF2-40B4-BE49-F238E27FC236}">
                <a16:creationId xmlns:a16="http://schemas.microsoft.com/office/drawing/2014/main" id="{73FAEB7B-B185-224E-830D-A8D9C89649C3}"/>
              </a:ext>
            </a:extLst>
          </p:cNvPr>
          <p:cNvSpPr txBox="1"/>
          <p:nvPr/>
        </p:nvSpPr>
        <p:spPr>
          <a:xfrm>
            <a:off x="5452960" y="1507714"/>
            <a:ext cx="374372" cy="208114"/>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64</a:t>
            </a:r>
          </a:p>
        </p:txBody>
      </p:sp>
      <p:sp>
        <p:nvSpPr>
          <p:cNvPr id="351" name="TextBox 350">
            <a:extLst>
              <a:ext uri="{FF2B5EF4-FFF2-40B4-BE49-F238E27FC236}">
                <a16:creationId xmlns:a16="http://schemas.microsoft.com/office/drawing/2014/main" id="{021A9B80-3100-244D-A5CE-BA17B8685ADC}"/>
              </a:ext>
            </a:extLst>
          </p:cNvPr>
          <p:cNvSpPr txBox="1"/>
          <p:nvPr/>
        </p:nvSpPr>
        <p:spPr>
          <a:xfrm>
            <a:off x="5388586" y="1737626"/>
            <a:ext cx="438745" cy="208114"/>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100</a:t>
            </a:r>
          </a:p>
        </p:txBody>
      </p:sp>
      <p:sp>
        <p:nvSpPr>
          <p:cNvPr id="354" name="TextBox 353">
            <a:extLst>
              <a:ext uri="{FF2B5EF4-FFF2-40B4-BE49-F238E27FC236}">
                <a16:creationId xmlns:a16="http://schemas.microsoft.com/office/drawing/2014/main" id="{BF2C1A8F-339D-3541-B143-7DADFB6F6D0F}"/>
              </a:ext>
            </a:extLst>
          </p:cNvPr>
          <p:cNvSpPr txBox="1"/>
          <p:nvPr/>
        </p:nvSpPr>
        <p:spPr>
          <a:xfrm>
            <a:off x="5452960" y="1967538"/>
            <a:ext cx="374372" cy="208114"/>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81</a:t>
            </a:r>
          </a:p>
        </p:txBody>
      </p:sp>
      <p:sp>
        <p:nvSpPr>
          <p:cNvPr id="357" name="TextBox 356">
            <a:extLst>
              <a:ext uri="{FF2B5EF4-FFF2-40B4-BE49-F238E27FC236}">
                <a16:creationId xmlns:a16="http://schemas.microsoft.com/office/drawing/2014/main" id="{C6F8ABFA-D1A1-644E-A859-7738989362D5}"/>
              </a:ext>
            </a:extLst>
          </p:cNvPr>
          <p:cNvSpPr txBox="1"/>
          <p:nvPr/>
        </p:nvSpPr>
        <p:spPr>
          <a:xfrm>
            <a:off x="5452960" y="2197451"/>
            <a:ext cx="374372" cy="208114"/>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36</a:t>
            </a:r>
          </a:p>
        </p:txBody>
      </p:sp>
      <p:sp>
        <p:nvSpPr>
          <p:cNvPr id="368" name="TextBox 367">
            <a:extLst>
              <a:ext uri="{FF2B5EF4-FFF2-40B4-BE49-F238E27FC236}">
                <a16:creationId xmlns:a16="http://schemas.microsoft.com/office/drawing/2014/main" id="{81DC6880-556B-014B-8C2A-58BF5AB05F07}"/>
              </a:ext>
            </a:extLst>
          </p:cNvPr>
          <p:cNvSpPr txBox="1"/>
          <p:nvPr/>
        </p:nvSpPr>
        <p:spPr>
          <a:xfrm>
            <a:off x="5522976" y="3043550"/>
            <a:ext cx="304356" cy="208115"/>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24</a:t>
            </a:r>
          </a:p>
        </p:txBody>
      </p:sp>
      <p:sp>
        <p:nvSpPr>
          <p:cNvPr id="376" name="TextBox 375">
            <a:extLst>
              <a:ext uri="{FF2B5EF4-FFF2-40B4-BE49-F238E27FC236}">
                <a16:creationId xmlns:a16="http://schemas.microsoft.com/office/drawing/2014/main" id="{0076D8E0-4ABE-9447-B9EC-87BC2CF9389C}"/>
              </a:ext>
            </a:extLst>
          </p:cNvPr>
          <p:cNvSpPr txBox="1"/>
          <p:nvPr/>
        </p:nvSpPr>
        <p:spPr>
          <a:xfrm>
            <a:off x="5522976" y="3273462"/>
            <a:ext cx="304356" cy="208115"/>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36</a:t>
            </a:r>
          </a:p>
        </p:txBody>
      </p:sp>
      <p:sp>
        <p:nvSpPr>
          <p:cNvPr id="379" name="TextBox 378">
            <a:extLst>
              <a:ext uri="{FF2B5EF4-FFF2-40B4-BE49-F238E27FC236}">
                <a16:creationId xmlns:a16="http://schemas.microsoft.com/office/drawing/2014/main" id="{420D3492-77C2-3540-9767-8A836F27955A}"/>
              </a:ext>
            </a:extLst>
          </p:cNvPr>
          <p:cNvSpPr txBox="1"/>
          <p:nvPr/>
        </p:nvSpPr>
        <p:spPr>
          <a:xfrm>
            <a:off x="5522976" y="3503374"/>
            <a:ext cx="304356" cy="208115"/>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33</a:t>
            </a:r>
          </a:p>
        </p:txBody>
      </p:sp>
      <p:sp>
        <p:nvSpPr>
          <p:cNvPr id="382" name="TextBox 381">
            <a:extLst>
              <a:ext uri="{FF2B5EF4-FFF2-40B4-BE49-F238E27FC236}">
                <a16:creationId xmlns:a16="http://schemas.microsoft.com/office/drawing/2014/main" id="{74CFF819-BEEE-CB4B-9251-7820BD210536}"/>
              </a:ext>
            </a:extLst>
          </p:cNvPr>
          <p:cNvSpPr txBox="1"/>
          <p:nvPr/>
        </p:nvSpPr>
        <p:spPr>
          <a:xfrm>
            <a:off x="5522976" y="3733287"/>
            <a:ext cx="304356" cy="208115"/>
          </a:xfrm>
          <a:prstGeom prst="rect">
            <a:avLst/>
          </a:prstGeom>
          <a:noFill/>
          <a:ln>
            <a:noFill/>
          </a:ln>
        </p:spPr>
        <p:txBody>
          <a:bodyPr wrap="square" lIns="0" tIns="0" rIns="36000" bIns="0" rtlCol="0" anchor="ctr">
            <a:noAutofit/>
          </a:bodyPr>
          <a:lstStyle/>
          <a:p>
            <a:pPr algn="r" fontAlgn="base">
              <a:spcBef>
                <a:spcPct val="0"/>
              </a:spcBef>
              <a:spcAft>
                <a:spcPts val="800"/>
              </a:spcAft>
            </a:pPr>
            <a:r>
              <a:rPr lang="en-GB" sz="1800" b="1" dirty="0"/>
              <a:t>57</a:t>
            </a:r>
          </a:p>
        </p:txBody>
      </p:sp>
      <p:cxnSp>
        <p:nvCxnSpPr>
          <p:cNvPr id="383" name="Straight Arrow Connector 382">
            <a:extLst>
              <a:ext uri="{FF2B5EF4-FFF2-40B4-BE49-F238E27FC236}">
                <a16:creationId xmlns:a16="http://schemas.microsoft.com/office/drawing/2014/main" id="{CFEE91F2-A9EC-C246-A321-899F1F370B49}"/>
              </a:ext>
            </a:extLst>
          </p:cNvPr>
          <p:cNvCxnSpPr>
            <a:cxnSpLocks/>
          </p:cNvCxnSpPr>
          <p:nvPr/>
        </p:nvCxnSpPr>
        <p:spPr>
          <a:xfrm flipV="1">
            <a:off x="5862640" y="3837344"/>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5" name="Straight Arrow Connector 384">
            <a:extLst>
              <a:ext uri="{FF2B5EF4-FFF2-40B4-BE49-F238E27FC236}">
                <a16:creationId xmlns:a16="http://schemas.microsoft.com/office/drawing/2014/main" id="{04E96B5D-3065-DB41-A8FF-A3650EA395E6}"/>
              </a:ext>
            </a:extLst>
          </p:cNvPr>
          <p:cNvCxnSpPr>
            <a:cxnSpLocks/>
          </p:cNvCxnSpPr>
          <p:nvPr/>
        </p:nvCxnSpPr>
        <p:spPr>
          <a:xfrm flipV="1">
            <a:off x="7781647" y="3156659"/>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7" name="Straight Arrow Connector 386">
            <a:extLst>
              <a:ext uri="{FF2B5EF4-FFF2-40B4-BE49-F238E27FC236}">
                <a16:creationId xmlns:a16="http://schemas.microsoft.com/office/drawing/2014/main" id="{C0D16FA2-FC32-5046-A008-775EBC7FB6AF}"/>
              </a:ext>
            </a:extLst>
          </p:cNvPr>
          <p:cNvCxnSpPr>
            <a:cxnSpLocks/>
          </p:cNvCxnSpPr>
          <p:nvPr/>
        </p:nvCxnSpPr>
        <p:spPr>
          <a:xfrm flipV="1">
            <a:off x="7781647" y="3372753"/>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389" name="Straight Arrow Connector 388">
            <a:extLst>
              <a:ext uri="{FF2B5EF4-FFF2-40B4-BE49-F238E27FC236}">
                <a16:creationId xmlns:a16="http://schemas.microsoft.com/office/drawing/2014/main" id="{C9162093-1F45-924B-8AC0-7919573BBA1A}"/>
              </a:ext>
            </a:extLst>
          </p:cNvPr>
          <p:cNvCxnSpPr>
            <a:cxnSpLocks/>
          </p:cNvCxnSpPr>
          <p:nvPr/>
        </p:nvCxnSpPr>
        <p:spPr>
          <a:xfrm flipV="1">
            <a:off x="7781647" y="3588847"/>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359" name="TextBox 358">
            <a:extLst>
              <a:ext uri="{FF2B5EF4-FFF2-40B4-BE49-F238E27FC236}">
                <a16:creationId xmlns:a16="http://schemas.microsoft.com/office/drawing/2014/main" id="{C1C648D0-74BF-BF48-84B4-7FC8DBC366DC}"/>
              </a:ext>
            </a:extLst>
          </p:cNvPr>
          <p:cNvSpPr txBox="1"/>
          <p:nvPr/>
        </p:nvSpPr>
        <p:spPr>
          <a:xfrm>
            <a:off x="8264799" y="1526226"/>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8</a:t>
            </a:r>
          </a:p>
        </p:txBody>
      </p:sp>
      <p:sp>
        <p:nvSpPr>
          <p:cNvPr id="361" name="TextBox 360">
            <a:extLst>
              <a:ext uri="{FF2B5EF4-FFF2-40B4-BE49-F238E27FC236}">
                <a16:creationId xmlns:a16="http://schemas.microsoft.com/office/drawing/2014/main" id="{5A27D074-CADE-3643-AE1D-C025455DABC6}"/>
              </a:ext>
            </a:extLst>
          </p:cNvPr>
          <p:cNvSpPr txBox="1"/>
          <p:nvPr/>
        </p:nvSpPr>
        <p:spPr>
          <a:xfrm>
            <a:off x="8264799" y="1742320"/>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10</a:t>
            </a:r>
          </a:p>
        </p:txBody>
      </p:sp>
      <p:sp>
        <p:nvSpPr>
          <p:cNvPr id="363" name="TextBox 362">
            <a:extLst>
              <a:ext uri="{FF2B5EF4-FFF2-40B4-BE49-F238E27FC236}">
                <a16:creationId xmlns:a16="http://schemas.microsoft.com/office/drawing/2014/main" id="{A871295D-FF64-D04F-BE94-F614C7BDCD93}"/>
              </a:ext>
            </a:extLst>
          </p:cNvPr>
          <p:cNvSpPr txBox="1"/>
          <p:nvPr/>
        </p:nvSpPr>
        <p:spPr>
          <a:xfrm>
            <a:off x="8264799" y="1958414"/>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9</a:t>
            </a:r>
          </a:p>
        </p:txBody>
      </p:sp>
      <p:sp>
        <p:nvSpPr>
          <p:cNvPr id="365" name="TextBox 364">
            <a:extLst>
              <a:ext uri="{FF2B5EF4-FFF2-40B4-BE49-F238E27FC236}">
                <a16:creationId xmlns:a16="http://schemas.microsoft.com/office/drawing/2014/main" id="{FDA624E5-31C3-7F46-9D51-F77FEB01EC2C}"/>
              </a:ext>
            </a:extLst>
          </p:cNvPr>
          <p:cNvSpPr txBox="1"/>
          <p:nvPr/>
        </p:nvSpPr>
        <p:spPr>
          <a:xfrm>
            <a:off x="8264799" y="2174508"/>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6</a:t>
            </a:r>
          </a:p>
        </p:txBody>
      </p:sp>
      <p:sp>
        <p:nvSpPr>
          <p:cNvPr id="384" name="TextBox 383">
            <a:extLst>
              <a:ext uri="{FF2B5EF4-FFF2-40B4-BE49-F238E27FC236}">
                <a16:creationId xmlns:a16="http://schemas.microsoft.com/office/drawing/2014/main" id="{097F2AE2-836C-AD47-9F8F-257D3FFBBD37}"/>
              </a:ext>
            </a:extLst>
          </p:cNvPr>
          <p:cNvSpPr txBox="1"/>
          <p:nvPr/>
        </p:nvSpPr>
        <p:spPr>
          <a:xfrm>
            <a:off x="8264799" y="3062062"/>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8</a:t>
            </a:r>
          </a:p>
        </p:txBody>
      </p:sp>
      <p:sp>
        <p:nvSpPr>
          <p:cNvPr id="386" name="TextBox 385">
            <a:extLst>
              <a:ext uri="{FF2B5EF4-FFF2-40B4-BE49-F238E27FC236}">
                <a16:creationId xmlns:a16="http://schemas.microsoft.com/office/drawing/2014/main" id="{BF71049C-798C-074A-839F-8E5ACC9CFD9C}"/>
              </a:ext>
            </a:extLst>
          </p:cNvPr>
          <p:cNvSpPr txBox="1"/>
          <p:nvPr/>
        </p:nvSpPr>
        <p:spPr>
          <a:xfrm>
            <a:off x="8264799" y="3278156"/>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12</a:t>
            </a:r>
          </a:p>
        </p:txBody>
      </p:sp>
      <p:sp>
        <p:nvSpPr>
          <p:cNvPr id="388" name="TextBox 387">
            <a:extLst>
              <a:ext uri="{FF2B5EF4-FFF2-40B4-BE49-F238E27FC236}">
                <a16:creationId xmlns:a16="http://schemas.microsoft.com/office/drawing/2014/main" id="{A6E5FBCE-5BB3-0640-B039-DE1BCE2C4EED}"/>
              </a:ext>
            </a:extLst>
          </p:cNvPr>
          <p:cNvSpPr txBox="1"/>
          <p:nvPr/>
        </p:nvSpPr>
        <p:spPr>
          <a:xfrm>
            <a:off x="8264799" y="3494250"/>
            <a:ext cx="373762"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11</a:t>
            </a:r>
          </a:p>
        </p:txBody>
      </p:sp>
      <p:sp>
        <p:nvSpPr>
          <p:cNvPr id="390" name="TextBox 389">
            <a:extLst>
              <a:ext uri="{FF2B5EF4-FFF2-40B4-BE49-F238E27FC236}">
                <a16:creationId xmlns:a16="http://schemas.microsoft.com/office/drawing/2014/main" id="{AB7E247F-94F9-6743-A609-2FDA48B1EEED}"/>
              </a:ext>
            </a:extLst>
          </p:cNvPr>
          <p:cNvSpPr txBox="1"/>
          <p:nvPr/>
        </p:nvSpPr>
        <p:spPr>
          <a:xfrm>
            <a:off x="8264799" y="3710344"/>
            <a:ext cx="292356" cy="189195"/>
          </a:xfrm>
          <a:prstGeom prst="rect">
            <a:avLst/>
          </a:prstGeom>
          <a:noFill/>
          <a:ln>
            <a:noFill/>
          </a:ln>
        </p:spPr>
        <p:txBody>
          <a:bodyPr wrap="square" lIns="0" tIns="0" rIns="0" bIns="0" rtlCol="0" anchor="ctr">
            <a:noAutofit/>
          </a:bodyPr>
          <a:lstStyle/>
          <a:p>
            <a:pPr fontAlgn="base">
              <a:spcBef>
                <a:spcPct val="0"/>
              </a:spcBef>
              <a:spcAft>
                <a:spcPts val="800"/>
              </a:spcAft>
            </a:pPr>
            <a:r>
              <a:rPr lang="en-GB" sz="1800" b="1" dirty="0"/>
              <a:t>19</a:t>
            </a:r>
          </a:p>
        </p:txBody>
      </p:sp>
      <p:cxnSp>
        <p:nvCxnSpPr>
          <p:cNvPr id="391" name="Straight Arrow Connector 390">
            <a:extLst>
              <a:ext uri="{FF2B5EF4-FFF2-40B4-BE49-F238E27FC236}">
                <a16:creationId xmlns:a16="http://schemas.microsoft.com/office/drawing/2014/main" id="{6E14595B-57EF-5340-8505-99B2E547F8A3}"/>
              </a:ext>
            </a:extLst>
          </p:cNvPr>
          <p:cNvCxnSpPr>
            <a:cxnSpLocks/>
          </p:cNvCxnSpPr>
          <p:nvPr/>
        </p:nvCxnSpPr>
        <p:spPr>
          <a:xfrm flipV="1">
            <a:off x="7781647" y="3804941"/>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D412E777-DCF4-D949-AAC9-2AA820D14B8E}"/>
              </a:ext>
            </a:extLst>
          </p:cNvPr>
          <p:cNvSpPr txBox="1"/>
          <p:nvPr/>
        </p:nvSpPr>
        <p:spPr>
          <a:xfrm>
            <a:off x="1990867" y="1827548"/>
            <a:ext cx="762533" cy="237327"/>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600" b="1" dirty="0"/>
              <a:t>Add 20</a:t>
            </a:r>
          </a:p>
        </p:txBody>
      </p:sp>
      <p:sp>
        <p:nvSpPr>
          <p:cNvPr id="108" name="TextBox 107">
            <a:extLst>
              <a:ext uri="{FF2B5EF4-FFF2-40B4-BE49-F238E27FC236}">
                <a16:creationId xmlns:a16="http://schemas.microsoft.com/office/drawing/2014/main" id="{2D7BAFBE-7061-F845-A962-5EDE17FAB4EE}"/>
              </a:ext>
            </a:extLst>
          </p:cNvPr>
          <p:cNvSpPr txBox="1"/>
          <p:nvPr/>
        </p:nvSpPr>
        <p:spPr>
          <a:xfrm>
            <a:off x="1990867" y="3227681"/>
            <a:ext cx="762533" cy="508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600" b="1" dirty="0"/>
              <a:t>Multiply by 5</a:t>
            </a:r>
          </a:p>
        </p:txBody>
      </p:sp>
      <p:sp>
        <p:nvSpPr>
          <p:cNvPr id="109" name="TextBox 108">
            <a:extLst>
              <a:ext uri="{FF2B5EF4-FFF2-40B4-BE49-F238E27FC236}">
                <a16:creationId xmlns:a16="http://schemas.microsoft.com/office/drawing/2014/main" id="{1AF37C24-32C3-084A-BA00-2BCD92477EBC}"/>
              </a:ext>
            </a:extLst>
          </p:cNvPr>
          <p:cNvSpPr txBox="1"/>
          <p:nvPr/>
        </p:nvSpPr>
        <p:spPr>
          <a:xfrm>
            <a:off x="6651682" y="1714969"/>
            <a:ext cx="693212" cy="462484"/>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600" b="1" dirty="0"/>
              <a:t>Square root</a:t>
            </a:r>
          </a:p>
        </p:txBody>
      </p:sp>
      <p:sp>
        <p:nvSpPr>
          <p:cNvPr id="110" name="TextBox 109">
            <a:extLst>
              <a:ext uri="{FF2B5EF4-FFF2-40B4-BE49-F238E27FC236}">
                <a16:creationId xmlns:a16="http://schemas.microsoft.com/office/drawing/2014/main" id="{8F550C19-44D6-944F-BDBB-8C21CDFDC8B3}"/>
              </a:ext>
            </a:extLst>
          </p:cNvPr>
          <p:cNvSpPr txBox="1"/>
          <p:nvPr/>
        </p:nvSpPr>
        <p:spPr>
          <a:xfrm>
            <a:off x="6683192" y="3227684"/>
            <a:ext cx="630193" cy="508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600" b="1" dirty="0"/>
              <a:t>Divide by 3</a:t>
            </a:r>
          </a:p>
        </p:txBody>
      </p:sp>
    </p:spTree>
    <p:extLst>
      <p:ext uri="{BB962C8B-B14F-4D97-AF65-F5344CB8AC3E}">
        <p14:creationId xmlns:p14="http://schemas.microsoft.com/office/powerpoint/2010/main" val="320386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dissolve">
                                      <p:cBhvr>
                                        <p:cTn id="7" dur="500"/>
                                        <p:tgtEl>
                                          <p:spTgt spid="10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dissolve">
                                      <p:cBhvr>
                                        <p:cTn id="12" dur="500"/>
                                        <p:tgtEl>
                                          <p:spTgt spid="10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9"/>
                                        </p:tgtEl>
                                        <p:attrNameLst>
                                          <p:attrName>style.visibility</p:attrName>
                                        </p:attrNameLst>
                                      </p:cBhvr>
                                      <p:to>
                                        <p:strVal val="visible"/>
                                      </p:to>
                                    </p:set>
                                    <p:animEffect transition="in" filter="dissolve">
                                      <p:cBhvr>
                                        <p:cTn id="17" dur="500"/>
                                        <p:tgtEl>
                                          <p:spTgt spid="10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0"/>
                                        </p:tgtEl>
                                        <p:attrNameLst>
                                          <p:attrName>style.visibility</p:attrName>
                                        </p:attrNameLst>
                                      </p:cBhvr>
                                      <p:to>
                                        <p:strVal val="visible"/>
                                      </p:to>
                                    </p:set>
                                    <p:animEffect transition="in" filter="dissolve">
                                      <p:cBhvr>
                                        <p:cTn id="22"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9E5EC7B7-4C47-1E44-BCC9-EBE289695AE1}"/>
              </a:ext>
            </a:extLst>
          </p:cNvPr>
          <p:cNvGrpSpPr/>
          <p:nvPr/>
        </p:nvGrpSpPr>
        <p:grpSpPr>
          <a:xfrm>
            <a:off x="788159" y="991402"/>
            <a:ext cx="7567682" cy="380198"/>
            <a:chOff x="788159" y="991402"/>
            <a:chExt cx="7567682" cy="380198"/>
          </a:xfrm>
        </p:grpSpPr>
        <p:sp>
          <p:nvSpPr>
            <p:cNvPr id="27" name="Rectangle 26">
              <a:extLst>
                <a:ext uri="{FF2B5EF4-FFF2-40B4-BE49-F238E27FC236}">
                  <a16:creationId xmlns:a16="http://schemas.microsoft.com/office/drawing/2014/main" id="{258889DF-E556-084E-A709-A114329D3EEF}"/>
                </a:ext>
              </a:extLst>
            </p:cNvPr>
            <p:cNvSpPr/>
            <p:nvPr/>
          </p:nvSpPr>
          <p:spPr>
            <a:xfrm>
              <a:off x="5322770" y="991402"/>
              <a:ext cx="2671011" cy="38019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56F86C6-2197-204F-9DE6-ADA8F59AB90B}"/>
                </a:ext>
              </a:extLst>
            </p:cNvPr>
            <p:cNvSpPr/>
            <p:nvPr/>
          </p:nvSpPr>
          <p:spPr>
            <a:xfrm>
              <a:off x="1424539" y="991402"/>
              <a:ext cx="2348563" cy="38019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2C8552E-F70C-9E45-8D00-0265BBF4FEAD}"/>
                </a:ext>
              </a:extLst>
            </p:cNvPr>
            <p:cNvSpPr txBox="1"/>
            <p:nvPr/>
          </p:nvSpPr>
          <p:spPr>
            <a:xfrm>
              <a:off x="788159" y="1002185"/>
              <a:ext cx="7567682" cy="369332"/>
            </a:xfrm>
            <a:prstGeom prst="rect">
              <a:avLst/>
            </a:prstGeom>
            <a:noFill/>
            <a:ln>
              <a:noFill/>
            </a:ln>
          </p:spPr>
          <p:txBody>
            <a:bodyPr wrap="square" lIns="0" tIns="0" rIns="0" bIns="0" rtlCol="0">
              <a:spAutoFit/>
            </a:bodyPr>
            <a:lstStyle/>
            <a:p>
              <a:pPr algn="ctr" fontAlgn="base">
                <a:spcBef>
                  <a:spcPct val="0"/>
                </a:spcBef>
                <a:spcAft>
                  <a:spcPts val="800"/>
                </a:spcAft>
              </a:pPr>
              <a:r>
                <a:rPr lang="en-GB" sz="2400" dirty="0">
                  <a:solidFill>
                    <a:srgbClr val="000000"/>
                  </a:solidFill>
                </a:rPr>
                <a:t>A  </a:t>
              </a:r>
              <a:r>
                <a:rPr lang="en-GB" sz="2400" b="1" dirty="0">
                  <a:solidFill>
                    <a:srgbClr val="000000"/>
                  </a:solidFill>
                </a:rPr>
                <a:t>function machine  </a:t>
              </a:r>
              <a:r>
                <a:rPr lang="en-GB" sz="2400" dirty="0">
                  <a:solidFill>
                    <a:srgbClr val="000000"/>
                  </a:solidFill>
                </a:rPr>
                <a:t>can contain  </a:t>
              </a:r>
              <a:r>
                <a:rPr lang="en-GB" sz="2400" b="1" dirty="0">
                  <a:solidFill>
                    <a:srgbClr val="000000"/>
                  </a:solidFill>
                </a:rPr>
                <a:t>multiple operations</a:t>
              </a:r>
              <a:r>
                <a:rPr lang="en-GB" sz="2400" dirty="0">
                  <a:solidFill>
                    <a:srgbClr val="000000"/>
                  </a:solidFill>
                </a:rPr>
                <a:t>.</a:t>
              </a:r>
              <a:endParaRPr lang="en-GB" sz="2400" dirty="0"/>
            </a:p>
          </p:txBody>
        </p:sp>
      </p:grpSp>
      <p:sp>
        <p:nvSpPr>
          <p:cNvPr id="28" name="TextBox 27">
            <a:extLst>
              <a:ext uri="{FF2B5EF4-FFF2-40B4-BE49-F238E27FC236}">
                <a16:creationId xmlns:a16="http://schemas.microsoft.com/office/drawing/2014/main" id="{0809A4E4-768D-3A44-B68A-7B0AFF8789B8}"/>
              </a:ext>
            </a:extLst>
          </p:cNvPr>
          <p:cNvSpPr txBox="1"/>
          <p:nvPr/>
        </p:nvSpPr>
        <p:spPr>
          <a:xfrm>
            <a:off x="39060" y="1515631"/>
            <a:ext cx="513302" cy="276999"/>
          </a:xfrm>
          <a:prstGeom prst="rect">
            <a:avLst/>
          </a:prstGeom>
          <a:noFill/>
        </p:spPr>
        <p:txBody>
          <a:bodyPr wrap="square" lIns="36000" tIns="0" rIns="0" bIns="0" rtlCol="0">
            <a:spAutoFit/>
          </a:bodyPr>
          <a:lstStyle/>
          <a:p>
            <a:r>
              <a:rPr lang="en-GB" sz="1800" b="1" dirty="0"/>
              <a:t>Ex3</a:t>
            </a:r>
          </a:p>
        </p:txBody>
      </p:sp>
      <p:sp>
        <p:nvSpPr>
          <p:cNvPr id="29" name="Rectangle 28">
            <a:extLst>
              <a:ext uri="{FF2B5EF4-FFF2-40B4-BE49-F238E27FC236}">
                <a16:creationId xmlns:a16="http://schemas.microsoft.com/office/drawing/2014/main" id="{D5768DC0-5AE5-DC43-898B-01E83B7E1376}"/>
              </a:ext>
            </a:extLst>
          </p:cNvPr>
          <p:cNvSpPr/>
          <p:nvPr/>
        </p:nvSpPr>
        <p:spPr>
          <a:xfrm rot="16200000">
            <a:off x="-101317" y="2012727"/>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30" name="TextBox 29">
            <a:extLst>
              <a:ext uri="{FF2B5EF4-FFF2-40B4-BE49-F238E27FC236}">
                <a16:creationId xmlns:a16="http://schemas.microsoft.com/office/drawing/2014/main" id="{72986FB4-0166-004A-AD2C-F263D579CA4C}"/>
              </a:ext>
            </a:extLst>
          </p:cNvPr>
          <p:cNvSpPr txBox="1"/>
          <p:nvPr/>
        </p:nvSpPr>
        <p:spPr>
          <a:xfrm>
            <a:off x="460691" y="1513627"/>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grpSp>
        <p:nvGrpSpPr>
          <p:cNvPr id="43" name="Group 42">
            <a:extLst>
              <a:ext uri="{FF2B5EF4-FFF2-40B4-BE49-F238E27FC236}">
                <a16:creationId xmlns:a16="http://schemas.microsoft.com/office/drawing/2014/main" id="{1B0D5D95-6C22-7142-9D5E-DF7C4ABA776D}"/>
              </a:ext>
            </a:extLst>
          </p:cNvPr>
          <p:cNvGrpSpPr/>
          <p:nvPr/>
        </p:nvGrpSpPr>
        <p:grpSpPr>
          <a:xfrm>
            <a:off x="460691" y="1861053"/>
            <a:ext cx="2652582" cy="553998"/>
            <a:chOff x="460691" y="1922727"/>
            <a:chExt cx="2652582" cy="553998"/>
          </a:xfrm>
        </p:grpSpPr>
        <p:sp>
          <p:nvSpPr>
            <p:cNvPr id="44" name="TextBox 43">
              <a:extLst>
                <a:ext uri="{FF2B5EF4-FFF2-40B4-BE49-F238E27FC236}">
                  <a16:creationId xmlns:a16="http://schemas.microsoft.com/office/drawing/2014/main" id="{F4EC5BBA-B193-AD41-92F9-3712A36C694A}"/>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[a]</a:t>
              </a:r>
            </a:p>
          </p:txBody>
        </p:sp>
        <p:sp>
          <p:nvSpPr>
            <p:cNvPr id="45" name="TextBox 44">
              <a:extLst>
                <a:ext uri="{FF2B5EF4-FFF2-40B4-BE49-F238E27FC236}">
                  <a16:creationId xmlns:a16="http://schemas.microsoft.com/office/drawing/2014/main" id="{056823AC-9CC6-C243-93E8-964788D3EF27}"/>
                </a:ext>
              </a:extLst>
            </p:cNvPr>
            <p:cNvSpPr txBox="1"/>
            <p:nvPr/>
          </p:nvSpPr>
          <p:spPr>
            <a:xfrm>
              <a:off x="882322" y="1922727"/>
              <a:ext cx="223095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5.</a:t>
              </a:r>
            </a:p>
          </p:txBody>
        </p:sp>
      </p:grpSp>
      <p:cxnSp>
        <p:nvCxnSpPr>
          <p:cNvPr id="46" name="Straight Connector 45">
            <a:extLst>
              <a:ext uri="{FF2B5EF4-FFF2-40B4-BE49-F238E27FC236}">
                <a16:creationId xmlns:a16="http://schemas.microsoft.com/office/drawing/2014/main" id="{C8DDD052-85BC-9C45-8705-C6E6F592AE26}"/>
              </a:ext>
            </a:extLst>
          </p:cNvPr>
          <p:cNvCxnSpPr>
            <a:cxnSpLocks/>
          </p:cNvCxnSpPr>
          <p:nvPr/>
        </p:nvCxnSpPr>
        <p:spPr>
          <a:xfrm>
            <a:off x="0" y="1460647"/>
            <a:ext cx="9144002"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359E4043-4B33-E748-AC13-4A02E60CCBBF}"/>
              </a:ext>
            </a:extLst>
          </p:cNvPr>
          <p:cNvGrpSpPr/>
          <p:nvPr/>
        </p:nvGrpSpPr>
        <p:grpSpPr>
          <a:xfrm>
            <a:off x="3263645" y="1575615"/>
            <a:ext cx="5082997" cy="539639"/>
            <a:chOff x="626936" y="1801827"/>
            <a:chExt cx="5591297" cy="539639"/>
          </a:xfrm>
        </p:grpSpPr>
        <p:sp>
          <p:nvSpPr>
            <p:cNvPr id="57" name="TextBox 56">
              <a:extLst>
                <a:ext uri="{FF2B5EF4-FFF2-40B4-BE49-F238E27FC236}">
                  <a16:creationId xmlns:a16="http://schemas.microsoft.com/office/drawing/2014/main" id="{5EA91C56-5D27-FF42-B659-1E2C251CF57E}"/>
                </a:ext>
              </a:extLst>
            </p:cNvPr>
            <p:cNvSpPr txBox="1"/>
            <p:nvPr/>
          </p:nvSpPr>
          <p:spPr>
            <a:xfrm>
              <a:off x="626936" y="1945738"/>
              <a:ext cx="574241" cy="251817"/>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58" name="Straight Arrow Connector 57">
              <a:extLst>
                <a:ext uri="{FF2B5EF4-FFF2-40B4-BE49-F238E27FC236}">
                  <a16:creationId xmlns:a16="http://schemas.microsoft.com/office/drawing/2014/main" id="{540B35F1-6090-4249-8713-681A4A484200}"/>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53" name="Freeform 52">
              <a:extLst>
                <a:ext uri="{FF2B5EF4-FFF2-40B4-BE49-F238E27FC236}">
                  <a16:creationId xmlns:a16="http://schemas.microsoft.com/office/drawing/2014/main" id="{9D6EAF4C-5F51-BE45-821A-7E7B50FF51E2}"/>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Freeform 53">
              <a:extLst>
                <a:ext uri="{FF2B5EF4-FFF2-40B4-BE49-F238E27FC236}">
                  <a16:creationId xmlns:a16="http://schemas.microsoft.com/office/drawing/2014/main" id="{4676B0CA-1252-1E4B-9A8E-03B7F8E58F70}"/>
                </a:ext>
              </a:extLst>
            </p:cNvPr>
            <p:cNvSpPr/>
            <p:nvPr/>
          </p:nvSpPr>
          <p:spPr>
            <a:xfrm>
              <a:off x="1622876" y="1884951"/>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Freeform 54">
              <a:extLst>
                <a:ext uri="{FF2B5EF4-FFF2-40B4-BE49-F238E27FC236}">
                  <a16:creationId xmlns:a16="http://schemas.microsoft.com/office/drawing/2014/main" id="{4B212DC6-C80D-E84B-B4F6-85B4FF8A70F7}"/>
                </a:ext>
              </a:extLst>
            </p:cNvPr>
            <p:cNvSpPr/>
            <p:nvPr/>
          </p:nvSpPr>
          <p:spPr>
            <a:xfrm flipV="1">
              <a:off x="1622876" y="2163639"/>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7154A6AF-E7EB-5046-BD49-3999BD41C4DA}"/>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800" dirty="0"/>
                <a:t>Add 4</a:t>
              </a:r>
            </a:p>
          </p:txBody>
        </p:sp>
        <p:cxnSp>
          <p:nvCxnSpPr>
            <p:cNvPr id="52" name="Straight Arrow Connector 51">
              <a:extLst>
                <a:ext uri="{FF2B5EF4-FFF2-40B4-BE49-F238E27FC236}">
                  <a16:creationId xmlns:a16="http://schemas.microsoft.com/office/drawing/2014/main" id="{A1978EAE-5A2F-7049-82BD-5ADE300622A4}"/>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75EA171-E85B-6C45-96C1-1033BB0B0D90}"/>
                </a:ext>
              </a:extLst>
            </p:cNvPr>
            <p:cNvGrpSpPr/>
            <p:nvPr/>
          </p:nvGrpSpPr>
          <p:grpSpPr>
            <a:xfrm>
              <a:off x="3486313" y="1801827"/>
              <a:ext cx="1498515" cy="539639"/>
              <a:chOff x="3486313" y="1801827"/>
              <a:chExt cx="1498515" cy="539639"/>
            </a:xfrm>
          </p:grpSpPr>
          <p:sp>
            <p:nvSpPr>
              <p:cNvPr id="60" name="Freeform 59">
                <a:extLst>
                  <a:ext uri="{FF2B5EF4-FFF2-40B4-BE49-F238E27FC236}">
                    <a16:creationId xmlns:a16="http://schemas.microsoft.com/office/drawing/2014/main" id="{302DA126-C291-8C4B-BAFE-D45B0784840C}"/>
                  </a:ext>
                </a:extLst>
              </p:cNvPr>
              <p:cNvSpPr/>
              <p:nvPr/>
            </p:nvSpPr>
            <p:spPr>
              <a:xfrm>
                <a:off x="3486313" y="1801827"/>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Freeform 60">
                <a:extLst>
                  <a:ext uri="{FF2B5EF4-FFF2-40B4-BE49-F238E27FC236}">
                    <a16:creationId xmlns:a16="http://schemas.microsoft.com/office/drawing/2014/main" id="{5373D1F7-B4CE-3A42-8B80-0B86C49DEE5F}"/>
                  </a:ext>
                </a:extLst>
              </p:cNvPr>
              <p:cNvSpPr/>
              <p:nvPr/>
            </p:nvSpPr>
            <p:spPr>
              <a:xfrm flipV="1">
                <a:off x="3486313" y="2246763"/>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a:extLst>
                  <a:ext uri="{FF2B5EF4-FFF2-40B4-BE49-F238E27FC236}">
                    <a16:creationId xmlns:a16="http://schemas.microsoft.com/office/drawing/2014/main" id="{9B5BDC9A-6C9A-954B-9270-398376841BF1}"/>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Multiply by 3</a:t>
                </a:r>
              </a:p>
            </p:txBody>
          </p:sp>
        </p:grpSp>
        <p:sp>
          <p:nvSpPr>
            <p:cNvPr id="63" name="TextBox 62">
              <a:extLst>
                <a:ext uri="{FF2B5EF4-FFF2-40B4-BE49-F238E27FC236}">
                  <a16:creationId xmlns:a16="http://schemas.microsoft.com/office/drawing/2014/main" id="{C8416EC8-C156-B744-A694-A7B3EB41D463}"/>
                </a:ext>
              </a:extLst>
            </p:cNvPr>
            <p:cNvSpPr txBox="1"/>
            <p:nvPr/>
          </p:nvSpPr>
          <p:spPr>
            <a:xfrm>
              <a:off x="5409582" y="1945738"/>
              <a:ext cx="808651" cy="251817"/>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64" name="Straight Arrow Connector 63">
              <a:extLst>
                <a:ext uri="{FF2B5EF4-FFF2-40B4-BE49-F238E27FC236}">
                  <a16:creationId xmlns:a16="http://schemas.microsoft.com/office/drawing/2014/main" id="{B44D51C7-EB3F-174B-91EA-BD25C43EAD57}"/>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68" name="Group 67">
            <a:extLst>
              <a:ext uri="{FF2B5EF4-FFF2-40B4-BE49-F238E27FC236}">
                <a16:creationId xmlns:a16="http://schemas.microsoft.com/office/drawing/2014/main" id="{29432039-0C27-CD40-89AA-F9E09AFF3CCB}"/>
              </a:ext>
            </a:extLst>
          </p:cNvPr>
          <p:cNvGrpSpPr/>
          <p:nvPr/>
        </p:nvGrpSpPr>
        <p:grpSpPr>
          <a:xfrm>
            <a:off x="460691" y="2507043"/>
            <a:ext cx="4491265" cy="279003"/>
            <a:chOff x="460691" y="1922727"/>
            <a:chExt cx="4491265" cy="279003"/>
          </a:xfrm>
        </p:grpSpPr>
        <p:sp>
          <p:nvSpPr>
            <p:cNvPr id="69" name="TextBox 68">
              <a:extLst>
                <a:ext uri="{FF2B5EF4-FFF2-40B4-BE49-F238E27FC236}">
                  <a16:creationId xmlns:a16="http://schemas.microsoft.com/office/drawing/2014/main" id="{4F8FA368-0582-BC42-BFB9-AF8CC2626493}"/>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[b]</a:t>
              </a:r>
            </a:p>
          </p:txBody>
        </p:sp>
        <p:sp>
          <p:nvSpPr>
            <p:cNvPr id="70" name="TextBox 69">
              <a:extLst>
                <a:ext uri="{FF2B5EF4-FFF2-40B4-BE49-F238E27FC236}">
                  <a16:creationId xmlns:a16="http://schemas.microsoft.com/office/drawing/2014/main" id="{23E1FF22-5ECB-CE45-9DFD-7B90B4CCD3CD}"/>
                </a:ext>
              </a:extLst>
            </p:cNvPr>
            <p:cNvSpPr txBox="1"/>
            <p:nvPr/>
          </p:nvSpPr>
          <p:spPr>
            <a:xfrm>
              <a:off x="882322" y="1922727"/>
              <a:ext cx="4069634"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16.</a:t>
              </a:r>
            </a:p>
          </p:txBody>
        </p:sp>
      </p:grpSp>
      <mc:AlternateContent xmlns:mc="http://schemas.openxmlformats.org/markup-compatibility/2006" xmlns:a14="http://schemas.microsoft.com/office/drawing/2010/main">
        <mc:Choice Requires="a14">
          <p:sp>
            <p:nvSpPr>
              <p:cNvPr id="71" name="TextBox 70">
                <a:extLst>
                  <a:ext uri="{FF2B5EF4-FFF2-40B4-BE49-F238E27FC236}">
                    <a16:creationId xmlns:a16="http://schemas.microsoft.com/office/drawing/2014/main" id="{AE9C9A82-E216-E845-8539-42BFE6164117}"/>
                  </a:ext>
                </a:extLst>
              </p:cNvPr>
              <p:cNvSpPr txBox="1"/>
              <p:nvPr/>
            </p:nvSpPr>
            <p:spPr>
              <a:xfrm flipH="1">
                <a:off x="2884371" y="2215657"/>
                <a:ext cx="958759"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5 </a:t>
                </a:r>
                <a14:m>
                  <m:oMath xmlns:m="http://schemas.openxmlformats.org/officeDocument/2006/math">
                    <m:r>
                      <a:rPr lang="en-GB" sz="2000" b="1" i="1" smtClean="0">
                        <a:latin typeface="Cambria Math" panose="02040503050406030204" pitchFamily="18" charset="0"/>
                      </a:rPr>
                      <m:t>+</m:t>
                    </m:r>
                  </m:oMath>
                </a14:m>
                <a:r>
                  <a:rPr lang="en-GB" sz="2000" b="1" dirty="0"/>
                  <a:t> 4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71" name="TextBox 70">
                <a:extLst>
                  <a:ext uri="{FF2B5EF4-FFF2-40B4-BE49-F238E27FC236}">
                    <a16:creationId xmlns:a16="http://schemas.microsoft.com/office/drawing/2014/main" id="{AE9C9A82-E216-E845-8539-42BFE6164117}"/>
                  </a:ext>
                </a:extLst>
              </p:cNvPr>
              <p:cNvSpPr txBox="1">
                <a:spLocks noRot="1" noChangeAspect="1" noMove="1" noResize="1" noEditPoints="1" noAdjustHandles="1" noChangeArrowheads="1" noChangeShapeType="1" noTextEdit="1"/>
              </p:cNvSpPr>
              <p:nvPr/>
            </p:nvSpPr>
            <p:spPr>
              <a:xfrm flipH="1">
                <a:off x="2884371" y="2215657"/>
                <a:ext cx="958759" cy="277002"/>
              </a:xfrm>
              <a:prstGeom prst="rect">
                <a:avLst/>
              </a:prstGeom>
              <a:blipFill>
                <a:blip r:embed="rId3"/>
                <a:stretch>
                  <a:fillRect l="-7792" t="-26087" b="-56522"/>
                </a:stretch>
              </a:blipFill>
              <a:ln>
                <a:noFill/>
              </a:ln>
            </p:spPr>
            <p:txBody>
              <a:bodyPr/>
              <a:lstStyle/>
              <a:p>
                <a:r>
                  <a:rPr lang="en-US">
                    <a:noFill/>
                  </a:rPr>
                  <a:t> </a:t>
                </a:r>
              </a:p>
            </p:txBody>
          </p:sp>
        </mc:Fallback>
      </mc:AlternateContent>
      <p:sp>
        <p:nvSpPr>
          <p:cNvPr id="72" name="TextBox 71">
            <a:extLst>
              <a:ext uri="{FF2B5EF4-FFF2-40B4-BE49-F238E27FC236}">
                <a16:creationId xmlns:a16="http://schemas.microsoft.com/office/drawing/2014/main" id="{D59B7149-C0D0-CE41-A9BB-D446C765C0AA}"/>
              </a:ext>
            </a:extLst>
          </p:cNvPr>
          <p:cNvSpPr txBox="1"/>
          <p:nvPr/>
        </p:nvSpPr>
        <p:spPr>
          <a:xfrm flipH="1">
            <a:off x="3794155" y="2215657"/>
            <a:ext cx="200508"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9</a:t>
            </a:r>
          </a:p>
        </p:txBody>
      </p:sp>
      <mc:AlternateContent xmlns:mc="http://schemas.openxmlformats.org/markup-compatibility/2006" xmlns:a14="http://schemas.microsoft.com/office/drawing/2010/main">
        <mc:Choice Requires="a14">
          <p:sp>
            <p:nvSpPr>
              <p:cNvPr id="73" name="TextBox 72">
                <a:extLst>
                  <a:ext uri="{FF2B5EF4-FFF2-40B4-BE49-F238E27FC236}">
                    <a16:creationId xmlns:a16="http://schemas.microsoft.com/office/drawing/2014/main" id="{0D8ECE20-7D20-BF4D-809A-131C537966F8}"/>
                  </a:ext>
                </a:extLst>
              </p:cNvPr>
              <p:cNvSpPr txBox="1"/>
              <p:nvPr/>
            </p:nvSpPr>
            <p:spPr>
              <a:xfrm flipH="1">
                <a:off x="4077067" y="2215657"/>
                <a:ext cx="958759"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9 </a:t>
                </a:r>
                <a14:m>
                  <m:oMath xmlns:m="http://schemas.openxmlformats.org/officeDocument/2006/math">
                    <m:r>
                      <a:rPr lang="en-GB" sz="2000" b="1" i="1" smtClean="0">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73" name="TextBox 72">
                <a:extLst>
                  <a:ext uri="{FF2B5EF4-FFF2-40B4-BE49-F238E27FC236}">
                    <a16:creationId xmlns:a16="http://schemas.microsoft.com/office/drawing/2014/main" id="{0D8ECE20-7D20-BF4D-809A-131C537966F8}"/>
                  </a:ext>
                </a:extLst>
              </p:cNvPr>
              <p:cNvSpPr txBox="1">
                <a:spLocks noRot="1" noChangeAspect="1" noMove="1" noResize="1" noEditPoints="1" noAdjustHandles="1" noChangeArrowheads="1" noChangeShapeType="1" noTextEdit="1"/>
              </p:cNvSpPr>
              <p:nvPr/>
            </p:nvSpPr>
            <p:spPr>
              <a:xfrm flipH="1">
                <a:off x="4077067" y="2215657"/>
                <a:ext cx="958759" cy="277002"/>
              </a:xfrm>
              <a:prstGeom prst="rect">
                <a:avLst/>
              </a:prstGeom>
              <a:blipFill>
                <a:blip r:embed="rId4"/>
                <a:stretch>
                  <a:fillRect l="-7792" t="-26087" b="-56522"/>
                </a:stretch>
              </a:blipFill>
              <a:ln>
                <a:noFill/>
              </a:ln>
            </p:spPr>
            <p:txBody>
              <a:bodyPr/>
              <a:lstStyle/>
              <a:p>
                <a:r>
                  <a:rPr lang="en-US">
                    <a:noFill/>
                  </a:rPr>
                  <a:t> </a:t>
                </a:r>
              </a:p>
            </p:txBody>
          </p:sp>
        </mc:Fallback>
      </mc:AlternateContent>
      <p:sp>
        <p:nvSpPr>
          <p:cNvPr id="75" name="TextBox 74">
            <a:extLst>
              <a:ext uri="{FF2B5EF4-FFF2-40B4-BE49-F238E27FC236}">
                <a16:creationId xmlns:a16="http://schemas.microsoft.com/office/drawing/2014/main" id="{947BB24B-840A-3741-BDE7-60836F199B02}"/>
              </a:ext>
            </a:extLst>
          </p:cNvPr>
          <p:cNvSpPr txBox="1"/>
          <p:nvPr/>
        </p:nvSpPr>
        <p:spPr>
          <a:xfrm flipH="1">
            <a:off x="4983150" y="221565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27</a:t>
            </a:r>
          </a:p>
        </p:txBody>
      </p:sp>
      <mc:AlternateContent xmlns:mc="http://schemas.openxmlformats.org/markup-compatibility/2006" xmlns:a14="http://schemas.microsoft.com/office/drawing/2010/main">
        <mc:Choice Requires="a14">
          <p:sp>
            <p:nvSpPr>
              <p:cNvPr id="76" name="TextBox 75">
                <a:extLst>
                  <a:ext uri="{FF2B5EF4-FFF2-40B4-BE49-F238E27FC236}">
                    <a16:creationId xmlns:a16="http://schemas.microsoft.com/office/drawing/2014/main" id="{67A9F409-C1F3-A043-802B-46BB8E5C3987}"/>
                  </a:ext>
                </a:extLst>
              </p:cNvPr>
              <p:cNvSpPr txBox="1"/>
              <p:nvPr/>
            </p:nvSpPr>
            <p:spPr>
              <a:xfrm flipH="1">
                <a:off x="4983150" y="2558557"/>
                <a:ext cx="1044902"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16 </a:t>
                </a:r>
                <a14:m>
                  <m:oMath xmlns:m="http://schemas.openxmlformats.org/officeDocument/2006/math">
                    <m:r>
                      <a:rPr lang="en-GB" sz="2000" b="1" i="1" smtClean="0">
                        <a:latin typeface="Cambria Math" panose="02040503050406030204" pitchFamily="18" charset="0"/>
                      </a:rPr>
                      <m:t>+</m:t>
                    </m:r>
                  </m:oMath>
                </a14:m>
                <a:r>
                  <a:rPr lang="en-GB" sz="2000" b="1" dirty="0"/>
                  <a:t> 4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76" name="TextBox 75">
                <a:extLst>
                  <a:ext uri="{FF2B5EF4-FFF2-40B4-BE49-F238E27FC236}">
                    <a16:creationId xmlns:a16="http://schemas.microsoft.com/office/drawing/2014/main" id="{67A9F409-C1F3-A043-802B-46BB8E5C3987}"/>
                  </a:ext>
                </a:extLst>
              </p:cNvPr>
              <p:cNvSpPr txBox="1">
                <a:spLocks noRot="1" noChangeAspect="1" noMove="1" noResize="1" noEditPoints="1" noAdjustHandles="1" noChangeArrowheads="1" noChangeShapeType="1" noTextEdit="1"/>
              </p:cNvSpPr>
              <p:nvPr/>
            </p:nvSpPr>
            <p:spPr>
              <a:xfrm flipH="1">
                <a:off x="4983150" y="2558557"/>
                <a:ext cx="1044902" cy="277002"/>
              </a:xfrm>
              <a:prstGeom prst="rect">
                <a:avLst/>
              </a:prstGeom>
              <a:blipFill>
                <a:blip r:embed="rId5"/>
                <a:stretch>
                  <a:fillRect l="-8333" t="-30435" b="-56522"/>
                </a:stretch>
              </a:blipFill>
              <a:ln>
                <a:noFill/>
              </a:ln>
            </p:spPr>
            <p:txBody>
              <a:bodyPr/>
              <a:lstStyle/>
              <a:p>
                <a:r>
                  <a:rPr lang="en-US">
                    <a:noFill/>
                  </a:rPr>
                  <a:t> </a:t>
                </a:r>
              </a:p>
            </p:txBody>
          </p:sp>
        </mc:Fallback>
      </mc:AlternateContent>
      <p:sp>
        <p:nvSpPr>
          <p:cNvPr id="77" name="TextBox 76">
            <a:extLst>
              <a:ext uri="{FF2B5EF4-FFF2-40B4-BE49-F238E27FC236}">
                <a16:creationId xmlns:a16="http://schemas.microsoft.com/office/drawing/2014/main" id="{6323DB2E-3C11-2149-8586-9A4455F8D289}"/>
              </a:ext>
            </a:extLst>
          </p:cNvPr>
          <p:cNvSpPr txBox="1"/>
          <p:nvPr/>
        </p:nvSpPr>
        <p:spPr>
          <a:xfrm flipH="1">
            <a:off x="6007703" y="2558557"/>
            <a:ext cx="325150"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20</a:t>
            </a:r>
          </a:p>
        </p:txBody>
      </p:sp>
      <mc:AlternateContent xmlns:mc="http://schemas.openxmlformats.org/markup-compatibility/2006" xmlns:a14="http://schemas.microsoft.com/office/drawing/2010/main">
        <mc:Choice Requires="a14">
          <p:sp>
            <p:nvSpPr>
              <p:cNvPr id="78" name="TextBox 77">
                <a:extLst>
                  <a:ext uri="{FF2B5EF4-FFF2-40B4-BE49-F238E27FC236}">
                    <a16:creationId xmlns:a16="http://schemas.microsoft.com/office/drawing/2014/main" id="{0EC914AF-BE42-6C43-9D52-B69D79721A1A}"/>
                  </a:ext>
                </a:extLst>
              </p:cNvPr>
              <p:cNvSpPr txBox="1"/>
              <p:nvPr/>
            </p:nvSpPr>
            <p:spPr>
              <a:xfrm flipH="1">
                <a:off x="6419015" y="2558557"/>
                <a:ext cx="1044902"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20 </a:t>
                </a:r>
                <a14:m>
                  <m:oMath xmlns:m="http://schemas.openxmlformats.org/officeDocument/2006/math">
                    <m:r>
                      <a:rPr lang="en-GB" sz="2000" b="1" i="1" smtClean="0">
                        <a:latin typeface="Cambria Math" panose="02040503050406030204" pitchFamily="18" charset="0"/>
                      </a:rPr>
                      <m:t>×</m:t>
                    </m:r>
                  </m:oMath>
                </a14:m>
                <a:r>
                  <a:rPr lang="en-GB" sz="2000" b="1" dirty="0"/>
                  <a:t> 3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78" name="TextBox 77">
                <a:extLst>
                  <a:ext uri="{FF2B5EF4-FFF2-40B4-BE49-F238E27FC236}">
                    <a16:creationId xmlns:a16="http://schemas.microsoft.com/office/drawing/2014/main" id="{0EC914AF-BE42-6C43-9D52-B69D79721A1A}"/>
                  </a:ext>
                </a:extLst>
              </p:cNvPr>
              <p:cNvSpPr txBox="1">
                <a:spLocks noRot="1" noChangeAspect="1" noMove="1" noResize="1" noEditPoints="1" noAdjustHandles="1" noChangeArrowheads="1" noChangeShapeType="1" noTextEdit="1"/>
              </p:cNvSpPr>
              <p:nvPr/>
            </p:nvSpPr>
            <p:spPr>
              <a:xfrm flipH="1">
                <a:off x="6419015" y="2558557"/>
                <a:ext cx="1044902" cy="277002"/>
              </a:xfrm>
              <a:prstGeom prst="rect">
                <a:avLst/>
              </a:prstGeom>
              <a:blipFill>
                <a:blip r:embed="rId6"/>
                <a:stretch>
                  <a:fillRect l="-8333" t="-30435" b="-56522"/>
                </a:stretch>
              </a:blipFill>
              <a:ln>
                <a:noFill/>
              </a:ln>
            </p:spPr>
            <p:txBody>
              <a:bodyPr/>
              <a:lstStyle/>
              <a:p>
                <a:r>
                  <a:rPr lang="en-US">
                    <a:noFill/>
                  </a:rPr>
                  <a:t> </a:t>
                </a:r>
              </a:p>
            </p:txBody>
          </p:sp>
        </mc:Fallback>
      </mc:AlternateContent>
      <p:sp>
        <p:nvSpPr>
          <p:cNvPr id="79" name="TextBox 78">
            <a:extLst>
              <a:ext uri="{FF2B5EF4-FFF2-40B4-BE49-F238E27FC236}">
                <a16:creationId xmlns:a16="http://schemas.microsoft.com/office/drawing/2014/main" id="{818E9E5A-1A18-B14B-940A-1E6287496487}"/>
              </a:ext>
            </a:extLst>
          </p:cNvPr>
          <p:cNvSpPr txBox="1"/>
          <p:nvPr/>
        </p:nvSpPr>
        <p:spPr>
          <a:xfrm flipH="1">
            <a:off x="7441261" y="255855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60</a:t>
            </a:r>
          </a:p>
        </p:txBody>
      </p:sp>
      <p:sp>
        <p:nvSpPr>
          <p:cNvPr id="80" name="TextBox 79">
            <a:extLst>
              <a:ext uri="{FF2B5EF4-FFF2-40B4-BE49-F238E27FC236}">
                <a16:creationId xmlns:a16="http://schemas.microsoft.com/office/drawing/2014/main" id="{DA36AFC2-D5EC-B241-8A57-8904B90A67DB}"/>
              </a:ext>
            </a:extLst>
          </p:cNvPr>
          <p:cNvSpPr txBox="1"/>
          <p:nvPr/>
        </p:nvSpPr>
        <p:spPr>
          <a:xfrm>
            <a:off x="39060" y="2994387"/>
            <a:ext cx="513302" cy="276999"/>
          </a:xfrm>
          <a:prstGeom prst="rect">
            <a:avLst/>
          </a:prstGeom>
          <a:noFill/>
        </p:spPr>
        <p:txBody>
          <a:bodyPr wrap="square" lIns="36000" tIns="0" rIns="0" bIns="0" rtlCol="0">
            <a:spAutoFit/>
          </a:bodyPr>
          <a:lstStyle/>
          <a:p>
            <a:r>
              <a:rPr lang="en-GB" sz="1800" b="1" dirty="0"/>
              <a:t>Ex4</a:t>
            </a:r>
          </a:p>
        </p:txBody>
      </p:sp>
      <p:sp>
        <p:nvSpPr>
          <p:cNvPr id="81" name="Rectangle 80">
            <a:extLst>
              <a:ext uri="{FF2B5EF4-FFF2-40B4-BE49-F238E27FC236}">
                <a16:creationId xmlns:a16="http://schemas.microsoft.com/office/drawing/2014/main" id="{89943F2F-D361-004A-B3FC-5B8EEB951DB9}"/>
              </a:ext>
            </a:extLst>
          </p:cNvPr>
          <p:cNvSpPr/>
          <p:nvPr/>
        </p:nvSpPr>
        <p:spPr>
          <a:xfrm rot="16200000">
            <a:off x="-101317" y="3491483"/>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82" name="TextBox 81">
            <a:extLst>
              <a:ext uri="{FF2B5EF4-FFF2-40B4-BE49-F238E27FC236}">
                <a16:creationId xmlns:a16="http://schemas.microsoft.com/office/drawing/2014/main" id="{F5EAC788-D759-8C48-8049-C008CDC4B464}"/>
              </a:ext>
            </a:extLst>
          </p:cNvPr>
          <p:cNvSpPr txBox="1"/>
          <p:nvPr/>
        </p:nvSpPr>
        <p:spPr>
          <a:xfrm>
            <a:off x="460691" y="2992383"/>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grpSp>
        <p:nvGrpSpPr>
          <p:cNvPr id="83" name="Group 82">
            <a:extLst>
              <a:ext uri="{FF2B5EF4-FFF2-40B4-BE49-F238E27FC236}">
                <a16:creationId xmlns:a16="http://schemas.microsoft.com/office/drawing/2014/main" id="{35FEC6F5-5863-D042-995B-E36E43514C26}"/>
              </a:ext>
            </a:extLst>
          </p:cNvPr>
          <p:cNvGrpSpPr/>
          <p:nvPr/>
        </p:nvGrpSpPr>
        <p:grpSpPr>
          <a:xfrm>
            <a:off x="460691" y="3339809"/>
            <a:ext cx="2837048" cy="553998"/>
            <a:chOff x="460691" y="1922727"/>
            <a:chExt cx="2837048" cy="553998"/>
          </a:xfrm>
        </p:grpSpPr>
        <p:sp>
          <p:nvSpPr>
            <p:cNvPr id="84" name="TextBox 83">
              <a:extLst>
                <a:ext uri="{FF2B5EF4-FFF2-40B4-BE49-F238E27FC236}">
                  <a16:creationId xmlns:a16="http://schemas.microsoft.com/office/drawing/2014/main" id="{A746CB5A-C0BF-3644-9BB7-5CCAAF4DB4EC}"/>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[a]</a:t>
              </a:r>
            </a:p>
          </p:txBody>
        </p:sp>
        <p:sp>
          <p:nvSpPr>
            <p:cNvPr id="85" name="TextBox 84">
              <a:extLst>
                <a:ext uri="{FF2B5EF4-FFF2-40B4-BE49-F238E27FC236}">
                  <a16:creationId xmlns:a16="http://schemas.microsoft.com/office/drawing/2014/main" id="{207D488E-FC1A-0148-85FC-02847159B41E}"/>
                </a:ext>
              </a:extLst>
            </p:cNvPr>
            <p:cNvSpPr txBox="1"/>
            <p:nvPr/>
          </p:nvSpPr>
          <p:spPr>
            <a:xfrm>
              <a:off x="882322" y="1922727"/>
              <a:ext cx="2415417"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72.</a:t>
              </a:r>
            </a:p>
          </p:txBody>
        </p:sp>
      </p:grpSp>
      <p:cxnSp>
        <p:nvCxnSpPr>
          <p:cNvPr id="86" name="Straight Connector 85">
            <a:extLst>
              <a:ext uri="{FF2B5EF4-FFF2-40B4-BE49-F238E27FC236}">
                <a16:creationId xmlns:a16="http://schemas.microsoft.com/office/drawing/2014/main" id="{4847D149-94E4-0D46-8E7C-C434D06CDC97}"/>
              </a:ext>
            </a:extLst>
          </p:cNvPr>
          <p:cNvCxnSpPr>
            <a:cxnSpLocks/>
          </p:cNvCxnSpPr>
          <p:nvPr/>
        </p:nvCxnSpPr>
        <p:spPr>
          <a:xfrm>
            <a:off x="0" y="2939403"/>
            <a:ext cx="9144002"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7" name="Group 86">
            <a:extLst>
              <a:ext uri="{FF2B5EF4-FFF2-40B4-BE49-F238E27FC236}">
                <a16:creationId xmlns:a16="http://schemas.microsoft.com/office/drawing/2014/main" id="{4374F895-F434-1544-934D-13E7BED48306}"/>
              </a:ext>
            </a:extLst>
          </p:cNvPr>
          <p:cNvGrpSpPr/>
          <p:nvPr/>
        </p:nvGrpSpPr>
        <p:grpSpPr>
          <a:xfrm>
            <a:off x="3482371" y="3052321"/>
            <a:ext cx="5082997" cy="539639"/>
            <a:chOff x="626936" y="1801827"/>
            <a:chExt cx="5591297" cy="539639"/>
          </a:xfrm>
        </p:grpSpPr>
        <p:sp>
          <p:nvSpPr>
            <p:cNvPr id="88" name="TextBox 87">
              <a:extLst>
                <a:ext uri="{FF2B5EF4-FFF2-40B4-BE49-F238E27FC236}">
                  <a16:creationId xmlns:a16="http://schemas.microsoft.com/office/drawing/2014/main" id="{B587C0D7-11B2-4F4B-A950-E223430E69AE}"/>
                </a:ext>
              </a:extLst>
            </p:cNvPr>
            <p:cNvSpPr txBox="1"/>
            <p:nvPr/>
          </p:nvSpPr>
          <p:spPr>
            <a:xfrm>
              <a:off x="626936" y="1945738"/>
              <a:ext cx="574241" cy="251817"/>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800" b="1" dirty="0"/>
                <a:t>input</a:t>
              </a:r>
            </a:p>
          </p:txBody>
        </p:sp>
        <p:cxnSp>
          <p:nvCxnSpPr>
            <p:cNvPr id="89" name="Straight Arrow Connector 88">
              <a:extLst>
                <a:ext uri="{FF2B5EF4-FFF2-40B4-BE49-F238E27FC236}">
                  <a16:creationId xmlns:a16="http://schemas.microsoft.com/office/drawing/2014/main" id="{87C13476-8CF3-2A47-8E67-355C0C5A4586}"/>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90" name="Freeform 89">
              <a:extLst>
                <a:ext uri="{FF2B5EF4-FFF2-40B4-BE49-F238E27FC236}">
                  <a16:creationId xmlns:a16="http://schemas.microsoft.com/office/drawing/2014/main" id="{8B95250A-B354-794F-90EC-18916DB055E2}"/>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Freeform 90">
              <a:extLst>
                <a:ext uri="{FF2B5EF4-FFF2-40B4-BE49-F238E27FC236}">
                  <a16:creationId xmlns:a16="http://schemas.microsoft.com/office/drawing/2014/main" id="{2654F7D5-A011-9540-B5E3-312305ABF09A}"/>
                </a:ext>
              </a:extLst>
            </p:cNvPr>
            <p:cNvSpPr/>
            <p:nvPr/>
          </p:nvSpPr>
          <p:spPr>
            <a:xfrm>
              <a:off x="1622876" y="1801827"/>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Freeform 91">
              <a:extLst>
                <a:ext uri="{FF2B5EF4-FFF2-40B4-BE49-F238E27FC236}">
                  <a16:creationId xmlns:a16="http://schemas.microsoft.com/office/drawing/2014/main" id="{BF8E07FA-D175-C544-8BA0-04A0832E20BB}"/>
                </a:ext>
              </a:extLst>
            </p:cNvPr>
            <p:cNvSpPr/>
            <p:nvPr/>
          </p:nvSpPr>
          <p:spPr>
            <a:xfrm flipV="1">
              <a:off x="1622876" y="2246763"/>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TextBox 92">
              <a:extLst>
                <a:ext uri="{FF2B5EF4-FFF2-40B4-BE49-F238E27FC236}">
                  <a16:creationId xmlns:a16="http://schemas.microsoft.com/office/drawing/2014/main" id="{40CAF322-3F83-0344-B25A-2D07FB6D1851}"/>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600" dirty="0"/>
                <a:t>Multiply by 10</a:t>
              </a:r>
            </a:p>
          </p:txBody>
        </p:sp>
        <p:cxnSp>
          <p:nvCxnSpPr>
            <p:cNvPr id="94" name="Straight Arrow Connector 93">
              <a:extLst>
                <a:ext uri="{FF2B5EF4-FFF2-40B4-BE49-F238E27FC236}">
                  <a16:creationId xmlns:a16="http://schemas.microsoft.com/office/drawing/2014/main" id="{7C3939E0-64FF-5648-A74E-3C75EEE95552}"/>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95" name="Group 94">
              <a:extLst>
                <a:ext uri="{FF2B5EF4-FFF2-40B4-BE49-F238E27FC236}">
                  <a16:creationId xmlns:a16="http://schemas.microsoft.com/office/drawing/2014/main" id="{C08A7D44-9733-874D-8408-E2065309D44D}"/>
                </a:ext>
              </a:extLst>
            </p:cNvPr>
            <p:cNvGrpSpPr/>
            <p:nvPr/>
          </p:nvGrpSpPr>
          <p:grpSpPr>
            <a:xfrm>
              <a:off x="3486313" y="1878514"/>
              <a:ext cx="1498515" cy="386265"/>
              <a:chOff x="3486313" y="1878514"/>
              <a:chExt cx="1498515" cy="386265"/>
            </a:xfrm>
          </p:grpSpPr>
          <p:sp>
            <p:nvSpPr>
              <p:cNvPr id="98" name="Freeform 97">
                <a:extLst>
                  <a:ext uri="{FF2B5EF4-FFF2-40B4-BE49-F238E27FC236}">
                    <a16:creationId xmlns:a16="http://schemas.microsoft.com/office/drawing/2014/main" id="{4A5D1C19-8203-AA44-9454-A72C9F4E46A3}"/>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Freeform 98">
                <a:extLst>
                  <a:ext uri="{FF2B5EF4-FFF2-40B4-BE49-F238E27FC236}">
                    <a16:creationId xmlns:a16="http://schemas.microsoft.com/office/drawing/2014/main" id="{0F40052E-B154-9F42-AD3D-14E88CA1E1D6}"/>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TextBox 99">
                <a:extLst>
                  <a:ext uri="{FF2B5EF4-FFF2-40B4-BE49-F238E27FC236}">
                    <a16:creationId xmlns:a16="http://schemas.microsoft.com/office/drawing/2014/main" id="{0AAD35D9-EDB2-E946-8C31-F8574E546BEA}"/>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500" dirty="0"/>
                  <a:t>Subtract 8</a:t>
                </a:r>
              </a:p>
            </p:txBody>
          </p:sp>
        </p:grpSp>
        <p:sp>
          <p:nvSpPr>
            <p:cNvPr id="96" name="TextBox 95">
              <a:extLst>
                <a:ext uri="{FF2B5EF4-FFF2-40B4-BE49-F238E27FC236}">
                  <a16:creationId xmlns:a16="http://schemas.microsoft.com/office/drawing/2014/main" id="{D371F3A1-CB19-D342-9ED7-D9F520858C8B}"/>
                </a:ext>
              </a:extLst>
            </p:cNvPr>
            <p:cNvSpPr txBox="1"/>
            <p:nvPr/>
          </p:nvSpPr>
          <p:spPr>
            <a:xfrm>
              <a:off x="5409582" y="1945738"/>
              <a:ext cx="808651" cy="251817"/>
            </a:xfrm>
            <a:prstGeom prst="rect">
              <a:avLst/>
            </a:prstGeom>
            <a:noFill/>
            <a:ln>
              <a:noFill/>
            </a:ln>
          </p:spPr>
          <p:txBody>
            <a:bodyPr wrap="square" lIns="0" tIns="0" rIns="0" bIns="0" rtlCol="0" anchor="ctr">
              <a:spAutoFit/>
            </a:bodyPr>
            <a:lstStyle/>
            <a:p>
              <a:pPr fontAlgn="base">
                <a:spcBef>
                  <a:spcPct val="0"/>
                </a:spcBef>
                <a:spcAft>
                  <a:spcPts val="800"/>
                </a:spcAft>
              </a:pPr>
              <a:r>
                <a:rPr lang="en-GB" sz="1800" b="1" dirty="0"/>
                <a:t>output</a:t>
              </a:r>
            </a:p>
          </p:txBody>
        </p:sp>
        <p:cxnSp>
          <p:nvCxnSpPr>
            <p:cNvPr id="97" name="Straight Arrow Connector 96">
              <a:extLst>
                <a:ext uri="{FF2B5EF4-FFF2-40B4-BE49-F238E27FC236}">
                  <a16:creationId xmlns:a16="http://schemas.microsoft.com/office/drawing/2014/main" id="{F554323D-2136-D643-8C8B-4A1AD1E03FCB}"/>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04A82F24-693C-D94C-BB2A-775ED2593378}"/>
              </a:ext>
            </a:extLst>
          </p:cNvPr>
          <p:cNvGrpSpPr/>
          <p:nvPr/>
        </p:nvGrpSpPr>
        <p:grpSpPr>
          <a:xfrm>
            <a:off x="460691" y="3985799"/>
            <a:ext cx="4491265" cy="279003"/>
            <a:chOff x="460691" y="1922727"/>
            <a:chExt cx="4491265" cy="279003"/>
          </a:xfrm>
        </p:grpSpPr>
        <p:sp>
          <p:nvSpPr>
            <p:cNvPr id="102" name="TextBox 101">
              <a:extLst>
                <a:ext uri="{FF2B5EF4-FFF2-40B4-BE49-F238E27FC236}">
                  <a16:creationId xmlns:a16="http://schemas.microsoft.com/office/drawing/2014/main" id="{CA26E4AC-4754-E04E-9EAC-9DEFB94F2B04}"/>
                </a:ext>
              </a:extLst>
            </p:cNvPr>
            <p:cNvSpPr txBox="1"/>
            <p:nvPr/>
          </p:nvSpPr>
          <p:spPr>
            <a:xfrm>
              <a:off x="460691" y="1924731"/>
              <a:ext cx="513302" cy="276999"/>
            </a:xfrm>
            <a:prstGeom prst="rect">
              <a:avLst/>
            </a:prstGeom>
            <a:noFill/>
          </p:spPr>
          <p:txBody>
            <a:bodyPr wrap="square" lIns="36000" tIns="0" rIns="0" bIns="0" rtlCol="0">
              <a:spAutoFit/>
            </a:bodyPr>
            <a:lstStyle/>
            <a:p>
              <a:r>
                <a:rPr lang="en-GB" sz="1800" b="1" dirty="0"/>
                <a:t>[b]</a:t>
              </a:r>
            </a:p>
          </p:txBody>
        </p:sp>
        <p:sp>
          <p:nvSpPr>
            <p:cNvPr id="103" name="TextBox 102">
              <a:extLst>
                <a:ext uri="{FF2B5EF4-FFF2-40B4-BE49-F238E27FC236}">
                  <a16:creationId xmlns:a16="http://schemas.microsoft.com/office/drawing/2014/main" id="{A7BD5BAC-7ACE-624B-898D-A48797100392}"/>
                </a:ext>
              </a:extLst>
            </p:cNvPr>
            <p:cNvSpPr txBox="1"/>
            <p:nvPr/>
          </p:nvSpPr>
          <p:spPr>
            <a:xfrm>
              <a:off x="882322" y="1922727"/>
              <a:ext cx="4069634"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35.</a:t>
              </a:r>
            </a:p>
          </p:txBody>
        </p:sp>
      </p:grpSp>
      <mc:AlternateContent xmlns:mc="http://schemas.openxmlformats.org/markup-compatibility/2006" xmlns:a14="http://schemas.microsoft.com/office/drawing/2010/main">
        <mc:Choice Requires="a14">
          <p:sp>
            <p:nvSpPr>
              <p:cNvPr id="104" name="TextBox 103">
                <a:extLst>
                  <a:ext uri="{FF2B5EF4-FFF2-40B4-BE49-F238E27FC236}">
                    <a16:creationId xmlns:a16="http://schemas.microsoft.com/office/drawing/2014/main" id="{E0551C4F-205D-4C41-A9A7-65183B2FF474}"/>
                  </a:ext>
                </a:extLst>
              </p:cNvPr>
              <p:cNvSpPr txBox="1"/>
              <p:nvPr/>
            </p:nvSpPr>
            <p:spPr>
              <a:xfrm flipH="1">
                <a:off x="2573036" y="3694413"/>
                <a:ext cx="1057128"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72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104" name="TextBox 103">
                <a:extLst>
                  <a:ext uri="{FF2B5EF4-FFF2-40B4-BE49-F238E27FC236}">
                    <a16:creationId xmlns:a16="http://schemas.microsoft.com/office/drawing/2014/main" id="{E0551C4F-205D-4C41-A9A7-65183B2FF474}"/>
                  </a:ext>
                </a:extLst>
              </p:cNvPr>
              <p:cNvSpPr txBox="1">
                <a:spLocks noRot="1" noChangeAspect="1" noMove="1" noResize="1" noEditPoints="1" noAdjustHandles="1" noChangeArrowheads="1" noChangeShapeType="1" noTextEdit="1"/>
              </p:cNvSpPr>
              <p:nvPr/>
            </p:nvSpPr>
            <p:spPr>
              <a:xfrm flipH="1">
                <a:off x="2573036" y="3694413"/>
                <a:ext cx="1057128" cy="277002"/>
              </a:xfrm>
              <a:prstGeom prst="rect">
                <a:avLst/>
              </a:prstGeom>
              <a:blipFill>
                <a:blip r:embed="rId7"/>
                <a:stretch>
                  <a:fillRect l="-9524" t="-30435" b="-52174"/>
                </a:stretch>
              </a:blipFill>
              <a:ln>
                <a:noFill/>
              </a:ln>
            </p:spPr>
            <p:txBody>
              <a:bodyPr/>
              <a:lstStyle/>
              <a:p>
                <a:r>
                  <a:rPr lang="en-US">
                    <a:noFill/>
                  </a:rPr>
                  <a:t> </a:t>
                </a:r>
              </a:p>
            </p:txBody>
          </p:sp>
        </mc:Fallback>
      </mc:AlternateContent>
      <p:sp>
        <p:nvSpPr>
          <p:cNvPr id="105" name="TextBox 104">
            <a:extLst>
              <a:ext uri="{FF2B5EF4-FFF2-40B4-BE49-F238E27FC236}">
                <a16:creationId xmlns:a16="http://schemas.microsoft.com/office/drawing/2014/main" id="{BE4A729E-67CC-B945-81C6-0CD73EDB33D0}"/>
              </a:ext>
            </a:extLst>
          </p:cNvPr>
          <p:cNvSpPr txBox="1"/>
          <p:nvPr/>
        </p:nvSpPr>
        <p:spPr>
          <a:xfrm flipH="1">
            <a:off x="3600644" y="3694413"/>
            <a:ext cx="333222"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80</a:t>
            </a:r>
          </a:p>
        </p:txBody>
      </p:sp>
      <mc:AlternateContent xmlns:mc="http://schemas.openxmlformats.org/markup-compatibility/2006" xmlns:a14="http://schemas.microsoft.com/office/drawing/2010/main">
        <mc:Choice Requires="a14">
          <p:sp>
            <p:nvSpPr>
              <p:cNvPr id="106" name="TextBox 105">
                <a:extLst>
                  <a:ext uri="{FF2B5EF4-FFF2-40B4-BE49-F238E27FC236}">
                    <a16:creationId xmlns:a16="http://schemas.microsoft.com/office/drawing/2014/main" id="{53931BED-FCD9-8C48-AC3E-30BE9AA3D42B}"/>
                  </a:ext>
                </a:extLst>
              </p:cNvPr>
              <p:cNvSpPr txBox="1"/>
              <p:nvPr/>
            </p:nvSpPr>
            <p:spPr>
              <a:xfrm flipH="1">
                <a:off x="4077066" y="3694413"/>
                <a:ext cx="1195324"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80 </a:t>
                </a:r>
                <a14:m>
                  <m:oMath xmlns:m="http://schemas.openxmlformats.org/officeDocument/2006/math">
                    <m:r>
                      <a:rPr lang="en-GB" sz="2000" b="1" i="1" smtClean="0">
                        <a:latin typeface="Cambria Math" panose="02040503050406030204" pitchFamily="18" charset="0"/>
                      </a:rPr>
                      <m:t>÷</m:t>
                    </m:r>
                  </m:oMath>
                </a14:m>
                <a:r>
                  <a:rPr lang="en-GB" sz="2000" b="1" dirty="0"/>
                  <a:t> 10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106" name="TextBox 105">
                <a:extLst>
                  <a:ext uri="{FF2B5EF4-FFF2-40B4-BE49-F238E27FC236}">
                    <a16:creationId xmlns:a16="http://schemas.microsoft.com/office/drawing/2014/main" id="{53931BED-FCD9-8C48-AC3E-30BE9AA3D42B}"/>
                  </a:ext>
                </a:extLst>
              </p:cNvPr>
              <p:cNvSpPr txBox="1">
                <a:spLocks noRot="1" noChangeAspect="1" noMove="1" noResize="1" noEditPoints="1" noAdjustHandles="1" noChangeArrowheads="1" noChangeShapeType="1" noTextEdit="1"/>
              </p:cNvSpPr>
              <p:nvPr/>
            </p:nvSpPr>
            <p:spPr>
              <a:xfrm flipH="1">
                <a:off x="4077066" y="3694413"/>
                <a:ext cx="1195324" cy="277002"/>
              </a:xfrm>
              <a:prstGeom prst="rect">
                <a:avLst/>
              </a:prstGeom>
              <a:blipFill>
                <a:blip r:embed="rId8"/>
                <a:stretch>
                  <a:fillRect l="-7368" t="-30435" b="-52174"/>
                </a:stretch>
              </a:blipFill>
              <a:ln>
                <a:noFill/>
              </a:ln>
            </p:spPr>
            <p:txBody>
              <a:bodyPr/>
              <a:lstStyle/>
              <a:p>
                <a:r>
                  <a:rPr lang="en-US">
                    <a:noFill/>
                  </a:rPr>
                  <a:t> </a:t>
                </a:r>
              </a:p>
            </p:txBody>
          </p:sp>
        </mc:Fallback>
      </mc:AlternateContent>
      <p:sp>
        <p:nvSpPr>
          <p:cNvPr id="107" name="TextBox 106">
            <a:extLst>
              <a:ext uri="{FF2B5EF4-FFF2-40B4-BE49-F238E27FC236}">
                <a16:creationId xmlns:a16="http://schemas.microsoft.com/office/drawing/2014/main" id="{F6B0A6A2-6178-EB4A-92A8-F859C3B833C1}"/>
              </a:ext>
            </a:extLst>
          </p:cNvPr>
          <p:cNvSpPr txBox="1"/>
          <p:nvPr/>
        </p:nvSpPr>
        <p:spPr>
          <a:xfrm flipH="1">
            <a:off x="5242661" y="3694413"/>
            <a:ext cx="215311"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8</a:t>
            </a:r>
          </a:p>
        </p:txBody>
      </p:sp>
      <mc:AlternateContent xmlns:mc="http://schemas.openxmlformats.org/markup-compatibility/2006" xmlns:a14="http://schemas.microsoft.com/office/drawing/2010/main">
        <mc:Choice Requires="a14">
          <p:sp>
            <p:nvSpPr>
              <p:cNvPr id="108" name="TextBox 107">
                <a:extLst>
                  <a:ext uri="{FF2B5EF4-FFF2-40B4-BE49-F238E27FC236}">
                    <a16:creationId xmlns:a16="http://schemas.microsoft.com/office/drawing/2014/main" id="{7B686B25-475C-7D43-B56D-9E3DE64D8166}"/>
                  </a:ext>
                </a:extLst>
              </p:cNvPr>
              <p:cNvSpPr txBox="1"/>
              <p:nvPr/>
            </p:nvSpPr>
            <p:spPr>
              <a:xfrm flipH="1">
                <a:off x="4933434" y="4037313"/>
                <a:ext cx="1044902" cy="277002"/>
              </a:xfrm>
              <a:prstGeom prst="rect">
                <a:avLst/>
              </a:prstGeom>
              <a:solidFill>
                <a:schemeClr val="accent1">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35 </a:t>
                </a:r>
                <a14:m>
                  <m:oMath xmlns:m="http://schemas.openxmlformats.org/officeDocument/2006/math">
                    <m:r>
                      <a:rPr lang="en-GB" sz="2000" b="1" i="1" smtClean="0">
                        <a:latin typeface="Cambria Math" panose="02040503050406030204" pitchFamily="18" charset="0"/>
                      </a:rPr>
                      <m:t>+</m:t>
                    </m:r>
                  </m:oMath>
                </a14:m>
                <a:r>
                  <a:rPr lang="en-GB" sz="2000" b="1" dirty="0"/>
                  <a:t> 8 </a:t>
                </a:r>
                <a14:m>
                  <m:oMath xmlns:m="http://schemas.openxmlformats.org/officeDocument/2006/math">
                    <m:r>
                      <a:rPr lang="en-GB" sz="2000" b="1" i="1" smtClean="0">
                        <a:latin typeface="Cambria Math" panose="02040503050406030204" pitchFamily="18" charset="0"/>
                      </a:rPr>
                      <m:t>=</m:t>
                    </m:r>
                  </m:oMath>
                </a14:m>
                <a:endParaRPr lang="en-GB" sz="2000" b="1" dirty="0"/>
              </a:p>
            </p:txBody>
          </p:sp>
        </mc:Choice>
        <mc:Fallback xmlns="">
          <p:sp>
            <p:nvSpPr>
              <p:cNvPr id="108" name="TextBox 107">
                <a:extLst>
                  <a:ext uri="{FF2B5EF4-FFF2-40B4-BE49-F238E27FC236}">
                    <a16:creationId xmlns:a16="http://schemas.microsoft.com/office/drawing/2014/main" id="{7B686B25-475C-7D43-B56D-9E3DE64D8166}"/>
                  </a:ext>
                </a:extLst>
              </p:cNvPr>
              <p:cNvSpPr txBox="1">
                <a:spLocks noRot="1" noChangeAspect="1" noMove="1" noResize="1" noEditPoints="1" noAdjustHandles="1" noChangeArrowheads="1" noChangeShapeType="1" noTextEdit="1"/>
              </p:cNvSpPr>
              <p:nvPr/>
            </p:nvSpPr>
            <p:spPr>
              <a:xfrm flipH="1">
                <a:off x="4933434" y="4037313"/>
                <a:ext cx="1044902" cy="277002"/>
              </a:xfrm>
              <a:prstGeom prst="rect">
                <a:avLst/>
              </a:prstGeom>
              <a:blipFill>
                <a:blip r:embed="rId9"/>
                <a:stretch>
                  <a:fillRect l="-8333" t="-30435" b="-56522"/>
                </a:stretch>
              </a:blipFill>
              <a:ln>
                <a:noFill/>
              </a:ln>
            </p:spPr>
            <p:txBody>
              <a:bodyPr/>
              <a:lstStyle/>
              <a:p>
                <a:r>
                  <a:rPr lang="en-US">
                    <a:noFill/>
                  </a:rPr>
                  <a:t> </a:t>
                </a:r>
              </a:p>
            </p:txBody>
          </p:sp>
        </mc:Fallback>
      </mc:AlternateContent>
      <p:sp>
        <p:nvSpPr>
          <p:cNvPr id="109" name="TextBox 108">
            <a:extLst>
              <a:ext uri="{FF2B5EF4-FFF2-40B4-BE49-F238E27FC236}">
                <a16:creationId xmlns:a16="http://schemas.microsoft.com/office/drawing/2014/main" id="{E77D8C40-D853-0044-8E4C-B19D70A16058}"/>
              </a:ext>
            </a:extLst>
          </p:cNvPr>
          <p:cNvSpPr txBox="1"/>
          <p:nvPr/>
        </p:nvSpPr>
        <p:spPr>
          <a:xfrm flipH="1">
            <a:off x="5957986" y="4037313"/>
            <a:ext cx="334425"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43</a:t>
            </a:r>
          </a:p>
        </p:txBody>
      </p:sp>
      <mc:AlternateContent xmlns:mc="http://schemas.openxmlformats.org/markup-compatibility/2006" xmlns:a14="http://schemas.microsoft.com/office/drawing/2010/main">
        <mc:Choice Requires="a14">
          <p:sp>
            <p:nvSpPr>
              <p:cNvPr id="110" name="TextBox 109">
                <a:extLst>
                  <a:ext uri="{FF2B5EF4-FFF2-40B4-BE49-F238E27FC236}">
                    <a16:creationId xmlns:a16="http://schemas.microsoft.com/office/drawing/2014/main" id="{E216E361-6BE7-C24E-9A22-204CFD1A9B5B}"/>
                  </a:ext>
                </a:extLst>
              </p:cNvPr>
              <p:cNvSpPr txBox="1"/>
              <p:nvPr/>
            </p:nvSpPr>
            <p:spPr>
              <a:xfrm flipH="1">
                <a:off x="6423774" y="4037313"/>
                <a:ext cx="1199382" cy="277002"/>
              </a:xfrm>
              <a:prstGeom prst="rect">
                <a:avLst/>
              </a:prstGeom>
              <a:solidFill>
                <a:schemeClr val="accent2">
                  <a:lumMod val="40000"/>
                  <a:lumOff val="60000"/>
                </a:schemeClr>
              </a:solidFill>
              <a:ln>
                <a:noFill/>
              </a:ln>
            </p:spPr>
            <p:txBody>
              <a:bodyPr wrap="square" lIns="0" tIns="0" rIns="0" bIns="0" rtlCol="0" anchor="ctr">
                <a:noAutofit/>
              </a:bodyPr>
              <a:lstStyle/>
              <a:p>
                <a:pPr algn="ctr" fontAlgn="base">
                  <a:spcBef>
                    <a:spcPct val="0"/>
                  </a:spcBef>
                  <a:spcAft>
                    <a:spcPts val="800"/>
                  </a:spcAft>
                </a:pPr>
                <a:r>
                  <a:rPr lang="en-GB" sz="2000" b="1" dirty="0"/>
                  <a:t>43 </a:t>
                </a:r>
                <a14:m>
                  <m:oMath xmlns:m="http://schemas.openxmlformats.org/officeDocument/2006/math">
                    <m:r>
                      <a:rPr lang="en-GB" sz="2000" b="1" i="1" smtClean="0">
                        <a:latin typeface="Cambria Math" panose="02040503050406030204" pitchFamily="18" charset="0"/>
                      </a:rPr>
                      <m:t>÷</m:t>
                    </m:r>
                  </m:oMath>
                </a14:m>
                <a:r>
                  <a:rPr lang="en-GB" sz="2000" b="1" dirty="0"/>
                  <a:t> 10 </a:t>
                </a:r>
                <a14:m>
                  <m:oMath xmlns:m="http://schemas.openxmlformats.org/officeDocument/2006/math">
                    <m:r>
                      <a:rPr lang="en-GB" sz="2000" b="1" i="1" smtClean="0">
                        <a:latin typeface="Cambria Math" panose="02040503050406030204" pitchFamily="18" charset="0"/>
                      </a:rPr>
                      <m:t>=</m:t>
                    </m:r>
                  </m:oMath>
                </a14:m>
                <a:r>
                  <a:rPr lang="en-GB" sz="2000" b="1" dirty="0"/>
                  <a:t> </a:t>
                </a:r>
              </a:p>
            </p:txBody>
          </p:sp>
        </mc:Choice>
        <mc:Fallback xmlns="">
          <p:sp>
            <p:nvSpPr>
              <p:cNvPr id="110" name="TextBox 109">
                <a:extLst>
                  <a:ext uri="{FF2B5EF4-FFF2-40B4-BE49-F238E27FC236}">
                    <a16:creationId xmlns:a16="http://schemas.microsoft.com/office/drawing/2014/main" id="{E216E361-6BE7-C24E-9A22-204CFD1A9B5B}"/>
                  </a:ext>
                </a:extLst>
              </p:cNvPr>
              <p:cNvSpPr txBox="1">
                <a:spLocks noRot="1" noChangeAspect="1" noMove="1" noResize="1" noEditPoints="1" noAdjustHandles="1" noChangeArrowheads="1" noChangeShapeType="1" noTextEdit="1"/>
              </p:cNvSpPr>
              <p:nvPr/>
            </p:nvSpPr>
            <p:spPr>
              <a:xfrm flipH="1">
                <a:off x="6423774" y="4037313"/>
                <a:ext cx="1199382" cy="277002"/>
              </a:xfrm>
              <a:prstGeom prst="rect">
                <a:avLst/>
              </a:prstGeom>
              <a:blipFill>
                <a:blip r:embed="rId10"/>
                <a:stretch>
                  <a:fillRect l="-7368" t="-30435" b="-56522"/>
                </a:stretch>
              </a:blipFill>
              <a:ln>
                <a:noFill/>
              </a:ln>
            </p:spPr>
            <p:txBody>
              <a:bodyPr/>
              <a:lstStyle/>
              <a:p>
                <a:r>
                  <a:rPr lang="en-US">
                    <a:noFill/>
                  </a:rPr>
                  <a:t> </a:t>
                </a:r>
              </a:p>
            </p:txBody>
          </p:sp>
        </mc:Fallback>
      </mc:AlternateContent>
      <p:sp>
        <p:nvSpPr>
          <p:cNvPr id="111" name="TextBox 110">
            <a:extLst>
              <a:ext uri="{FF2B5EF4-FFF2-40B4-BE49-F238E27FC236}">
                <a16:creationId xmlns:a16="http://schemas.microsoft.com/office/drawing/2014/main" id="{501392D8-EB3C-9C46-BBDA-CF5A1D900F01}"/>
              </a:ext>
            </a:extLst>
          </p:cNvPr>
          <p:cNvSpPr txBox="1"/>
          <p:nvPr/>
        </p:nvSpPr>
        <p:spPr>
          <a:xfrm flipH="1">
            <a:off x="7588993" y="4037313"/>
            <a:ext cx="398927"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4.3</a:t>
            </a:r>
          </a:p>
        </p:txBody>
      </p:sp>
    </p:spTree>
    <p:extLst>
      <p:ext uri="{BB962C8B-B14F-4D97-AF65-F5344CB8AC3E}">
        <p14:creationId xmlns:p14="http://schemas.microsoft.com/office/powerpoint/2010/main" val="420070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dissolve">
                                      <p:cBhvr>
                                        <p:cTn id="10" dur="500"/>
                                        <p:tgtEl>
                                          <p:spTgt spid="30"/>
                                        </p:tgtEl>
                                      </p:cBhvr>
                                    </p:animEffect>
                                  </p:childTnLst>
                                </p:cTn>
                              </p:par>
                              <p:par>
                                <p:cTn id="11" presetID="9"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dissolve">
                                      <p:cBhvr>
                                        <p:cTn id="13" dur="500"/>
                                        <p:tgtEl>
                                          <p:spTgt spid="4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dissolve">
                                      <p:cBhvr>
                                        <p:cTn id="19" dur="500"/>
                                        <p:tgtEl>
                                          <p:spTgt spid="67"/>
                                        </p:tgtEl>
                                      </p:cBhvr>
                                    </p:animEffect>
                                  </p:childTnLst>
                                </p:cTn>
                              </p:par>
                              <p:par>
                                <p:cTn id="20" presetID="22" presetClass="entr" presetSubtype="8"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wipe(left)">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dissolve">
                                      <p:cBhvr>
                                        <p:cTn id="27" dur="500"/>
                                        <p:tgtEl>
                                          <p:spTgt spid="7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2"/>
                                        </p:tgtEl>
                                        <p:attrNameLst>
                                          <p:attrName>style.visibility</p:attrName>
                                        </p:attrNameLst>
                                      </p:cBhvr>
                                      <p:to>
                                        <p:strVal val="visible"/>
                                      </p:to>
                                    </p:set>
                                    <p:animEffect transition="in" filter="dissolve">
                                      <p:cBhvr>
                                        <p:cTn id="32" dur="500"/>
                                        <p:tgtEl>
                                          <p:spTgt spid="7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ssolve">
                                      <p:cBhvr>
                                        <p:cTn id="37" dur="500"/>
                                        <p:tgtEl>
                                          <p:spTgt spid="7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dissolve">
                                      <p:cBhvr>
                                        <p:cTn id="42" dur="500"/>
                                        <p:tgtEl>
                                          <p:spTgt spid="75"/>
                                        </p:tgtEl>
                                      </p:cBhvr>
                                    </p:animEffect>
                                  </p:childTnLst>
                                </p:cTn>
                              </p:par>
                              <p:par>
                                <p:cTn id="43" presetID="9" presetClass="emph" presetSubtype="0" grpId="1" nodeType="withEffect">
                                  <p:stCondLst>
                                    <p:cond delay="0"/>
                                  </p:stCondLst>
                                  <p:childTnLst>
                                    <p:set>
                                      <p:cBhvr>
                                        <p:cTn id="44" dur="indefinite"/>
                                        <p:tgtEl>
                                          <p:spTgt spid="71"/>
                                        </p:tgtEl>
                                        <p:attrNameLst>
                                          <p:attrName>style.opacity</p:attrName>
                                        </p:attrNameLst>
                                      </p:cBhvr>
                                      <p:to>
                                        <p:strVal val="0.5"/>
                                      </p:to>
                                    </p:set>
                                    <p:animEffect filter="image" prLst="opacity: 0.5">
                                      <p:cBhvr rctx="IE">
                                        <p:cTn id="45" dur="indefinite"/>
                                        <p:tgtEl>
                                          <p:spTgt spid="71"/>
                                        </p:tgtEl>
                                      </p:cBhvr>
                                    </p:animEffect>
                                  </p:childTnLst>
                                </p:cTn>
                              </p:par>
                              <p:par>
                                <p:cTn id="46" presetID="9" presetClass="emph" presetSubtype="0" grpId="1" nodeType="withEffect">
                                  <p:stCondLst>
                                    <p:cond delay="0"/>
                                  </p:stCondLst>
                                  <p:childTnLst>
                                    <p:set>
                                      <p:cBhvr>
                                        <p:cTn id="47" dur="indefinite"/>
                                        <p:tgtEl>
                                          <p:spTgt spid="72"/>
                                        </p:tgtEl>
                                        <p:attrNameLst>
                                          <p:attrName>style.opacity</p:attrName>
                                        </p:attrNameLst>
                                      </p:cBhvr>
                                      <p:to>
                                        <p:strVal val="0.5"/>
                                      </p:to>
                                    </p:set>
                                    <p:animEffect filter="image" prLst="opacity: 0.5">
                                      <p:cBhvr rctx="IE">
                                        <p:cTn id="48" dur="indefinite"/>
                                        <p:tgtEl>
                                          <p:spTgt spid="72"/>
                                        </p:tgtEl>
                                      </p:cBhvr>
                                    </p:animEffect>
                                  </p:childTnLst>
                                </p:cTn>
                              </p:par>
                              <p:par>
                                <p:cTn id="49" presetID="9" presetClass="emph" presetSubtype="0" grpId="1" nodeType="withEffect">
                                  <p:stCondLst>
                                    <p:cond delay="0"/>
                                  </p:stCondLst>
                                  <p:childTnLst>
                                    <p:set>
                                      <p:cBhvr>
                                        <p:cTn id="50" dur="indefinite"/>
                                        <p:tgtEl>
                                          <p:spTgt spid="73"/>
                                        </p:tgtEl>
                                        <p:attrNameLst>
                                          <p:attrName>style.opacity</p:attrName>
                                        </p:attrNameLst>
                                      </p:cBhvr>
                                      <p:to>
                                        <p:strVal val="0.5"/>
                                      </p:to>
                                    </p:set>
                                    <p:animEffect filter="image" prLst="opacity: 0.5">
                                      <p:cBhvr rctx="IE">
                                        <p:cTn id="51" dur="indefinite"/>
                                        <p:tgtEl>
                                          <p:spTgt spid="73"/>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dissolve">
                                      <p:cBhvr>
                                        <p:cTn id="56" dur="500"/>
                                        <p:tgtEl>
                                          <p:spTgt spid="68"/>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dissolve">
                                      <p:cBhvr>
                                        <p:cTn id="61" dur="500"/>
                                        <p:tgtEl>
                                          <p:spTgt spid="76"/>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dissolve">
                                      <p:cBhvr>
                                        <p:cTn id="66" dur="500"/>
                                        <p:tgtEl>
                                          <p:spTgt spid="77"/>
                                        </p:tgtEl>
                                      </p:cBhvr>
                                    </p:animEffect>
                                  </p:childTnLst>
                                </p:cTn>
                              </p:par>
                            </p:childTnLst>
                          </p:cTn>
                        </p:par>
                      </p:childTnLst>
                    </p:cTn>
                  </p:par>
                  <p:par>
                    <p:cTn id="67" fill="hold">
                      <p:stCondLst>
                        <p:cond delay="indefinite"/>
                      </p:stCondLst>
                      <p:childTnLst>
                        <p:par>
                          <p:cTn id="68" fill="hold">
                            <p:stCondLst>
                              <p:cond delay="0"/>
                            </p:stCondLst>
                            <p:childTnLst>
                              <p:par>
                                <p:cTn id="69" presetID="9" presetClass="entr" presetSubtype="0" fill="hold" grpId="0" nodeType="click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dissolve">
                                      <p:cBhvr>
                                        <p:cTn id="71" dur="500"/>
                                        <p:tgtEl>
                                          <p:spTgt spid="78"/>
                                        </p:tgtEl>
                                      </p:cBhvr>
                                    </p:animEffect>
                                  </p:childTnLst>
                                </p:cTn>
                              </p:par>
                            </p:childTnLst>
                          </p:cTn>
                        </p:par>
                      </p:childTnLst>
                    </p:cTn>
                  </p:par>
                  <p:par>
                    <p:cTn id="72" fill="hold">
                      <p:stCondLst>
                        <p:cond delay="indefinite"/>
                      </p:stCondLst>
                      <p:childTnLst>
                        <p:par>
                          <p:cTn id="73" fill="hold">
                            <p:stCondLst>
                              <p:cond delay="0"/>
                            </p:stCondLst>
                            <p:childTnLst>
                              <p:par>
                                <p:cTn id="74" presetID="9" presetClass="entr" presetSubtype="0" fill="hold" grpId="0" nodeType="clickEffect">
                                  <p:stCondLst>
                                    <p:cond delay="0"/>
                                  </p:stCondLst>
                                  <p:childTnLst>
                                    <p:set>
                                      <p:cBhvr>
                                        <p:cTn id="75" dur="1" fill="hold">
                                          <p:stCondLst>
                                            <p:cond delay="0"/>
                                          </p:stCondLst>
                                        </p:cTn>
                                        <p:tgtEl>
                                          <p:spTgt spid="79"/>
                                        </p:tgtEl>
                                        <p:attrNameLst>
                                          <p:attrName>style.visibility</p:attrName>
                                        </p:attrNameLst>
                                      </p:cBhvr>
                                      <p:to>
                                        <p:strVal val="visible"/>
                                      </p:to>
                                    </p:set>
                                    <p:animEffect transition="in" filter="dissolve">
                                      <p:cBhvr>
                                        <p:cTn id="76" dur="500"/>
                                        <p:tgtEl>
                                          <p:spTgt spid="79"/>
                                        </p:tgtEl>
                                      </p:cBhvr>
                                    </p:animEffect>
                                  </p:childTnLst>
                                </p:cTn>
                              </p:par>
                              <p:par>
                                <p:cTn id="77" presetID="9" presetClass="emph" presetSubtype="0" grpId="1" nodeType="withEffect">
                                  <p:stCondLst>
                                    <p:cond delay="0"/>
                                  </p:stCondLst>
                                  <p:childTnLst>
                                    <p:set>
                                      <p:cBhvr>
                                        <p:cTn id="78" dur="indefinite"/>
                                        <p:tgtEl>
                                          <p:spTgt spid="76"/>
                                        </p:tgtEl>
                                        <p:attrNameLst>
                                          <p:attrName>style.opacity</p:attrName>
                                        </p:attrNameLst>
                                      </p:cBhvr>
                                      <p:to>
                                        <p:strVal val="0.5"/>
                                      </p:to>
                                    </p:set>
                                    <p:animEffect filter="image" prLst="opacity: 0.5">
                                      <p:cBhvr rctx="IE">
                                        <p:cTn id="79" dur="indefinite"/>
                                        <p:tgtEl>
                                          <p:spTgt spid="76"/>
                                        </p:tgtEl>
                                      </p:cBhvr>
                                    </p:animEffect>
                                  </p:childTnLst>
                                </p:cTn>
                              </p:par>
                              <p:par>
                                <p:cTn id="80" presetID="9" presetClass="emph" presetSubtype="0" grpId="1" nodeType="withEffect">
                                  <p:stCondLst>
                                    <p:cond delay="0"/>
                                  </p:stCondLst>
                                  <p:childTnLst>
                                    <p:set>
                                      <p:cBhvr>
                                        <p:cTn id="81" dur="indefinite"/>
                                        <p:tgtEl>
                                          <p:spTgt spid="77"/>
                                        </p:tgtEl>
                                        <p:attrNameLst>
                                          <p:attrName>style.opacity</p:attrName>
                                        </p:attrNameLst>
                                      </p:cBhvr>
                                      <p:to>
                                        <p:strVal val="0.5"/>
                                      </p:to>
                                    </p:set>
                                    <p:animEffect filter="image" prLst="opacity: 0.5">
                                      <p:cBhvr rctx="IE">
                                        <p:cTn id="82" dur="indefinite"/>
                                        <p:tgtEl>
                                          <p:spTgt spid="77"/>
                                        </p:tgtEl>
                                      </p:cBhvr>
                                    </p:animEffect>
                                  </p:childTnLst>
                                </p:cTn>
                              </p:par>
                              <p:par>
                                <p:cTn id="83" presetID="9" presetClass="emph" presetSubtype="0" grpId="1" nodeType="withEffect">
                                  <p:stCondLst>
                                    <p:cond delay="0"/>
                                  </p:stCondLst>
                                  <p:childTnLst>
                                    <p:set>
                                      <p:cBhvr>
                                        <p:cTn id="84" dur="indefinite"/>
                                        <p:tgtEl>
                                          <p:spTgt spid="78"/>
                                        </p:tgtEl>
                                        <p:attrNameLst>
                                          <p:attrName>style.opacity</p:attrName>
                                        </p:attrNameLst>
                                      </p:cBhvr>
                                      <p:to>
                                        <p:strVal val="0.5"/>
                                      </p:to>
                                    </p:set>
                                    <p:animEffect filter="image" prLst="opacity: 0.5">
                                      <p:cBhvr rctx="IE">
                                        <p:cTn id="85" dur="indefinite"/>
                                        <p:tgtEl>
                                          <p:spTgt spid="78"/>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dissolve">
                                      <p:cBhvr>
                                        <p:cTn id="90" dur="500"/>
                                        <p:tgtEl>
                                          <p:spTgt spid="80"/>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82"/>
                                        </p:tgtEl>
                                        <p:attrNameLst>
                                          <p:attrName>style.visibility</p:attrName>
                                        </p:attrNameLst>
                                      </p:cBhvr>
                                      <p:to>
                                        <p:strVal val="visible"/>
                                      </p:to>
                                    </p:set>
                                    <p:animEffect transition="in" filter="dissolve">
                                      <p:cBhvr>
                                        <p:cTn id="93" dur="500"/>
                                        <p:tgtEl>
                                          <p:spTgt spid="82"/>
                                        </p:tgtEl>
                                      </p:cBhvr>
                                    </p:animEffect>
                                  </p:childTnLst>
                                </p:cTn>
                              </p:par>
                              <p:par>
                                <p:cTn id="94" presetID="9" presetClass="entr" presetSubtype="0" fill="hold" nodeType="withEffect">
                                  <p:stCondLst>
                                    <p:cond delay="0"/>
                                  </p:stCondLst>
                                  <p:childTnLst>
                                    <p:set>
                                      <p:cBhvr>
                                        <p:cTn id="95" dur="1" fill="hold">
                                          <p:stCondLst>
                                            <p:cond delay="0"/>
                                          </p:stCondLst>
                                        </p:cTn>
                                        <p:tgtEl>
                                          <p:spTgt spid="83"/>
                                        </p:tgtEl>
                                        <p:attrNameLst>
                                          <p:attrName>style.visibility</p:attrName>
                                        </p:attrNameLst>
                                      </p:cBhvr>
                                      <p:to>
                                        <p:strVal val="visible"/>
                                      </p:to>
                                    </p:set>
                                    <p:animEffect transition="in" filter="dissolve">
                                      <p:cBhvr>
                                        <p:cTn id="96" dur="500"/>
                                        <p:tgtEl>
                                          <p:spTgt spid="83"/>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81"/>
                                        </p:tgtEl>
                                        <p:attrNameLst>
                                          <p:attrName>style.visibility</p:attrName>
                                        </p:attrNameLst>
                                      </p:cBhvr>
                                      <p:to>
                                        <p:strVal val="visible"/>
                                      </p:to>
                                    </p:set>
                                    <p:animEffect transition="in" filter="dissolve">
                                      <p:cBhvr>
                                        <p:cTn id="99" dur="500"/>
                                        <p:tgtEl>
                                          <p:spTgt spid="81"/>
                                        </p:tgtEl>
                                      </p:cBhvr>
                                    </p:animEffect>
                                  </p:childTnLst>
                                </p:cTn>
                              </p:par>
                              <p:par>
                                <p:cTn id="100" presetID="9" presetClass="entr" presetSubtype="0" fill="hold" nodeType="withEffect">
                                  <p:stCondLst>
                                    <p:cond delay="0"/>
                                  </p:stCondLst>
                                  <p:childTnLst>
                                    <p:set>
                                      <p:cBhvr>
                                        <p:cTn id="101" dur="1" fill="hold">
                                          <p:stCondLst>
                                            <p:cond delay="0"/>
                                          </p:stCondLst>
                                        </p:cTn>
                                        <p:tgtEl>
                                          <p:spTgt spid="87"/>
                                        </p:tgtEl>
                                        <p:attrNameLst>
                                          <p:attrName>style.visibility</p:attrName>
                                        </p:attrNameLst>
                                      </p:cBhvr>
                                      <p:to>
                                        <p:strVal val="visible"/>
                                      </p:to>
                                    </p:set>
                                    <p:animEffect transition="in" filter="dissolve">
                                      <p:cBhvr>
                                        <p:cTn id="102" dur="500"/>
                                        <p:tgtEl>
                                          <p:spTgt spid="87"/>
                                        </p:tgtEl>
                                      </p:cBhvr>
                                    </p:animEffect>
                                  </p:childTnLst>
                                </p:cTn>
                              </p:par>
                              <p:par>
                                <p:cTn id="103" presetID="22" presetClass="entr" presetSubtype="8" fill="hold" nodeType="withEffect">
                                  <p:stCondLst>
                                    <p:cond delay="0"/>
                                  </p:stCondLst>
                                  <p:childTnLst>
                                    <p:set>
                                      <p:cBhvr>
                                        <p:cTn id="104" dur="1" fill="hold">
                                          <p:stCondLst>
                                            <p:cond delay="0"/>
                                          </p:stCondLst>
                                        </p:cTn>
                                        <p:tgtEl>
                                          <p:spTgt spid="86"/>
                                        </p:tgtEl>
                                        <p:attrNameLst>
                                          <p:attrName>style.visibility</p:attrName>
                                        </p:attrNameLst>
                                      </p:cBhvr>
                                      <p:to>
                                        <p:strVal val="visible"/>
                                      </p:to>
                                    </p:set>
                                    <p:animEffect transition="in" filter="wipe(left)">
                                      <p:cBhvr>
                                        <p:cTn id="105" dur="500"/>
                                        <p:tgtEl>
                                          <p:spTgt spid="86"/>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ntr" presetSubtype="0" fill="hold" grpId="0" nodeType="clickEffect">
                                  <p:stCondLst>
                                    <p:cond delay="0"/>
                                  </p:stCondLst>
                                  <p:childTnLst>
                                    <p:set>
                                      <p:cBhvr>
                                        <p:cTn id="109" dur="1" fill="hold">
                                          <p:stCondLst>
                                            <p:cond delay="0"/>
                                          </p:stCondLst>
                                        </p:cTn>
                                        <p:tgtEl>
                                          <p:spTgt spid="104"/>
                                        </p:tgtEl>
                                        <p:attrNameLst>
                                          <p:attrName>style.visibility</p:attrName>
                                        </p:attrNameLst>
                                      </p:cBhvr>
                                      <p:to>
                                        <p:strVal val="visible"/>
                                      </p:to>
                                    </p:set>
                                    <p:animEffect transition="in" filter="dissolve">
                                      <p:cBhvr>
                                        <p:cTn id="110" dur="500"/>
                                        <p:tgtEl>
                                          <p:spTgt spid="104"/>
                                        </p:tgtEl>
                                      </p:cBhvr>
                                    </p:animEffec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05"/>
                                        </p:tgtEl>
                                        <p:attrNameLst>
                                          <p:attrName>style.visibility</p:attrName>
                                        </p:attrNameLst>
                                      </p:cBhvr>
                                      <p:to>
                                        <p:strVal val="visible"/>
                                      </p:to>
                                    </p:set>
                                    <p:animEffect transition="in" filter="dissolve">
                                      <p:cBhvr>
                                        <p:cTn id="115" dur="500"/>
                                        <p:tgtEl>
                                          <p:spTgt spid="105"/>
                                        </p:tgtEl>
                                      </p:cBhvr>
                                    </p:animEffect>
                                  </p:childTnLst>
                                </p:cTn>
                              </p:par>
                            </p:childTnLst>
                          </p:cTn>
                        </p:par>
                      </p:childTnLst>
                    </p:cTn>
                  </p:par>
                  <p:par>
                    <p:cTn id="116" fill="hold">
                      <p:stCondLst>
                        <p:cond delay="indefinite"/>
                      </p:stCondLst>
                      <p:childTnLst>
                        <p:par>
                          <p:cTn id="117" fill="hold">
                            <p:stCondLst>
                              <p:cond delay="0"/>
                            </p:stCondLst>
                            <p:childTnLst>
                              <p:par>
                                <p:cTn id="118" presetID="9" presetClass="entr" presetSubtype="0" fill="hold" grpId="0" nodeType="clickEffect">
                                  <p:stCondLst>
                                    <p:cond delay="0"/>
                                  </p:stCondLst>
                                  <p:childTnLst>
                                    <p:set>
                                      <p:cBhvr>
                                        <p:cTn id="119" dur="1" fill="hold">
                                          <p:stCondLst>
                                            <p:cond delay="0"/>
                                          </p:stCondLst>
                                        </p:cTn>
                                        <p:tgtEl>
                                          <p:spTgt spid="106"/>
                                        </p:tgtEl>
                                        <p:attrNameLst>
                                          <p:attrName>style.visibility</p:attrName>
                                        </p:attrNameLst>
                                      </p:cBhvr>
                                      <p:to>
                                        <p:strVal val="visible"/>
                                      </p:to>
                                    </p:set>
                                    <p:animEffect transition="in" filter="dissolve">
                                      <p:cBhvr>
                                        <p:cTn id="120" dur="500"/>
                                        <p:tgtEl>
                                          <p:spTgt spid="106"/>
                                        </p:tgtEl>
                                      </p:cBhvr>
                                    </p:animEffect>
                                  </p:childTnLst>
                                </p:cTn>
                              </p:par>
                            </p:childTnLst>
                          </p:cTn>
                        </p:par>
                      </p:childTnLst>
                    </p:cTn>
                  </p:par>
                  <p:par>
                    <p:cTn id="121" fill="hold">
                      <p:stCondLst>
                        <p:cond delay="indefinite"/>
                      </p:stCondLst>
                      <p:childTnLst>
                        <p:par>
                          <p:cTn id="122" fill="hold">
                            <p:stCondLst>
                              <p:cond delay="0"/>
                            </p:stCondLst>
                            <p:childTnLst>
                              <p:par>
                                <p:cTn id="123" presetID="9" presetClass="entr" presetSubtype="0" fill="hold" grpId="0" nodeType="clickEffect">
                                  <p:stCondLst>
                                    <p:cond delay="0"/>
                                  </p:stCondLst>
                                  <p:childTnLst>
                                    <p:set>
                                      <p:cBhvr>
                                        <p:cTn id="124" dur="1" fill="hold">
                                          <p:stCondLst>
                                            <p:cond delay="0"/>
                                          </p:stCondLst>
                                        </p:cTn>
                                        <p:tgtEl>
                                          <p:spTgt spid="107"/>
                                        </p:tgtEl>
                                        <p:attrNameLst>
                                          <p:attrName>style.visibility</p:attrName>
                                        </p:attrNameLst>
                                      </p:cBhvr>
                                      <p:to>
                                        <p:strVal val="visible"/>
                                      </p:to>
                                    </p:set>
                                    <p:animEffect transition="in" filter="dissolve">
                                      <p:cBhvr>
                                        <p:cTn id="125" dur="500"/>
                                        <p:tgtEl>
                                          <p:spTgt spid="107"/>
                                        </p:tgtEl>
                                      </p:cBhvr>
                                    </p:animEffect>
                                  </p:childTnLst>
                                </p:cTn>
                              </p:par>
                              <p:par>
                                <p:cTn id="126" presetID="9" presetClass="emph" presetSubtype="0" grpId="1" nodeType="withEffect">
                                  <p:stCondLst>
                                    <p:cond delay="0"/>
                                  </p:stCondLst>
                                  <p:childTnLst>
                                    <p:set>
                                      <p:cBhvr>
                                        <p:cTn id="127" dur="indefinite"/>
                                        <p:tgtEl>
                                          <p:spTgt spid="104"/>
                                        </p:tgtEl>
                                        <p:attrNameLst>
                                          <p:attrName>style.opacity</p:attrName>
                                        </p:attrNameLst>
                                      </p:cBhvr>
                                      <p:to>
                                        <p:strVal val="0.5"/>
                                      </p:to>
                                    </p:set>
                                    <p:animEffect filter="image" prLst="opacity: 0.5">
                                      <p:cBhvr rctx="IE">
                                        <p:cTn id="128" dur="indefinite"/>
                                        <p:tgtEl>
                                          <p:spTgt spid="104"/>
                                        </p:tgtEl>
                                      </p:cBhvr>
                                    </p:animEffect>
                                  </p:childTnLst>
                                </p:cTn>
                              </p:par>
                              <p:par>
                                <p:cTn id="129" presetID="9" presetClass="emph" presetSubtype="0" grpId="1" nodeType="withEffect">
                                  <p:stCondLst>
                                    <p:cond delay="0"/>
                                  </p:stCondLst>
                                  <p:childTnLst>
                                    <p:set>
                                      <p:cBhvr>
                                        <p:cTn id="130" dur="indefinite"/>
                                        <p:tgtEl>
                                          <p:spTgt spid="105"/>
                                        </p:tgtEl>
                                        <p:attrNameLst>
                                          <p:attrName>style.opacity</p:attrName>
                                        </p:attrNameLst>
                                      </p:cBhvr>
                                      <p:to>
                                        <p:strVal val="0.5"/>
                                      </p:to>
                                    </p:set>
                                    <p:animEffect filter="image" prLst="opacity: 0.5">
                                      <p:cBhvr rctx="IE">
                                        <p:cTn id="131" dur="indefinite"/>
                                        <p:tgtEl>
                                          <p:spTgt spid="105"/>
                                        </p:tgtEl>
                                      </p:cBhvr>
                                    </p:animEffect>
                                  </p:childTnLst>
                                </p:cTn>
                              </p:par>
                              <p:par>
                                <p:cTn id="132" presetID="9" presetClass="emph" presetSubtype="0" grpId="1" nodeType="withEffect">
                                  <p:stCondLst>
                                    <p:cond delay="0"/>
                                  </p:stCondLst>
                                  <p:childTnLst>
                                    <p:set>
                                      <p:cBhvr>
                                        <p:cTn id="133" dur="indefinite"/>
                                        <p:tgtEl>
                                          <p:spTgt spid="106"/>
                                        </p:tgtEl>
                                        <p:attrNameLst>
                                          <p:attrName>style.opacity</p:attrName>
                                        </p:attrNameLst>
                                      </p:cBhvr>
                                      <p:to>
                                        <p:strVal val="0.5"/>
                                      </p:to>
                                    </p:set>
                                    <p:animEffect filter="image" prLst="opacity: 0.5">
                                      <p:cBhvr rctx="IE">
                                        <p:cTn id="134" dur="indefinite"/>
                                        <p:tgtEl>
                                          <p:spTgt spid="106"/>
                                        </p:tgtEl>
                                      </p:cBhvr>
                                    </p:animEffect>
                                  </p:childTnLst>
                                </p:cTn>
                              </p:par>
                            </p:childTnLst>
                          </p:cTn>
                        </p:par>
                      </p:childTnLst>
                    </p:cTn>
                  </p:par>
                  <p:par>
                    <p:cTn id="135" fill="hold">
                      <p:stCondLst>
                        <p:cond delay="indefinite"/>
                      </p:stCondLst>
                      <p:childTnLst>
                        <p:par>
                          <p:cTn id="136" fill="hold">
                            <p:stCondLst>
                              <p:cond delay="0"/>
                            </p:stCondLst>
                            <p:childTnLst>
                              <p:par>
                                <p:cTn id="137" presetID="9" presetClass="entr" presetSubtype="0" fill="hold" nodeType="clickEffect">
                                  <p:stCondLst>
                                    <p:cond delay="0"/>
                                  </p:stCondLst>
                                  <p:childTnLst>
                                    <p:set>
                                      <p:cBhvr>
                                        <p:cTn id="138" dur="1" fill="hold">
                                          <p:stCondLst>
                                            <p:cond delay="0"/>
                                          </p:stCondLst>
                                        </p:cTn>
                                        <p:tgtEl>
                                          <p:spTgt spid="101"/>
                                        </p:tgtEl>
                                        <p:attrNameLst>
                                          <p:attrName>style.visibility</p:attrName>
                                        </p:attrNameLst>
                                      </p:cBhvr>
                                      <p:to>
                                        <p:strVal val="visible"/>
                                      </p:to>
                                    </p:set>
                                    <p:animEffect transition="in" filter="dissolve">
                                      <p:cBhvr>
                                        <p:cTn id="139" dur="500"/>
                                        <p:tgtEl>
                                          <p:spTgt spid="101"/>
                                        </p:tgtEl>
                                      </p:cBhvr>
                                    </p:animEffect>
                                  </p:childTnLst>
                                </p:cTn>
                              </p:par>
                            </p:childTnLst>
                          </p:cTn>
                        </p:par>
                      </p:childTnLst>
                    </p:cTn>
                  </p:par>
                  <p:par>
                    <p:cTn id="140" fill="hold">
                      <p:stCondLst>
                        <p:cond delay="indefinite"/>
                      </p:stCondLst>
                      <p:childTnLst>
                        <p:par>
                          <p:cTn id="141" fill="hold">
                            <p:stCondLst>
                              <p:cond delay="0"/>
                            </p:stCondLst>
                            <p:childTnLst>
                              <p:par>
                                <p:cTn id="142" presetID="9" presetClass="entr" presetSubtype="0" fill="hold" grpId="0" nodeType="clickEffect">
                                  <p:stCondLst>
                                    <p:cond delay="0"/>
                                  </p:stCondLst>
                                  <p:childTnLst>
                                    <p:set>
                                      <p:cBhvr>
                                        <p:cTn id="143" dur="1" fill="hold">
                                          <p:stCondLst>
                                            <p:cond delay="0"/>
                                          </p:stCondLst>
                                        </p:cTn>
                                        <p:tgtEl>
                                          <p:spTgt spid="108"/>
                                        </p:tgtEl>
                                        <p:attrNameLst>
                                          <p:attrName>style.visibility</p:attrName>
                                        </p:attrNameLst>
                                      </p:cBhvr>
                                      <p:to>
                                        <p:strVal val="visible"/>
                                      </p:to>
                                    </p:set>
                                    <p:animEffect transition="in" filter="dissolve">
                                      <p:cBhvr>
                                        <p:cTn id="144" dur="500"/>
                                        <p:tgtEl>
                                          <p:spTgt spid="108"/>
                                        </p:tgtEl>
                                      </p:cBhvr>
                                    </p:animEffect>
                                  </p:childTnLst>
                                </p:cTn>
                              </p:par>
                            </p:childTnLst>
                          </p:cTn>
                        </p:par>
                      </p:childTnLst>
                    </p:cTn>
                  </p:par>
                  <p:par>
                    <p:cTn id="145" fill="hold">
                      <p:stCondLst>
                        <p:cond delay="indefinite"/>
                      </p:stCondLst>
                      <p:childTnLst>
                        <p:par>
                          <p:cTn id="146" fill="hold">
                            <p:stCondLst>
                              <p:cond delay="0"/>
                            </p:stCondLst>
                            <p:childTnLst>
                              <p:par>
                                <p:cTn id="147" presetID="9" presetClass="entr" presetSubtype="0" fill="hold" grpId="0" nodeType="clickEffect">
                                  <p:stCondLst>
                                    <p:cond delay="0"/>
                                  </p:stCondLst>
                                  <p:childTnLst>
                                    <p:set>
                                      <p:cBhvr>
                                        <p:cTn id="148" dur="1" fill="hold">
                                          <p:stCondLst>
                                            <p:cond delay="0"/>
                                          </p:stCondLst>
                                        </p:cTn>
                                        <p:tgtEl>
                                          <p:spTgt spid="109"/>
                                        </p:tgtEl>
                                        <p:attrNameLst>
                                          <p:attrName>style.visibility</p:attrName>
                                        </p:attrNameLst>
                                      </p:cBhvr>
                                      <p:to>
                                        <p:strVal val="visible"/>
                                      </p:to>
                                    </p:set>
                                    <p:animEffect transition="in" filter="dissolve">
                                      <p:cBhvr>
                                        <p:cTn id="149" dur="500"/>
                                        <p:tgtEl>
                                          <p:spTgt spid="109"/>
                                        </p:tgtEl>
                                      </p:cBhvr>
                                    </p:animEffect>
                                  </p:childTnLst>
                                </p:cTn>
                              </p:par>
                            </p:childTnLst>
                          </p:cTn>
                        </p:par>
                      </p:childTnLst>
                    </p:cTn>
                  </p:par>
                  <p:par>
                    <p:cTn id="150" fill="hold">
                      <p:stCondLst>
                        <p:cond delay="indefinite"/>
                      </p:stCondLst>
                      <p:childTnLst>
                        <p:par>
                          <p:cTn id="151" fill="hold">
                            <p:stCondLst>
                              <p:cond delay="0"/>
                            </p:stCondLst>
                            <p:childTnLst>
                              <p:par>
                                <p:cTn id="152" presetID="9" presetClass="entr" presetSubtype="0" fill="hold" grpId="0" nodeType="clickEffect">
                                  <p:stCondLst>
                                    <p:cond delay="0"/>
                                  </p:stCondLst>
                                  <p:childTnLst>
                                    <p:set>
                                      <p:cBhvr>
                                        <p:cTn id="153" dur="1" fill="hold">
                                          <p:stCondLst>
                                            <p:cond delay="0"/>
                                          </p:stCondLst>
                                        </p:cTn>
                                        <p:tgtEl>
                                          <p:spTgt spid="110"/>
                                        </p:tgtEl>
                                        <p:attrNameLst>
                                          <p:attrName>style.visibility</p:attrName>
                                        </p:attrNameLst>
                                      </p:cBhvr>
                                      <p:to>
                                        <p:strVal val="visible"/>
                                      </p:to>
                                    </p:set>
                                    <p:animEffect transition="in" filter="dissolve">
                                      <p:cBhvr>
                                        <p:cTn id="154" dur="500"/>
                                        <p:tgtEl>
                                          <p:spTgt spid="110"/>
                                        </p:tgtEl>
                                      </p:cBhvr>
                                    </p:animEffect>
                                  </p:childTnLst>
                                </p:cTn>
                              </p:par>
                            </p:childTnLst>
                          </p:cTn>
                        </p:par>
                      </p:childTnLst>
                    </p:cTn>
                  </p:par>
                  <p:par>
                    <p:cTn id="155" fill="hold">
                      <p:stCondLst>
                        <p:cond delay="indefinite"/>
                      </p:stCondLst>
                      <p:childTnLst>
                        <p:par>
                          <p:cTn id="156" fill="hold">
                            <p:stCondLst>
                              <p:cond delay="0"/>
                            </p:stCondLst>
                            <p:childTnLst>
                              <p:par>
                                <p:cTn id="157" presetID="9" presetClass="entr" presetSubtype="0" fill="hold" grpId="0" nodeType="clickEffect">
                                  <p:stCondLst>
                                    <p:cond delay="0"/>
                                  </p:stCondLst>
                                  <p:childTnLst>
                                    <p:set>
                                      <p:cBhvr>
                                        <p:cTn id="158" dur="1" fill="hold">
                                          <p:stCondLst>
                                            <p:cond delay="0"/>
                                          </p:stCondLst>
                                        </p:cTn>
                                        <p:tgtEl>
                                          <p:spTgt spid="111"/>
                                        </p:tgtEl>
                                        <p:attrNameLst>
                                          <p:attrName>style.visibility</p:attrName>
                                        </p:attrNameLst>
                                      </p:cBhvr>
                                      <p:to>
                                        <p:strVal val="visible"/>
                                      </p:to>
                                    </p:set>
                                    <p:animEffect transition="in" filter="dissolve">
                                      <p:cBhvr>
                                        <p:cTn id="159" dur="500"/>
                                        <p:tgtEl>
                                          <p:spTgt spid="111"/>
                                        </p:tgtEl>
                                      </p:cBhvr>
                                    </p:animEffect>
                                  </p:childTnLst>
                                </p:cTn>
                              </p:par>
                              <p:par>
                                <p:cTn id="160" presetID="9" presetClass="emph" presetSubtype="0" grpId="1" nodeType="withEffect">
                                  <p:stCondLst>
                                    <p:cond delay="0"/>
                                  </p:stCondLst>
                                  <p:childTnLst>
                                    <p:set>
                                      <p:cBhvr>
                                        <p:cTn id="161" dur="indefinite"/>
                                        <p:tgtEl>
                                          <p:spTgt spid="108"/>
                                        </p:tgtEl>
                                        <p:attrNameLst>
                                          <p:attrName>style.opacity</p:attrName>
                                        </p:attrNameLst>
                                      </p:cBhvr>
                                      <p:to>
                                        <p:strVal val="0.5"/>
                                      </p:to>
                                    </p:set>
                                    <p:animEffect filter="image" prLst="opacity: 0.5">
                                      <p:cBhvr rctx="IE">
                                        <p:cTn id="162" dur="indefinite"/>
                                        <p:tgtEl>
                                          <p:spTgt spid="108"/>
                                        </p:tgtEl>
                                      </p:cBhvr>
                                    </p:animEffect>
                                  </p:childTnLst>
                                </p:cTn>
                              </p:par>
                              <p:par>
                                <p:cTn id="163" presetID="9" presetClass="emph" presetSubtype="0" grpId="1" nodeType="withEffect">
                                  <p:stCondLst>
                                    <p:cond delay="0"/>
                                  </p:stCondLst>
                                  <p:childTnLst>
                                    <p:set>
                                      <p:cBhvr>
                                        <p:cTn id="164" dur="indefinite"/>
                                        <p:tgtEl>
                                          <p:spTgt spid="109"/>
                                        </p:tgtEl>
                                        <p:attrNameLst>
                                          <p:attrName>style.opacity</p:attrName>
                                        </p:attrNameLst>
                                      </p:cBhvr>
                                      <p:to>
                                        <p:strVal val="0.5"/>
                                      </p:to>
                                    </p:set>
                                    <p:animEffect filter="image" prLst="opacity: 0.5">
                                      <p:cBhvr rctx="IE">
                                        <p:cTn id="165" dur="indefinite"/>
                                        <p:tgtEl>
                                          <p:spTgt spid="109"/>
                                        </p:tgtEl>
                                      </p:cBhvr>
                                    </p:animEffect>
                                  </p:childTnLst>
                                </p:cTn>
                              </p:par>
                              <p:par>
                                <p:cTn id="166" presetID="9" presetClass="emph" presetSubtype="0" grpId="1" nodeType="withEffect">
                                  <p:stCondLst>
                                    <p:cond delay="0"/>
                                  </p:stCondLst>
                                  <p:childTnLst>
                                    <p:set>
                                      <p:cBhvr>
                                        <p:cTn id="167" dur="indefinite"/>
                                        <p:tgtEl>
                                          <p:spTgt spid="110"/>
                                        </p:tgtEl>
                                        <p:attrNameLst>
                                          <p:attrName>style.opacity</p:attrName>
                                        </p:attrNameLst>
                                      </p:cBhvr>
                                      <p:to>
                                        <p:strVal val="0.5"/>
                                      </p:to>
                                    </p:set>
                                    <p:animEffect filter="image" prLst="opacity: 0.5">
                                      <p:cBhvr rctx="IE">
                                        <p:cTn id="168" dur="indefinite"/>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p:bldP spid="71" grpId="0" animBg="1"/>
      <p:bldP spid="71" grpId="1" animBg="1"/>
      <p:bldP spid="72" grpId="0" animBg="1"/>
      <p:bldP spid="72" grpId="1" animBg="1"/>
      <p:bldP spid="73" grpId="0" animBg="1"/>
      <p:bldP spid="73" grpId="1" animBg="1"/>
      <p:bldP spid="75" grpId="0" animBg="1"/>
      <p:bldP spid="76" grpId="0" animBg="1"/>
      <p:bldP spid="76" grpId="1" animBg="1"/>
      <p:bldP spid="77" grpId="0" animBg="1"/>
      <p:bldP spid="77" grpId="1" animBg="1"/>
      <p:bldP spid="78" grpId="0" animBg="1"/>
      <p:bldP spid="78" grpId="1" animBg="1"/>
      <p:bldP spid="79" grpId="0" animBg="1"/>
      <p:bldP spid="80" grpId="0"/>
      <p:bldP spid="81" grpId="0" animBg="1"/>
      <p:bldP spid="82" grpId="0"/>
      <p:bldP spid="104" grpId="0" animBg="1"/>
      <p:bldP spid="104" grpId="1" animBg="1"/>
      <p:bldP spid="105" grpId="0" animBg="1"/>
      <p:bldP spid="105" grpId="1" animBg="1"/>
      <p:bldP spid="106" grpId="0" animBg="1"/>
      <p:bldP spid="106" grpId="1" animBg="1"/>
      <p:bldP spid="107" grpId="0" animBg="1"/>
      <p:bldP spid="108" grpId="0" animBg="1"/>
      <p:bldP spid="108" grpId="1" animBg="1"/>
      <p:bldP spid="109" grpId="0" animBg="1"/>
      <p:bldP spid="109" grpId="1" animBg="1"/>
      <p:bldP spid="110" grpId="0" animBg="1"/>
      <p:bldP spid="110" grpId="1" animBg="1"/>
      <p:bldP spid="1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Q8</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46069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5A988871-9263-AA45-B436-007AEB532806}"/>
              </a:ext>
            </a:extLst>
          </p:cNvPr>
          <p:cNvSpPr txBox="1"/>
          <p:nvPr/>
        </p:nvSpPr>
        <p:spPr>
          <a:xfrm>
            <a:off x="460691" y="1900895"/>
            <a:ext cx="513302" cy="276999"/>
          </a:xfrm>
          <a:prstGeom prst="rect">
            <a:avLst/>
          </a:prstGeom>
          <a:noFill/>
        </p:spPr>
        <p:txBody>
          <a:bodyPr wrap="square" lIns="36000" tIns="0" rIns="0" bIns="0" rtlCol="0">
            <a:spAutoFit/>
          </a:bodyPr>
          <a:lstStyle/>
          <a:p>
            <a:r>
              <a:rPr lang="en-GB" sz="1800" b="1" dirty="0"/>
              <a:t>[a]</a:t>
            </a:r>
          </a:p>
        </p:txBody>
      </p:sp>
      <p:sp>
        <p:nvSpPr>
          <p:cNvPr id="197" name="TextBox 196">
            <a:extLst>
              <a:ext uri="{FF2B5EF4-FFF2-40B4-BE49-F238E27FC236}">
                <a16:creationId xmlns:a16="http://schemas.microsoft.com/office/drawing/2014/main" id="{0093E71B-C08E-C847-BCF0-279C18428856}"/>
              </a:ext>
            </a:extLst>
          </p:cNvPr>
          <p:cNvSpPr txBox="1"/>
          <p:nvPr/>
        </p:nvSpPr>
        <p:spPr>
          <a:xfrm>
            <a:off x="882322" y="1898891"/>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12.</a:t>
            </a:r>
          </a:p>
        </p:txBody>
      </p:sp>
      <p:sp>
        <p:nvSpPr>
          <p:cNvPr id="198" name="TextBox 197">
            <a:extLst>
              <a:ext uri="{FF2B5EF4-FFF2-40B4-BE49-F238E27FC236}">
                <a16:creationId xmlns:a16="http://schemas.microsoft.com/office/drawing/2014/main" id="{2C53FA56-99AB-8441-A22A-170104A58806}"/>
              </a:ext>
            </a:extLst>
          </p:cNvPr>
          <p:cNvSpPr txBox="1"/>
          <p:nvPr/>
        </p:nvSpPr>
        <p:spPr>
          <a:xfrm>
            <a:off x="460691" y="2495574"/>
            <a:ext cx="513302" cy="276999"/>
          </a:xfrm>
          <a:prstGeom prst="rect">
            <a:avLst/>
          </a:prstGeom>
          <a:noFill/>
        </p:spPr>
        <p:txBody>
          <a:bodyPr wrap="square" lIns="36000" tIns="0" rIns="0" bIns="0" rtlCol="0">
            <a:spAutoFit/>
          </a:bodyPr>
          <a:lstStyle/>
          <a:p>
            <a:r>
              <a:rPr lang="en-GB" sz="1800" b="1" dirty="0"/>
              <a:t>[b]</a:t>
            </a:r>
          </a:p>
        </p:txBody>
      </p:sp>
      <p:sp>
        <p:nvSpPr>
          <p:cNvPr id="199" name="TextBox 198">
            <a:extLst>
              <a:ext uri="{FF2B5EF4-FFF2-40B4-BE49-F238E27FC236}">
                <a16:creationId xmlns:a16="http://schemas.microsoft.com/office/drawing/2014/main" id="{0A44BBFF-4A78-3A40-B91A-DDC1C768DDA2}"/>
              </a:ext>
            </a:extLst>
          </p:cNvPr>
          <p:cNvSpPr txBox="1"/>
          <p:nvPr/>
        </p:nvSpPr>
        <p:spPr>
          <a:xfrm>
            <a:off x="882322" y="2493570"/>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30.</a:t>
            </a:r>
          </a:p>
        </p:txBody>
      </p:sp>
      <p:sp>
        <p:nvSpPr>
          <p:cNvPr id="204" name="TextBox 203">
            <a:extLst>
              <a:ext uri="{FF2B5EF4-FFF2-40B4-BE49-F238E27FC236}">
                <a16:creationId xmlns:a16="http://schemas.microsoft.com/office/drawing/2014/main" id="{71C9F14E-76FF-D841-998F-C3A2DBF8F0F6}"/>
              </a:ext>
            </a:extLst>
          </p:cNvPr>
          <p:cNvSpPr txBox="1"/>
          <p:nvPr/>
        </p:nvSpPr>
        <p:spPr>
          <a:xfrm>
            <a:off x="460691" y="3173381"/>
            <a:ext cx="513302" cy="276999"/>
          </a:xfrm>
          <a:prstGeom prst="rect">
            <a:avLst/>
          </a:prstGeom>
          <a:noFill/>
        </p:spPr>
        <p:txBody>
          <a:bodyPr wrap="square" lIns="36000" tIns="0" rIns="0" bIns="0" rtlCol="0">
            <a:spAutoFit/>
          </a:bodyPr>
          <a:lstStyle/>
          <a:p>
            <a:r>
              <a:rPr lang="en-GB" sz="1800" b="1" dirty="0"/>
              <a:t>[c]</a:t>
            </a:r>
          </a:p>
        </p:txBody>
      </p:sp>
      <p:sp>
        <p:nvSpPr>
          <p:cNvPr id="205" name="TextBox 204">
            <a:extLst>
              <a:ext uri="{FF2B5EF4-FFF2-40B4-BE49-F238E27FC236}">
                <a16:creationId xmlns:a16="http://schemas.microsoft.com/office/drawing/2014/main" id="{AA8DBCBF-3ECD-674D-86B3-C7973B20697A}"/>
              </a:ext>
            </a:extLst>
          </p:cNvPr>
          <p:cNvSpPr txBox="1"/>
          <p:nvPr/>
        </p:nvSpPr>
        <p:spPr>
          <a:xfrm>
            <a:off x="882322" y="3171377"/>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206.</a:t>
            </a:r>
          </a:p>
        </p:txBody>
      </p:sp>
      <p:sp>
        <p:nvSpPr>
          <p:cNvPr id="206" name="TextBox 205">
            <a:extLst>
              <a:ext uri="{FF2B5EF4-FFF2-40B4-BE49-F238E27FC236}">
                <a16:creationId xmlns:a16="http://schemas.microsoft.com/office/drawing/2014/main" id="{04241CC5-5A03-974C-9623-98A752107E1E}"/>
              </a:ext>
            </a:extLst>
          </p:cNvPr>
          <p:cNvSpPr txBox="1"/>
          <p:nvPr/>
        </p:nvSpPr>
        <p:spPr>
          <a:xfrm>
            <a:off x="460691" y="3768060"/>
            <a:ext cx="513302" cy="276999"/>
          </a:xfrm>
          <a:prstGeom prst="rect">
            <a:avLst/>
          </a:prstGeom>
          <a:noFill/>
        </p:spPr>
        <p:txBody>
          <a:bodyPr wrap="square" lIns="36000" tIns="0" rIns="0" bIns="0" rtlCol="0">
            <a:spAutoFit/>
          </a:bodyPr>
          <a:lstStyle/>
          <a:p>
            <a:r>
              <a:rPr lang="en-GB" sz="1800" b="1" dirty="0"/>
              <a:t>[d]</a:t>
            </a:r>
          </a:p>
        </p:txBody>
      </p:sp>
      <p:sp>
        <p:nvSpPr>
          <p:cNvPr id="207" name="TextBox 206">
            <a:extLst>
              <a:ext uri="{FF2B5EF4-FFF2-40B4-BE49-F238E27FC236}">
                <a16:creationId xmlns:a16="http://schemas.microsoft.com/office/drawing/2014/main" id="{B54E55F8-944C-C44E-A8A9-E51941952778}"/>
              </a:ext>
            </a:extLst>
          </p:cNvPr>
          <p:cNvSpPr txBox="1"/>
          <p:nvPr/>
        </p:nvSpPr>
        <p:spPr>
          <a:xfrm>
            <a:off x="882322" y="3766056"/>
            <a:ext cx="3129091"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81.</a:t>
            </a:r>
          </a:p>
        </p:txBody>
      </p:sp>
      <p:sp>
        <p:nvSpPr>
          <p:cNvPr id="208" name="TextBox 207">
            <a:extLst>
              <a:ext uri="{FF2B5EF4-FFF2-40B4-BE49-F238E27FC236}">
                <a16:creationId xmlns:a16="http://schemas.microsoft.com/office/drawing/2014/main" id="{99DE10D1-8A59-9340-914B-D6EDD88230BC}"/>
              </a:ext>
            </a:extLst>
          </p:cNvPr>
          <p:cNvSpPr txBox="1"/>
          <p:nvPr/>
        </p:nvSpPr>
        <p:spPr>
          <a:xfrm>
            <a:off x="4635020" y="954523"/>
            <a:ext cx="513302" cy="276999"/>
          </a:xfrm>
          <a:prstGeom prst="rect">
            <a:avLst/>
          </a:prstGeom>
          <a:noFill/>
        </p:spPr>
        <p:txBody>
          <a:bodyPr wrap="square" lIns="36000" tIns="0" rIns="0" bIns="0" rtlCol="0">
            <a:spAutoFit/>
          </a:bodyPr>
          <a:lstStyle/>
          <a:p>
            <a:r>
              <a:rPr lang="en-GB" sz="1800" b="1" dirty="0"/>
              <a:t>Q9</a:t>
            </a:r>
          </a:p>
        </p:txBody>
      </p:sp>
      <p:sp>
        <p:nvSpPr>
          <p:cNvPr id="209" name="TextBox 208">
            <a:extLst>
              <a:ext uri="{FF2B5EF4-FFF2-40B4-BE49-F238E27FC236}">
                <a16:creationId xmlns:a16="http://schemas.microsoft.com/office/drawing/2014/main" id="{5B1A964E-27BC-5E4C-81EE-8C2C83964D9C}"/>
              </a:ext>
            </a:extLst>
          </p:cNvPr>
          <p:cNvSpPr txBox="1"/>
          <p:nvPr/>
        </p:nvSpPr>
        <p:spPr>
          <a:xfrm>
            <a:off x="5056651" y="952519"/>
            <a:ext cx="405630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Here is a function machine.</a:t>
            </a:r>
          </a:p>
        </p:txBody>
      </p:sp>
      <p:sp>
        <p:nvSpPr>
          <p:cNvPr id="210" name="Rectangle 209">
            <a:extLst>
              <a:ext uri="{FF2B5EF4-FFF2-40B4-BE49-F238E27FC236}">
                <a16:creationId xmlns:a16="http://schemas.microsoft.com/office/drawing/2014/main" id="{DDAB3E74-140B-D944-BFB2-9A8919829F8F}"/>
              </a:ext>
            </a:extLst>
          </p:cNvPr>
          <p:cNvSpPr/>
          <p:nvPr/>
        </p:nvSpPr>
        <p:spPr>
          <a:xfrm rot="16200000">
            <a:off x="449464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sp>
        <p:nvSpPr>
          <p:cNvPr id="269" name="TextBox 268">
            <a:extLst>
              <a:ext uri="{FF2B5EF4-FFF2-40B4-BE49-F238E27FC236}">
                <a16:creationId xmlns:a16="http://schemas.microsoft.com/office/drawing/2014/main" id="{3E8B07DC-74AF-824A-9374-8D8F5140325E}"/>
              </a:ext>
            </a:extLst>
          </p:cNvPr>
          <p:cNvSpPr txBox="1"/>
          <p:nvPr/>
        </p:nvSpPr>
        <p:spPr>
          <a:xfrm>
            <a:off x="5056651" y="1900895"/>
            <a:ext cx="513302" cy="276999"/>
          </a:xfrm>
          <a:prstGeom prst="rect">
            <a:avLst/>
          </a:prstGeom>
          <a:noFill/>
        </p:spPr>
        <p:txBody>
          <a:bodyPr wrap="square" lIns="36000" tIns="0" rIns="0" bIns="0" rtlCol="0">
            <a:spAutoFit/>
          </a:bodyPr>
          <a:lstStyle/>
          <a:p>
            <a:r>
              <a:rPr lang="en-GB" sz="1800" b="1" dirty="0"/>
              <a:t>[a]</a:t>
            </a:r>
          </a:p>
        </p:txBody>
      </p:sp>
      <p:sp>
        <p:nvSpPr>
          <p:cNvPr id="270" name="TextBox 269">
            <a:extLst>
              <a:ext uri="{FF2B5EF4-FFF2-40B4-BE49-F238E27FC236}">
                <a16:creationId xmlns:a16="http://schemas.microsoft.com/office/drawing/2014/main" id="{CCC538E1-5A37-404B-B279-C40F9251D590}"/>
              </a:ext>
            </a:extLst>
          </p:cNvPr>
          <p:cNvSpPr txBox="1"/>
          <p:nvPr/>
        </p:nvSpPr>
        <p:spPr>
          <a:xfrm>
            <a:off x="5478282" y="1898891"/>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13.</a:t>
            </a:r>
          </a:p>
        </p:txBody>
      </p:sp>
      <p:sp>
        <p:nvSpPr>
          <p:cNvPr id="271" name="TextBox 270">
            <a:extLst>
              <a:ext uri="{FF2B5EF4-FFF2-40B4-BE49-F238E27FC236}">
                <a16:creationId xmlns:a16="http://schemas.microsoft.com/office/drawing/2014/main" id="{1B1528D6-F926-9946-BF9C-4D9F86B69037}"/>
              </a:ext>
            </a:extLst>
          </p:cNvPr>
          <p:cNvSpPr txBox="1"/>
          <p:nvPr/>
        </p:nvSpPr>
        <p:spPr>
          <a:xfrm>
            <a:off x="5056651" y="2495574"/>
            <a:ext cx="513302" cy="276999"/>
          </a:xfrm>
          <a:prstGeom prst="rect">
            <a:avLst/>
          </a:prstGeom>
          <a:noFill/>
        </p:spPr>
        <p:txBody>
          <a:bodyPr wrap="square" lIns="36000" tIns="0" rIns="0" bIns="0" rtlCol="0">
            <a:spAutoFit/>
          </a:bodyPr>
          <a:lstStyle/>
          <a:p>
            <a:r>
              <a:rPr lang="en-GB" sz="1800" b="1" dirty="0"/>
              <a:t>[b]</a:t>
            </a:r>
          </a:p>
        </p:txBody>
      </p:sp>
      <p:sp>
        <p:nvSpPr>
          <p:cNvPr id="272" name="TextBox 271">
            <a:extLst>
              <a:ext uri="{FF2B5EF4-FFF2-40B4-BE49-F238E27FC236}">
                <a16:creationId xmlns:a16="http://schemas.microsoft.com/office/drawing/2014/main" id="{800A19AA-A07C-8E45-A8A2-A48C6FBF8E2B}"/>
              </a:ext>
            </a:extLst>
          </p:cNvPr>
          <p:cNvSpPr txBox="1"/>
          <p:nvPr/>
        </p:nvSpPr>
        <p:spPr>
          <a:xfrm>
            <a:off x="5478282" y="2493570"/>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output when the input is 22.</a:t>
            </a:r>
          </a:p>
        </p:txBody>
      </p:sp>
      <p:sp>
        <p:nvSpPr>
          <p:cNvPr id="273" name="TextBox 272">
            <a:extLst>
              <a:ext uri="{FF2B5EF4-FFF2-40B4-BE49-F238E27FC236}">
                <a16:creationId xmlns:a16="http://schemas.microsoft.com/office/drawing/2014/main" id="{EBF40736-1B5E-7D4B-84BB-8D54A454A8D2}"/>
              </a:ext>
            </a:extLst>
          </p:cNvPr>
          <p:cNvSpPr txBox="1"/>
          <p:nvPr/>
        </p:nvSpPr>
        <p:spPr>
          <a:xfrm>
            <a:off x="5056651" y="3173381"/>
            <a:ext cx="513302" cy="276999"/>
          </a:xfrm>
          <a:prstGeom prst="rect">
            <a:avLst/>
          </a:prstGeom>
          <a:noFill/>
        </p:spPr>
        <p:txBody>
          <a:bodyPr wrap="square" lIns="36000" tIns="0" rIns="0" bIns="0" rtlCol="0">
            <a:spAutoFit/>
          </a:bodyPr>
          <a:lstStyle/>
          <a:p>
            <a:r>
              <a:rPr lang="en-GB" sz="1800" b="1" dirty="0"/>
              <a:t>[c]</a:t>
            </a:r>
          </a:p>
        </p:txBody>
      </p:sp>
      <p:sp>
        <p:nvSpPr>
          <p:cNvPr id="274" name="TextBox 273">
            <a:extLst>
              <a:ext uri="{FF2B5EF4-FFF2-40B4-BE49-F238E27FC236}">
                <a16:creationId xmlns:a16="http://schemas.microsoft.com/office/drawing/2014/main" id="{D97DA9D3-F92F-954E-AA63-0586CBBD25A7}"/>
              </a:ext>
            </a:extLst>
          </p:cNvPr>
          <p:cNvSpPr txBox="1"/>
          <p:nvPr/>
        </p:nvSpPr>
        <p:spPr>
          <a:xfrm>
            <a:off x="5478282" y="3171377"/>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9.1.</a:t>
            </a:r>
          </a:p>
        </p:txBody>
      </p:sp>
      <p:sp>
        <p:nvSpPr>
          <p:cNvPr id="275" name="TextBox 274">
            <a:extLst>
              <a:ext uri="{FF2B5EF4-FFF2-40B4-BE49-F238E27FC236}">
                <a16:creationId xmlns:a16="http://schemas.microsoft.com/office/drawing/2014/main" id="{81A2197E-81E3-8446-AB49-926A078159E5}"/>
              </a:ext>
            </a:extLst>
          </p:cNvPr>
          <p:cNvSpPr txBox="1"/>
          <p:nvPr/>
        </p:nvSpPr>
        <p:spPr>
          <a:xfrm>
            <a:off x="5056651" y="3768060"/>
            <a:ext cx="513302" cy="276999"/>
          </a:xfrm>
          <a:prstGeom prst="rect">
            <a:avLst/>
          </a:prstGeom>
          <a:noFill/>
        </p:spPr>
        <p:txBody>
          <a:bodyPr wrap="square" lIns="36000" tIns="0" rIns="0" bIns="0" rtlCol="0">
            <a:spAutoFit/>
          </a:bodyPr>
          <a:lstStyle/>
          <a:p>
            <a:r>
              <a:rPr lang="en-GB" sz="1800" b="1" dirty="0"/>
              <a:t>[d]</a:t>
            </a:r>
          </a:p>
        </p:txBody>
      </p:sp>
      <p:sp>
        <p:nvSpPr>
          <p:cNvPr id="276" name="TextBox 275">
            <a:extLst>
              <a:ext uri="{FF2B5EF4-FFF2-40B4-BE49-F238E27FC236}">
                <a16:creationId xmlns:a16="http://schemas.microsoft.com/office/drawing/2014/main" id="{12A62EDA-390A-8648-BE7A-5B22A82D101F}"/>
              </a:ext>
            </a:extLst>
          </p:cNvPr>
          <p:cNvSpPr txBox="1"/>
          <p:nvPr/>
        </p:nvSpPr>
        <p:spPr>
          <a:xfrm>
            <a:off x="5478282" y="3766056"/>
            <a:ext cx="3293225"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Work out the input when the output is 1.2.</a:t>
            </a:r>
          </a:p>
        </p:txBody>
      </p:sp>
      <p:sp>
        <p:nvSpPr>
          <p:cNvPr id="278" name="TextBox 277">
            <a:extLst>
              <a:ext uri="{FF2B5EF4-FFF2-40B4-BE49-F238E27FC236}">
                <a16:creationId xmlns:a16="http://schemas.microsoft.com/office/drawing/2014/main" id="{7F3170B6-47A3-6547-9322-1593ED8CA4B8}"/>
              </a:ext>
            </a:extLst>
          </p:cNvPr>
          <p:cNvSpPr txBox="1"/>
          <p:nvPr/>
        </p:nvSpPr>
        <p:spPr>
          <a:xfrm flipH="1">
            <a:off x="2057169" y="2216568"/>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66</a:t>
            </a:r>
          </a:p>
        </p:txBody>
      </p:sp>
      <p:sp>
        <p:nvSpPr>
          <p:cNvPr id="280" name="TextBox 279">
            <a:extLst>
              <a:ext uri="{FF2B5EF4-FFF2-40B4-BE49-F238E27FC236}">
                <a16:creationId xmlns:a16="http://schemas.microsoft.com/office/drawing/2014/main" id="{DD9CACB5-E35D-7346-8F58-2CF7744EE3ED}"/>
              </a:ext>
            </a:extLst>
          </p:cNvPr>
          <p:cNvSpPr txBox="1"/>
          <p:nvPr/>
        </p:nvSpPr>
        <p:spPr>
          <a:xfrm flipH="1">
            <a:off x="2057169" y="2818510"/>
            <a:ext cx="471620"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156</a:t>
            </a:r>
          </a:p>
        </p:txBody>
      </p:sp>
      <p:sp>
        <p:nvSpPr>
          <p:cNvPr id="282" name="TextBox 281">
            <a:extLst>
              <a:ext uri="{FF2B5EF4-FFF2-40B4-BE49-F238E27FC236}">
                <a16:creationId xmlns:a16="http://schemas.microsoft.com/office/drawing/2014/main" id="{717A0792-F79B-8146-B35F-867A33B51611}"/>
              </a:ext>
            </a:extLst>
          </p:cNvPr>
          <p:cNvSpPr txBox="1"/>
          <p:nvPr/>
        </p:nvSpPr>
        <p:spPr>
          <a:xfrm flipH="1">
            <a:off x="2286362" y="348937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40</a:t>
            </a:r>
          </a:p>
        </p:txBody>
      </p:sp>
      <p:sp>
        <p:nvSpPr>
          <p:cNvPr id="284" name="TextBox 283">
            <a:extLst>
              <a:ext uri="{FF2B5EF4-FFF2-40B4-BE49-F238E27FC236}">
                <a16:creationId xmlns:a16="http://schemas.microsoft.com/office/drawing/2014/main" id="{F65128E2-9520-7B43-97DA-1072EA4BEDC3}"/>
              </a:ext>
            </a:extLst>
          </p:cNvPr>
          <p:cNvSpPr txBox="1"/>
          <p:nvPr/>
        </p:nvSpPr>
        <p:spPr>
          <a:xfrm flipH="1">
            <a:off x="2286362" y="4095914"/>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15</a:t>
            </a:r>
          </a:p>
        </p:txBody>
      </p:sp>
      <p:sp>
        <p:nvSpPr>
          <p:cNvPr id="286" name="TextBox 285">
            <a:extLst>
              <a:ext uri="{FF2B5EF4-FFF2-40B4-BE49-F238E27FC236}">
                <a16:creationId xmlns:a16="http://schemas.microsoft.com/office/drawing/2014/main" id="{0E045DC9-4769-0B4C-BBD8-DBFEE9FF2D77}"/>
              </a:ext>
            </a:extLst>
          </p:cNvPr>
          <p:cNvSpPr txBox="1"/>
          <p:nvPr/>
        </p:nvSpPr>
        <p:spPr>
          <a:xfrm flipH="1">
            <a:off x="6624953" y="2216568"/>
            <a:ext cx="466157"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100</a:t>
            </a:r>
          </a:p>
        </p:txBody>
      </p:sp>
      <p:sp>
        <p:nvSpPr>
          <p:cNvPr id="288" name="TextBox 287">
            <a:extLst>
              <a:ext uri="{FF2B5EF4-FFF2-40B4-BE49-F238E27FC236}">
                <a16:creationId xmlns:a16="http://schemas.microsoft.com/office/drawing/2014/main" id="{139FED1E-E3B9-6244-AA34-6634B7187339}"/>
              </a:ext>
            </a:extLst>
          </p:cNvPr>
          <p:cNvSpPr txBox="1"/>
          <p:nvPr/>
        </p:nvSpPr>
        <p:spPr>
          <a:xfrm flipH="1">
            <a:off x="6624953" y="2818510"/>
            <a:ext cx="461874"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190</a:t>
            </a:r>
          </a:p>
        </p:txBody>
      </p:sp>
      <p:sp>
        <p:nvSpPr>
          <p:cNvPr id="290" name="TextBox 289">
            <a:extLst>
              <a:ext uri="{FF2B5EF4-FFF2-40B4-BE49-F238E27FC236}">
                <a16:creationId xmlns:a16="http://schemas.microsoft.com/office/drawing/2014/main" id="{89E521AB-F7FB-E04B-B824-BE759699160A}"/>
              </a:ext>
            </a:extLst>
          </p:cNvPr>
          <p:cNvSpPr txBox="1"/>
          <p:nvPr/>
        </p:nvSpPr>
        <p:spPr>
          <a:xfrm flipH="1">
            <a:off x="6780619" y="3489377"/>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94</a:t>
            </a:r>
          </a:p>
        </p:txBody>
      </p:sp>
      <p:sp>
        <p:nvSpPr>
          <p:cNvPr id="292" name="TextBox 291">
            <a:extLst>
              <a:ext uri="{FF2B5EF4-FFF2-40B4-BE49-F238E27FC236}">
                <a16:creationId xmlns:a16="http://schemas.microsoft.com/office/drawing/2014/main" id="{52935A42-0701-9E4E-BE22-29F90783FF9B}"/>
              </a:ext>
            </a:extLst>
          </p:cNvPr>
          <p:cNvSpPr txBox="1"/>
          <p:nvPr/>
        </p:nvSpPr>
        <p:spPr>
          <a:xfrm flipH="1">
            <a:off x="6780619" y="4095914"/>
            <a:ext cx="347712" cy="27700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2000" b="1" dirty="0"/>
              <a:t>15</a:t>
            </a:r>
          </a:p>
        </p:txBody>
      </p:sp>
      <p:grpSp>
        <p:nvGrpSpPr>
          <p:cNvPr id="66" name="Group 65">
            <a:extLst>
              <a:ext uri="{FF2B5EF4-FFF2-40B4-BE49-F238E27FC236}">
                <a16:creationId xmlns:a16="http://schemas.microsoft.com/office/drawing/2014/main" id="{0DA0CFF9-BB1C-1F4F-AF56-001891BD26BA}"/>
              </a:ext>
            </a:extLst>
          </p:cNvPr>
          <p:cNvGrpSpPr/>
          <p:nvPr/>
        </p:nvGrpSpPr>
        <p:grpSpPr>
          <a:xfrm>
            <a:off x="5175338" y="1287211"/>
            <a:ext cx="3818931" cy="539639"/>
            <a:chOff x="626936" y="1801827"/>
            <a:chExt cx="5591297" cy="539639"/>
          </a:xfrm>
        </p:grpSpPr>
        <p:sp>
          <p:nvSpPr>
            <p:cNvPr id="67" name="TextBox 66">
              <a:extLst>
                <a:ext uri="{FF2B5EF4-FFF2-40B4-BE49-F238E27FC236}">
                  <a16:creationId xmlns:a16="http://schemas.microsoft.com/office/drawing/2014/main" id="{ADDFA95B-26AB-1D4F-AFCC-3F109E248D69}"/>
                </a:ext>
              </a:extLst>
            </p:cNvPr>
            <p:cNvSpPr txBox="1"/>
            <p:nvPr/>
          </p:nvSpPr>
          <p:spPr>
            <a:xfrm>
              <a:off x="626936" y="1963924"/>
              <a:ext cx="574241"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cxnSp>
          <p:nvCxnSpPr>
            <p:cNvPr id="68" name="Straight Arrow Connector 67">
              <a:extLst>
                <a:ext uri="{FF2B5EF4-FFF2-40B4-BE49-F238E27FC236}">
                  <a16:creationId xmlns:a16="http://schemas.microsoft.com/office/drawing/2014/main" id="{B458AF9C-4B0C-F944-BF52-9EA219BF986C}"/>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69" name="Freeform 68">
              <a:extLst>
                <a:ext uri="{FF2B5EF4-FFF2-40B4-BE49-F238E27FC236}">
                  <a16:creationId xmlns:a16="http://schemas.microsoft.com/office/drawing/2014/main" id="{4F86D2E1-EAFC-6A45-AB4F-4B11CA63BA9B}"/>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70" name="Freeform 69">
              <a:extLst>
                <a:ext uri="{FF2B5EF4-FFF2-40B4-BE49-F238E27FC236}">
                  <a16:creationId xmlns:a16="http://schemas.microsoft.com/office/drawing/2014/main" id="{251864D5-CE98-C04F-9423-4C172D43D901}"/>
                </a:ext>
              </a:extLst>
            </p:cNvPr>
            <p:cNvSpPr/>
            <p:nvPr/>
          </p:nvSpPr>
          <p:spPr>
            <a:xfrm>
              <a:off x="1622876" y="1884951"/>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71" name="Freeform 70">
              <a:extLst>
                <a:ext uri="{FF2B5EF4-FFF2-40B4-BE49-F238E27FC236}">
                  <a16:creationId xmlns:a16="http://schemas.microsoft.com/office/drawing/2014/main" id="{1BBA97DA-99DA-524C-ACBC-FEA39A6C463E}"/>
                </a:ext>
              </a:extLst>
            </p:cNvPr>
            <p:cNvSpPr/>
            <p:nvPr/>
          </p:nvSpPr>
          <p:spPr>
            <a:xfrm flipV="1">
              <a:off x="1622876" y="2163639"/>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72" name="TextBox 71">
              <a:extLst>
                <a:ext uri="{FF2B5EF4-FFF2-40B4-BE49-F238E27FC236}">
                  <a16:creationId xmlns:a16="http://schemas.microsoft.com/office/drawing/2014/main" id="{1DE3599A-5817-044D-A25A-CB6648D9552F}"/>
                </a:ext>
              </a:extLst>
            </p:cNvPr>
            <p:cNvSpPr txBox="1"/>
            <p:nvPr/>
          </p:nvSpPr>
          <p:spPr>
            <a:xfrm>
              <a:off x="1873900" y="2010754"/>
              <a:ext cx="1014932"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200" dirty="0"/>
                <a:t>Subtract 3</a:t>
              </a:r>
            </a:p>
          </p:txBody>
        </p:sp>
        <p:cxnSp>
          <p:nvCxnSpPr>
            <p:cNvPr id="73" name="Straight Arrow Connector 72">
              <a:extLst>
                <a:ext uri="{FF2B5EF4-FFF2-40B4-BE49-F238E27FC236}">
                  <a16:creationId xmlns:a16="http://schemas.microsoft.com/office/drawing/2014/main" id="{802BA129-5009-AB47-9A7C-76594C23D8EE}"/>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C669AED2-E3AE-E449-8255-8A9367350817}"/>
                </a:ext>
              </a:extLst>
            </p:cNvPr>
            <p:cNvGrpSpPr/>
            <p:nvPr/>
          </p:nvGrpSpPr>
          <p:grpSpPr>
            <a:xfrm>
              <a:off x="3486313" y="1801827"/>
              <a:ext cx="1498515" cy="539639"/>
              <a:chOff x="3486313" y="1801827"/>
              <a:chExt cx="1498515" cy="539639"/>
            </a:xfrm>
          </p:grpSpPr>
          <p:sp>
            <p:nvSpPr>
              <p:cNvPr id="77" name="Freeform 76">
                <a:extLst>
                  <a:ext uri="{FF2B5EF4-FFF2-40B4-BE49-F238E27FC236}">
                    <a16:creationId xmlns:a16="http://schemas.microsoft.com/office/drawing/2014/main" id="{1E3A10FF-048E-354E-A283-C187C39D4042}"/>
                  </a:ext>
                </a:extLst>
              </p:cNvPr>
              <p:cNvSpPr/>
              <p:nvPr/>
            </p:nvSpPr>
            <p:spPr>
              <a:xfrm>
                <a:off x="3486313" y="1801827"/>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78" name="Freeform 77">
                <a:extLst>
                  <a:ext uri="{FF2B5EF4-FFF2-40B4-BE49-F238E27FC236}">
                    <a16:creationId xmlns:a16="http://schemas.microsoft.com/office/drawing/2014/main" id="{E208B392-B07F-FE4A-B491-EC7FF6B24624}"/>
                  </a:ext>
                </a:extLst>
              </p:cNvPr>
              <p:cNvSpPr/>
              <p:nvPr/>
            </p:nvSpPr>
            <p:spPr>
              <a:xfrm flipV="1">
                <a:off x="3486313" y="2246763"/>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79" name="TextBox 78">
                <a:extLst>
                  <a:ext uri="{FF2B5EF4-FFF2-40B4-BE49-F238E27FC236}">
                    <a16:creationId xmlns:a16="http://schemas.microsoft.com/office/drawing/2014/main" id="{ECB9BFDF-A33A-C74F-B260-9904317CC374}"/>
                  </a:ext>
                </a:extLst>
              </p:cNvPr>
              <p:cNvSpPr txBox="1"/>
              <p:nvPr/>
            </p:nvSpPr>
            <p:spPr>
              <a:xfrm>
                <a:off x="378347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300" dirty="0"/>
                  <a:t>Divide</a:t>
                </a:r>
                <a:br>
                  <a:rPr lang="en-GB" sz="1300" dirty="0"/>
                </a:br>
                <a:r>
                  <a:rPr lang="en-GB" sz="1300" dirty="0"/>
                  <a:t>by 10</a:t>
                </a:r>
              </a:p>
            </p:txBody>
          </p:sp>
        </p:grpSp>
        <p:sp>
          <p:nvSpPr>
            <p:cNvPr id="75" name="TextBox 74">
              <a:extLst>
                <a:ext uri="{FF2B5EF4-FFF2-40B4-BE49-F238E27FC236}">
                  <a16:creationId xmlns:a16="http://schemas.microsoft.com/office/drawing/2014/main" id="{71016A27-5003-9648-AD01-8217EBEA30B9}"/>
                </a:ext>
              </a:extLst>
            </p:cNvPr>
            <p:cNvSpPr txBox="1"/>
            <p:nvPr/>
          </p:nvSpPr>
          <p:spPr>
            <a:xfrm>
              <a:off x="5409581" y="1963924"/>
              <a:ext cx="808652"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76" name="Straight Arrow Connector 75">
              <a:extLst>
                <a:ext uri="{FF2B5EF4-FFF2-40B4-BE49-F238E27FC236}">
                  <a16:creationId xmlns:a16="http://schemas.microsoft.com/office/drawing/2014/main" id="{9E6F7EE3-75C6-3D4F-951E-7116699FA80D}"/>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nvGrpSpPr>
          <p:cNvPr id="80" name="Group 79">
            <a:extLst>
              <a:ext uri="{FF2B5EF4-FFF2-40B4-BE49-F238E27FC236}">
                <a16:creationId xmlns:a16="http://schemas.microsoft.com/office/drawing/2014/main" id="{019F648C-C3A0-244D-9140-AB3AC87A91E5}"/>
              </a:ext>
            </a:extLst>
          </p:cNvPr>
          <p:cNvGrpSpPr/>
          <p:nvPr/>
        </p:nvGrpSpPr>
        <p:grpSpPr>
          <a:xfrm>
            <a:off x="556413" y="1287211"/>
            <a:ext cx="3818931" cy="539639"/>
            <a:chOff x="626936" y="1801827"/>
            <a:chExt cx="5591297" cy="539639"/>
          </a:xfrm>
        </p:grpSpPr>
        <p:sp>
          <p:nvSpPr>
            <p:cNvPr id="81" name="TextBox 80">
              <a:extLst>
                <a:ext uri="{FF2B5EF4-FFF2-40B4-BE49-F238E27FC236}">
                  <a16:creationId xmlns:a16="http://schemas.microsoft.com/office/drawing/2014/main" id="{EFB30DC7-4C16-7740-8AA0-BF3741F5ADEB}"/>
                </a:ext>
              </a:extLst>
            </p:cNvPr>
            <p:cNvSpPr txBox="1"/>
            <p:nvPr/>
          </p:nvSpPr>
          <p:spPr>
            <a:xfrm>
              <a:off x="626936" y="1963924"/>
              <a:ext cx="574241"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cxnSp>
          <p:nvCxnSpPr>
            <p:cNvPr id="82" name="Straight Arrow Connector 81">
              <a:extLst>
                <a:ext uri="{FF2B5EF4-FFF2-40B4-BE49-F238E27FC236}">
                  <a16:creationId xmlns:a16="http://schemas.microsoft.com/office/drawing/2014/main" id="{E0C12B86-A340-6941-B4B9-0E0D09810886}"/>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83" name="Freeform 82">
              <a:extLst>
                <a:ext uri="{FF2B5EF4-FFF2-40B4-BE49-F238E27FC236}">
                  <a16:creationId xmlns:a16="http://schemas.microsoft.com/office/drawing/2014/main" id="{5A5E0F8E-38E3-8D49-AD6B-89682F87E081}"/>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84" name="Freeform 83">
              <a:extLst>
                <a:ext uri="{FF2B5EF4-FFF2-40B4-BE49-F238E27FC236}">
                  <a16:creationId xmlns:a16="http://schemas.microsoft.com/office/drawing/2014/main" id="{86071864-38FF-1A45-A892-215836FFB314}"/>
                </a:ext>
              </a:extLst>
            </p:cNvPr>
            <p:cNvSpPr/>
            <p:nvPr/>
          </p:nvSpPr>
          <p:spPr>
            <a:xfrm>
              <a:off x="1622876" y="1801827"/>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85" name="Freeform 84">
              <a:extLst>
                <a:ext uri="{FF2B5EF4-FFF2-40B4-BE49-F238E27FC236}">
                  <a16:creationId xmlns:a16="http://schemas.microsoft.com/office/drawing/2014/main" id="{2F9EC8B1-F433-1D43-ADD5-9C2AAA6F122E}"/>
                </a:ext>
              </a:extLst>
            </p:cNvPr>
            <p:cNvSpPr/>
            <p:nvPr/>
          </p:nvSpPr>
          <p:spPr>
            <a:xfrm flipV="1">
              <a:off x="1622876" y="2246763"/>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86" name="TextBox 85">
              <a:extLst>
                <a:ext uri="{FF2B5EF4-FFF2-40B4-BE49-F238E27FC236}">
                  <a16:creationId xmlns:a16="http://schemas.microsoft.com/office/drawing/2014/main" id="{D43B5251-21CA-C04D-9FBB-619DA7AB63A9}"/>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200" dirty="0"/>
                <a:t>Multiply by 5</a:t>
              </a:r>
            </a:p>
          </p:txBody>
        </p:sp>
        <p:cxnSp>
          <p:nvCxnSpPr>
            <p:cNvPr id="87" name="Straight Arrow Connector 86">
              <a:extLst>
                <a:ext uri="{FF2B5EF4-FFF2-40B4-BE49-F238E27FC236}">
                  <a16:creationId xmlns:a16="http://schemas.microsoft.com/office/drawing/2014/main" id="{B78E5BF2-C4EB-9045-9E11-63E6795F55CF}"/>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88" name="Group 87">
              <a:extLst>
                <a:ext uri="{FF2B5EF4-FFF2-40B4-BE49-F238E27FC236}">
                  <a16:creationId xmlns:a16="http://schemas.microsoft.com/office/drawing/2014/main" id="{ECD74937-3413-D744-826B-C85EF5CF8A0B}"/>
                </a:ext>
              </a:extLst>
            </p:cNvPr>
            <p:cNvGrpSpPr/>
            <p:nvPr/>
          </p:nvGrpSpPr>
          <p:grpSpPr>
            <a:xfrm>
              <a:off x="3486313" y="1878514"/>
              <a:ext cx="1498515" cy="386265"/>
              <a:chOff x="3486313" y="1878514"/>
              <a:chExt cx="1498515" cy="386265"/>
            </a:xfrm>
          </p:grpSpPr>
          <p:sp>
            <p:nvSpPr>
              <p:cNvPr id="91" name="Freeform 90">
                <a:extLst>
                  <a:ext uri="{FF2B5EF4-FFF2-40B4-BE49-F238E27FC236}">
                    <a16:creationId xmlns:a16="http://schemas.microsoft.com/office/drawing/2014/main" id="{00C48DED-0AE5-1641-817D-247EC2366114}"/>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92" name="Freeform 91">
                <a:extLst>
                  <a:ext uri="{FF2B5EF4-FFF2-40B4-BE49-F238E27FC236}">
                    <a16:creationId xmlns:a16="http://schemas.microsoft.com/office/drawing/2014/main" id="{B2F97DD5-83C7-EC4B-9E2F-BCD719688876}"/>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93" name="TextBox 92">
                <a:extLst>
                  <a:ext uri="{FF2B5EF4-FFF2-40B4-BE49-F238E27FC236}">
                    <a16:creationId xmlns:a16="http://schemas.microsoft.com/office/drawing/2014/main" id="{620FE3DF-85F0-7248-9AC5-F25116FE1964}"/>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r>
                  <a:rPr lang="en-GB" sz="1200" dirty="0"/>
                  <a:t>Add 6</a:t>
                </a:r>
              </a:p>
            </p:txBody>
          </p:sp>
        </p:grpSp>
        <p:sp>
          <p:nvSpPr>
            <p:cNvPr id="89" name="TextBox 88">
              <a:extLst>
                <a:ext uri="{FF2B5EF4-FFF2-40B4-BE49-F238E27FC236}">
                  <a16:creationId xmlns:a16="http://schemas.microsoft.com/office/drawing/2014/main" id="{FBA7DA4B-99DB-1D4A-9EF2-5BEE0FD653CF}"/>
                </a:ext>
              </a:extLst>
            </p:cNvPr>
            <p:cNvSpPr txBox="1"/>
            <p:nvPr/>
          </p:nvSpPr>
          <p:spPr>
            <a:xfrm>
              <a:off x="5409581" y="1963924"/>
              <a:ext cx="808652"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90" name="Straight Arrow Connector 89">
              <a:extLst>
                <a:ext uri="{FF2B5EF4-FFF2-40B4-BE49-F238E27FC236}">
                  <a16:creationId xmlns:a16="http://schemas.microsoft.com/office/drawing/2014/main" id="{67DF6D29-4CC5-5F4B-97A3-ED1B4B39AC92}"/>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120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8"/>
                                        </p:tgtEl>
                                        <p:attrNameLst>
                                          <p:attrName>style.visibility</p:attrName>
                                        </p:attrNameLst>
                                      </p:cBhvr>
                                      <p:to>
                                        <p:strVal val="visible"/>
                                      </p:to>
                                    </p:set>
                                    <p:animEffect transition="in" filter="dissolve">
                                      <p:cBhvr>
                                        <p:cTn id="7" dur="500"/>
                                        <p:tgtEl>
                                          <p:spTgt spid="27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80"/>
                                        </p:tgtEl>
                                        <p:attrNameLst>
                                          <p:attrName>style.visibility</p:attrName>
                                        </p:attrNameLst>
                                      </p:cBhvr>
                                      <p:to>
                                        <p:strVal val="visible"/>
                                      </p:to>
                                    </p:set>
                                    <p:animEffect transition="in" filter="dissolve">
                                      <p:cBhvr>
                                        <p:cTn id="12" dur="500"/>
                                        <p:tgtEl>
                                          <p:spTgt spid="28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82"/>
                                        </p:tgtEl>
                                        <p:attrNameLst>
                                          <p:attrName>style.visibility</p:attrName>
                                        </p:attrNameLst>
                                      </p:cBhvr>
                                      <p:to>
                                        <p:strVal val="visible"/>
                                      </p:to>
                                    </p:set>
                                    <p:animEffect transition="in" filter="dissolve">
                                      <p:cBhvr>
                                        <p:cTn id="17" dur="500"/>
                                        <p:tgtEl>
                                          <p:spTgt spid="28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84"/>
                                        </p:tgtEl>
                                        <p:attrNameLst>
                                          <p:attrName>style.visibility</p:attrName>
                                        </p:attrNameLst>
                                      </p:cBhvr>
                                      <p:to>
                                        <p:strVal val="visible"/>
                                      </p:to>
                                    </p:set>
                                    <p:animEffect transition="in" filter="dissolve">
                                      <p:cBhvr>
                                        <p:cTn id="22" dur="500"/>
                                        <p:tgtEl>
                                          <p:spTgt spid="28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86"/>
                                        </p:tgtEl>
                                        <p:attrNameLst>
                                          <p:attrName>style.visibility</p:attrName>
                                        </p:attrNameLst>
                                      </p:cBhvr>
                                      <p:to>
                                        <p:strVal val="visible"/>
                                      </p:to>
                                    </p:set>
                                    <p:animEffect transition="in" filter="dissolve">
                                      <p:cBhvr>
                                        <p:cTn id="27" dur="500"/>
                                        <p:tgtEl>
                                          <p:spTgt spid="28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88"/>
                                        </p:tgtEl>
                                        <p:attrNameLst>
                                          <p:attrName>style.visibility</p:attrName>
                                        </p:attrNameLst>
                                      </p:cBhvr>
                                      <p:to>
                                        <p:strVal val="visible"/>
                                      </p:to>
                                    </p:set>
                                    <p:animEffect transition="in" filter="dissolve">
                                      <p:cBhvr>
                                        <p:cTn id="32" dur="500"/>
                                        <p:tgtEl>
                                          <p:spTgt spid="288"/>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90"/>
                                        </p:tgtEl>
                                        <p:attrNameLst>
                                          <p:attrName>style.visibility</p:attrName>
                                        </p:attrNameLst>
                                      </p:cBhvr>
                                      <p:to>
                                        <p:strVal val="visible"/>
                                      </p:to>
                                    </p:set>
                                    <p:animEffect transition="in" filter="dissolve">
                                      <p:cBhvr>
                                        <p:cTn id="37" dur="500"/>
                                        <p:tgtEl>
                                          <p:spTgt spid="290"/>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92"/>
                                        </p:tgtEl>
                                        <p:attrNameLst>
                                          <p:attrName>style.visibility</p:attrName>
                                        </p:attrNameLst>
                                      </p:cBhvr>
                                      <p:to>
                                        <p:strVal val="visible"/>
                                      </p:to>
                                    </p:set>
                                    <p:animEffect transition="in" filter="dissolve">
                                      <p:cBhvr>
                                        <p:cTn id="42" dur="500"/>
                                        <p:tgtEl>
                                          <p:spTgt spid="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 grpId="0" animBg="1"/>
      <p:bldP spid="280" grpId="0" animBg="1"/>
      <p:bldP spid="282" grpId="0" animBg="1"/>
      <p:bldP spid="284" grpId="0" animBg="1"/>
      <p:bldP spid="286" grpId="0" animBg="1"/>
      <p:bldP spid="288" grpId="0" animBg="1"/>
      <p:bldP spid="290" grpId="0" animBg="1"/>
      <p:bldP spid="2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Q10</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517109" y="952519"/>
            <a:ext cx="7581862"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Fill in the blanks to complete each table for the following function machines.</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1284790"/>
            <a:ext cx="0" cy="322464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22BC6ABF-28F1-874C-B217-4CB17BFAE596}"/>
              </a:ext>
            </a:extLst>
          </p:cNvPr>
          <p:cNvGrpSpPr/>
          <p:nvPr/>
        </p:nvGrpSpPr>
        <p:grpSpPr>
          <a:xfrm>
            <a:off x="460691" y="1346448"/>
            <a:ext cx="3775446" cy="319227"/>
            <a:chOff x="460691" y="1617922"/>
            <a:chExt cx="3775446" cy="319227"/>
          </a:xfrm>
        </p:grpSpPr>
        <p:sp>
          <p:nvSpPr>
            <p:cNvPr id="196" name="TextBox 195">
              <a:extLst>
                <a:ext uri="{FF2B5EF4-FFF2-40B4-BE49-F238E27FC236}">
                  <a16:creationId xmlns:a16="http://schemas.microsoft.com/office/drawing/2014/main" id="{5A988871-9263-AA45-B436-007AEB532806}"/>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[a]</a:t>
              </a:r>
            </a:p>
          </p:txBody>
        </p:sp>
        <p:grpSp>
          <p:nvGrpSpPr>
            <p:cNvPr id="80" name="Group 79">
              <a:extLst>
                <a:ext uri="{FF2B5EF4-FFF2-40B4-BE49-F238E27FC236}">
                  <a16:creationId xmlns:a16="http://schemas.microsoft.com/office/drawing/2014/main" id="{019F648C-C3A0-244D-9140-AB3AC87A91E5}"/>
                </a:ext>
              </a:extLst>
            </p:cNvPr>
            <p:cNvGrpSpPr/>
            <p:nvPr/>
          </p:nvGrpSpPr>
          <p:grpSpPr>
            <a:xfrm>
              <a:off x="800679" y="1617922"/>
              <a:ext cx="3435458" cy="319227"/>
              <a:chOff x="317115" y="1878514"/>
              <a:chExt cx="6086124" cy="386265"/>
            </a:xfrm>
          </p:grpSpPr>
          <p:cxnSp>
            <p:nvCxnSpPr>
              <p:cNvPr id="82" name="Straight Arrow Connector 81">
                <a:extLst>
                  <a:ext uri="{FF2B5EF4-FFF2-40B4-BE49-F238E27FC236}">
                    <a16:creationId xmlns:a16="http://schemas.microsoft.com/office/drawing/2014/main" id="{E0C12B86-A340-6941-B4B9-0E0D09810886}"/>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id="{EFB30DC7-4C16-7740-8AA0-BF3741F5ADEB}"/>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83" name="Freeform 82">
                <a:extLst>
                  <a:ext uri="{FF2B5EF4-FFF2-40B4-BE49-F238E27FC236}">
                    <a16:creationId xmlns:a16="http://schemas.microsoft.com/office/drawing/2014/main" id="{5A5E0F8E-38E3-8D49-AD6B-89682F87E081}"/>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84" name="Freeform 83">
                <a:extLst>
                  <a:ext uri="{FF2B5EF4-FFF2-40B4-BE49-F238E27FC236}">
                    <a16:creationId xmlns:a16="http://schemas.microsoft.com/office/drawing/2014/main" id="{86071864-38FF-1A45-A892-215836FFB314}"/>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85" name="Freeform 84">
                <a:extLst>
                  <a:ext uri="{FF2B5EF4-FFF2-40B4-BE49-F238E27FC236}">
                    <a16:creationId xmlns:a16="http://schemas.microsoft.com/office/drawing/2014/main" id="{2F9EC8B1-F433-1D43-ADD5-9C2AAA6F122E}"/>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86" name="TextBox 85">
                    <a:extLst>
                      <a:ext uri="{FF2B5EF4-FFF2-40B4-BE49-F238E27FC236}">
                        <a16:creationId xmlns:a16="http://schemas.microsoft.com/office/drawing/2014/main" id="{D43B5251-21CA-C04D-9FBB-619DA7AB63A9}"/>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4</a:t>
                    </a:r>
                  </a:p>
                </p:txBody>
              </p:sp>
            </mc:Choice>
            <mc:Fallback xmlns="">
              <p:sp>
                <p:nvSpPr>
                  <p:cNvPr id="86" name="TextBox 85">
                    <a:extLst>
                      <a:ext uri="{FF2B5EF4-FFF2-40B4-BE49-F238E27FC236}">
                        <a16:creationId xmlns:a16="http://schemas.microsoft.com/office/drawing/2014/main" id="{D43B5251-21CA-C04D-9FBB-619DA7AB63A9}"/>
                      </a:ext>
                    </a:extLst>
                  </p:cNvPr>
                  <p:cNvSpPr txBox="1">
                    <a:spLocks noRot="1" noChangeAspect="1" noMove="1" noResize="1" noEditPoints="1" noAdjustHandles="1" noChangeArrowheads="1" noChangeShapeType="1" noTextEdit="1"/>
                  </p:cNvSpPr>
                  <p:nvPr/>
                </p:nvSpPr>
                <p:spPr>
                  <a:xfrm>
                    <a:off x="1910801" y="2010754"/>
                    <a:ext cx="922665" cy="121784"/>
                  </a:xfrm>
                  <a:prstGeom prst="rect">
                    <a:avLst/>
                  </a:prstGeom>
                  <a:blipFill>
                    <a:blip r:embed="rId3"/>
                    <a:stretch>
                      <a:fillRect t="-100000" b="-133333"/>
                    </a:stretch>
                  </a:blipFill>
                  <a:ln>
                    <a:noFill/>
                  </a:ln>
                </p:spPr>
                <p:txBody>
                  <a:bodyPr/>
                  <a:lstStyle/>
                  <a:p>
                    <a:r>
                      <a:rPr lang="en-US">
                        <a:noFill/>
                      </a:rPr>
                      <a:t> </a:t>
                    </a:r>
                  </a:p>
                </p:txBody>
              </p:sp>
            </mc:Fallback>
          </mc:AlternateContent>
          <p:cxnSp>
            <p:nvCxnSpPr>
              <p:cNvPr id="87" name="Straight Arrow Connector 86">
                <a:extLst>
                  <a:ext uri="{FF2B5EF4-FFF2-40B4-BE49-F238E27FC236}">
                    <a16:creationId xmlns:a16="http://schemas.microsoft.com/office/drawing/2014/main" id="{B78E5BF2-C4EB-9045-9E11-63E6795F55CF}"/>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88" name="Group 87">
                <a:extLst>
                  <a:ext uri="{FF2B5EF4-FFF2-40B4-BE49-F238E27FC236}">
                    <a16:creationId xmlns:a16="http://schemas.microsoft.com/office/drawing/2014/main" id="{ECD74937-3413-D744-826B-C85EF5CF8A0B}"/>
                  </a:ext>
                </a:extLst>
              </p:cNvPr>
              <p:cNvGrpSpPr/>
              <p:nvPr/>
            </p:nvGrpSpPr>
            <p:grpSpPr>
              <a:xfrm>
                <a:off x="3486313" y="1878514"/>
                <a:ext cx="1498515" cy="386265"/>
                <a:chOff x="3486313" y="1878514"/>
                <a:chExt cx="1498515" cy="386265"/>
              </a:xfrm>
            </p:grpSpPr>
            <p:sp>
              <p:nvSpPr>
                <p:cNvPr id="91" name="Freeform 90">
                  <a:extLst>
                    <a:ext uri="{FF2B5EF4-FFF2-40B4-BE49-F238E27FC236}">
                      <a16:creationId xmlns:a16="http://schemas.microsoft.com/office/drawing/2014/main" id="{00C48DED-0AE5-1641-817D-247EC2366114}"/>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92" name="Freeform 91">
                  <a:extLst>
                    <a:ext uri="{FF2B5EF4-FFF2-40B4-BE49-F238E27FC236}">
                      <a16:creationId xmlns:a16="http://schemas.microsoft.com/office/drawing/2014/main" id="{B2F97DD5-83C7-EC4B-9E2F-BCD719688876}"/>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93" name="TextBox 92">
                      <a:extLst>
                        <a:ext uri="{FF2B5EF4-FFF2-40B4-BE49-F238E27FC236}">
                          <a16:creationId xmlns:a16="http://schemas.microsoft.com/office/drawing/2014/main" id="{620FE3DF-85F0-7248-9AC5-F25116FE1964}"/>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5</a:t>
                      </a:r>
                    </a:p>
                  </p:txBody>
                </p:sp>
              </mc:Choice>
              <mc:Fallback xmlns="">
                <p:sp>
                  <p:nvSpPr>
                    <p:cNvPr id="93" name="TextBox 92">
                      <a:extLst>
                        <a:ext uri="{FF2B5EF4-FFF2-40B4-BE49-F238E27FC236}">
                          <a16:creationId xmlns:a16="http://schemas.microsoft.com/office/drawing/2014/main" id="{620FE3DF-85F0-7248-9AC5-F25116FE1964}"/>
                        </a:ext>
                      </a:extLst>
                    </p:cNvPr>
                    <p:cNvSpPr txBox="1">
                      <a:spLocks noRot="1" noChangeAspect="1" noMove="1" noResize="1" noEditPoints="1" noAdjustHandles="1" noChangeArrowheads="1" noChangeShapeType="1" noTextEdit="1"/>
                    </p:cNvSpPr>
                    <p:nvPr/>
                  </p:nvSpPr>
                  <p:spPr>
                    <a:xfrm>
                      <a:off x="3774238" y="2010754"/>
                      <a:ext cx="922665" cy="121784"/>
                    </a:xfrm>
                    <a:prstGeom prst="rect">
                      <a:avLst/>
                    </a:prstGeom>
                    <a:blipFill>
                      <a:blip r:embed="rId4"/>
                      <a:stretch>
                        <a:fillRect t="-100000" b="-133333"/>
                      </a:stretch>
                    </a:blipFill>
                    <a:ln>
                      <a:noFill/>
                    </a:ln>
                  </p:spPr>
                  <p:txBody>
                    <a:bodyPr/>
                    <a:lstStyle/>
                    <a:p>
                      <a:r>
                        <a:rPr lang="en-US">
                          <a:noFill/>
                        </a:rPr>
                        <a:t> </a:t>
                      </a:r>
                    </a:p>
                  </p:txBody>
                </p:sp>
              </mc:Fallback>
            </mc:AlternateContent>
          </p:grpSp>
          <p:sp>
            <p:nvSpPr>
              <p:cNvPr id="89" name="TextBox 88">
                <a:extLst>
                  <a:ext uri="{FF2B5EF4-FFF2-40B4-BE49-F238E27FC236}">
                    <a16:creationId xmlns:a16="http://schemas.microsoft.com/office/drawing/2014/main" id="{FBA7DA4B-99DB-1D4A-9EF2-5BEE0FD653CF}"/>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90" name="Straight Arrow Connector 89">
                <a:extLst>
                  <a:ext uri="{FF2B5EF4-FFF2-40B4-BE49-F238E27FC236}">
                    <a16:creationId xmlns:a16="http://schemas.microsoft.com/office/drawing/2014/main" id="{67DF6D29-4CC5-5F4B-97A3-ED1B4B39AC92}"/>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4" name="Table 3">
            <a:extLst>
              <a:ext uri="{FF2B5EF4-FFF2-40B4-BE49-F238E27FC236}">
                <a16:creationId xmlns:a16="http://schemas.microsoft.com/office/drawing/2014/main" id="{18045FF8-C923-3844-9A0E-377DC1AFE0BC}"/>
              </a:ext>
            </a:extLst>
          </p:cNvPr>
          <p:cNvGraphicFramePr>
            <a:graphicFrameLocks noGrp="1"/>
          </p:cNvGraphicFramePr>
          <p:nvPr>
            <p:extLst>
              <p:ext uri="{D42A27DB-BD31-4B8C-83A1-F6EECF244321}">
                <p14:modId xmlns:p14="http://schemas.microsoft.com/office/powerpoint/2010/main" val="2006966148"/>
              </p:ext>
            </p:extLst>
          </p:nvPr>
        </p:nvGraphicFramePr>
        <p:xfrm>
          <a:off x="595818" y="1756164"/>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155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87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195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65" name="TextBox 64">
            <a:extLst>
              <a:ext uri="{FF2B5EF4-FFF2-40B4-BE49-F238E27FC236}">
                <a16:creationId xmlns:a16="http://schemas.microsoft.com/office/drawing/2014/main" id="{D2083256-C3A2-1C4B-9876-12E62D75E330}"/>
              </a:ext>
            </a:extLst>
          </p:cNvPr>
          <p:cNvSpPr txBox="1"/>
          <p:nvPr/>
        </p:nvSpPr>
        <p:spPr>
          <a:xfrm flipH="1">
            <a:off x="1407688" y="20273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15</a:t>
            </a:r>
          </a:p>
        </p:txBody>
      </p:sp>
      <p:sp>
        <p:nvSpPr>
          <p:cNvPr id="94" name="TextBox 93">
            <a:extLst>
              <a:ext uri="{FF2B5EF4-FFF2-40B4-BE49-F238E27FC236}">
                <a16:creationId xmlns:a16="http://schemas.microsoft.com/office/drawing/2014/main" id="{9488221A-B8D9-C249-8F66-480821BB7EC6}"/>
              </a:ext>
            </a:extLst>
          </p:cNvPr>
          <p:cNvSpPr txBox="1"/>
          <p:nvPr/>
        </p:nvSpPr>
        <p:spPr>
          <a:xfrm flipH="1">
            <a:off x="1792194" y="20273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39</a:t>
            </a:r>
          </a:p>
        </p:txBody>
      </p:sp>
      <p:sp>
        <p:nvSpPr>
          <p:cNvPr id="95" name="TextBox 94">
            <a:extLst>
              <a:ext uri="{FF2B5EF4-FFF2-40B4-BE49-F238E27FC236}">
                <a16:creationId xmlns:a16="http://schemas.microsoft.com/office/drawing/2014/main" id="{DE7DDB39-394E-7642-975B-2A2F314DD2C3}"/>
              </a:ext>
            </a:extLst>
          </p:cNvPr>
          <p:cNvSpPr txBox="1"/>
          <p:nvPr/>
        </p:nvSpPr>
        <p:spPr>
          <a:xfrm flipH="1">
            <a:off x="2176700" y="20273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23</a:t>
            </a:r>
          </a:p>
        </p:txBody>
      </p:sp>
      <p:sp>
        <p:nvSpPr>
          <p:cNvPr id="96" name="TextBox 95">
            <a:extLst>
              <a:ext uri="{FF2B5EF4-FFF2-40B4-BE49-F238E27FC236}">
                <a16:creationId xmlns:a16="http://schemas.microsoft.com/office/drawing/2014/main" id="{97689290-F1AD-274B-8CF3-FC302F3D6E5E}"/>
              </a:ext>
            </a:extLst>
          </p:cNvPr>
          <p:cNvSpPr txBox="1"/>
          <p:nvPr/>
        </p:nvSpPr>
        <p:spPr>
          <a:xfrm flipH="1">
            <a:off x="2561206" y="20273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95</a:t>
            </a:r>
          </a:p>
        </p:txBody>
      </p:sp>
      <p:sp>
        <p:nvSpPr>
          <p:cNvPr id="97" name="TextBox 96">
            <a:extLst>
              <a:ext uri="{FF2B5EF4-FFF2-40B4-BE49-F238E27FC236}">
                <a16:creationId xmlns:a16="http://schemas.microsoft.com/office/drawing/2014/main" id="{2BEFCAB1-D7C2-934D-98A8-F901B717B022}"/>
              </a:ext>
            </a:extLst>
          </p:cNvPr>
          <p:cNvSpPr txBox="1"/>
          <p:nvPr/>
        </p:nvSpPr>
        <p:spPr>
          <a:xfrm flipH="1">
            <a:off x="2945712" y="178970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8</a:t>
            </a:r>
          </a:p>
        </p:txBody>
      </p:sp>
      <p:sp>
        <p:nvSpPr>
          <p:cNvPr id="98" name="TextBox 97">
            <a:extLst>
              <a:ext uri="{FF2B5EF4-FFF2-40B4-BE49-F238E27FC236}">
                <a16:creationId xmlns:a16="http://schemas.microsoft.com/office/drawing/2014/main" id="{AABD92CE-4EA9-A74E-972F-3400922C7F49}"/>
              </a:ext>
            </a:extLst>
          </p:cNvPr>
          <p:cNvSpPr txBox="1"/>
          <p:nvPr/>
        </p:nvSpPr>
        <p:spPr>
          <a:xfrm flipH="1">
            <a:off x="3330218" y="178970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40</a:t>
            </a:r>
          </a:p>
        </p:txBody>
      </p:sp>
      <p:sp>
        <p:nvSpPr>
          <p:cNvPr id="99" name="TextBox 98">
            <a:extLst>
              <a:ext uri="{FF2B5EF4-FFF2-40B4-BE49-F238E27FC236}">
                <a16:creationId xmlns:a16="http://schemas.microsoft.com/office/drawing/2014/main" id="{E0ADA900-D7AB-384F-A450-9FCFEF3697C4}"/>
              </a:ext>
            </a:extLst>
          </p:cNvPr>
          <p:cNvSpPr txBox="1"/>
          <p:nvPr/>
        </p:nvSpPr>
        <p:spPr>
          <a:xfrm flipH="1">
            <a:off x="3714724" y="178970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23</a:t>
            </a:r>
          </a:p>
        </p:txBody>
      </p:sp>
      <p:sp>
        <p:nvSpPr>
          <p:cNvPr id="100" name="TextBox 99">
            <a:extLst>
              <a:ext uri="{FF2B5EF4-FFF2-40B4-BE49-F238E27FC236}">
                <a16:creationId xmlns:a16="http://schemas.microsoft.com/office/drawing/2014/main" id="{44333F06-C193-CB4F-9779-E0C2DA6622F7}"/>
              </a:ext>
            </a:extLst>
          </p:cNvPr>
          <p:cNvSpPr txBox="1"/>
          <p:nvPr/>
        </p:nvSpPr>
        <p:spPr>
          <a:xfrm flipH="1">
            <a:off x="4099227" y="178970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50</a:t>
            </a:r>
          </a:p>
        </p:txBody>
      </p:sp>
      <p:grpSp>
        <p:nvGrpSpPr>
          <p:cNvPr id="101" name="Group 100">
            <a:extLst>
              <a:ext uri="{FF2B5EF4-FFF2-40B4-BE49-F238E27FC236}">
                <a16:creationId xmlns:a16="http://schemas.microsoft.com/office/drawing/2014/main" id="{DD6A4ADF-2FD8-7F4F-AAC9-9E12B761FADE}"/>
              </a:ext>
            </a:extLst>
          </p:cNvPr>
          <p:cNvGrpSpPr/>
          <p:nvPr/>
        </p:nvGrpSpPr>
        <p:grpSpPr>
          <a:xfrm>
            <a:off x="460691" y="2433131"/>
            <a:ext cx="3775446" cy="319227"/>
            <a:chOff x="460691" y="1617922"/>
            <a:chExt cx="3775446" cy="319227"/>
          </a:xfrm>
        </p:grpSpPr>
        <p:sp>
          <p:nvSpPr>
            <p:cNvPr id="102" name="TextBox 101">
              <a:extLst>
                <a:ext uri="{FF2B5EF4-FFF2-40B4-BE49-F238E27FC236}">
                  <a16:creationId xmlns:a16="http://schemas.microsoft.com/office/drawing/2014/main" id="{47D3DC81-EF0A-6840-BAC5-828C21861015}"/>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[b]</a:t>
              </a:r>
            </a:p>
          </p:txBody>
        </p:sp>
        <p:grpSp>
          <p:nvGrpSpPr>
            <p:cNvPr id="103" name="Group 102">
              <a:extLst>
                <a:ext uri="{FF2B5EF4-FFF2-40B4-BE49-F238E27FC236}">
                  <a16:creationId xmlns:a16="http://schemas.microsoft.com/office/drawing/2014/main" id="{9C7249E5-C705-6E46-993C-81A2651FE480}"/>
                </a:ext>
              </a:extLst>
            </p:cNvPr>
            <p:cNvGrpSpPr/>
            <p:nvPr/>
          </p:nvGrpSpPr>
          <p:grpSpPr>
            <a:xfrm>
              <a:off x="800679" y="1617922"/>
              <a:ext cx="3435458" cy="319227"/>
              <a:chOff x="317115" y="1878514"/>
              <a:chExt cx="6086124" cy="386265"/>
            </a:xfrm>
          </p:grpSpPr>
          <p:cxnSp>
            <p:nvCxnSpPr>
              <p:cNvPr id="104" name="Straight Arrow Connector 103">
                <a:extLst>
                  <a:ext uri="{FF2B5EF4-FFF2-40B4-BE49-F238E27FC236}">
                    <a16:creationId xmlns:a16="http://schemas.microsoft.com/office/drawing/2014/main" id="{9AC932D0-2723-DB46-A879-867CF6B8965D}"/>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05" name="TextBox 104">
                <a:extLst>
                  <a:ext uri="{FF2B5EF4-FFF2-40B4-BE49-F238E27FC236}">
                    <a16:creationId xmlns:a16="http://schemas.microsoft.com/office/drawing/2014/main" id="{A9008649-10E5-B84C-B06B-D12F064D5CF7}"/>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06" name="Freeform 105">
                <a:extLst>
                  <a:ext uri="{FF2B5EF4-FFF2-40B4-BE49-F238E27FC236}">
                    <a16:creationId xmlns:a16="http://schemas.microsoft.com/office/drawing/2014/main" id="{77939D0B-6720-E446-B72C-67D6842B16BE}"/>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07" name="Freeform 106">
                <a:extLst>
                  <a:ext uri="{FF2B5EF4-FFF2-40B4-BE49-F238E27FC236}">
                    <a16:creationId xmlns:a16="http://schemas.microsoft.com/office/drawing/2014/main" id="{0F1B1EF4-BCC7-8F40-9F0D-2BA806B30A47}"/>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08" name="Freeform 107">
                <a:extLst>
                  <a:ext uri="{FF2B5EF4-FFF2-40B4-BE49-F238E27FC236}">
                    <a16:creationId xmlns:a16="http://schemas.microsoft.com/office/drawing/2014/main" id="{95675209-1D8C-F643-A274-DBB317BF95B5}"/>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09" name="TextBox 108">
                    <a:extLst>
                      <a:ext uri="{FF2B5EF4-FFF2-40B4-BE49-F238E27FC236}">
                        <a16:creationId xmlns:a16="http://schemas.microsoft.com/office/drawing/2014/main" id="{DCD31213-7F4D-7D4A-8AC6-522226D63242}"/>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2</a:t>
                    </a:r>
                  </a:p>
                </p:txBody>
              </p:sp>
            </mc:Choice>
            <mc:Fallback xmlns="">
              <p:sp>
                <p:nvSpPr>
                  <p:cNvPr id="109" name="TextBox 108">
                    <a:extLst>
                      <a:ext uri="{FF2B5EF4-FFF2-40B4-BE49-F238E27FC236}">
                        <a16:creationId xmlns:a16="http://schemas.microsoft.com/office/drawing/2014/main" id="{DCD31213-7F4D-7D4A-8AC6-522226D63242}"/>
                      </a:ext>
                    </a:extLst>
                  </p:cNvPr>
                  <p:cNvSpPr txBox="1">
                    <a:spLocks noRot="1" noChangeAspect="1" noMove="1" noResize="1" noEditPoints="1" noAdjustHandles="1" noChangeArrowheads="1" noChangeShapeType="1" noTextEdit="1"/>
                  </p:cNvSpPr>
                  <p:nvPr/>
                </p:nvSpPr>
                <p:spPr>
                  <a:xfrm>
                    <a:off x="1910801" y="2010754"/>
                    <a:ext cx="922665" cy="121784"/>
                  </a:xfrm>
                  <a:prstGeom prst="rect">
                    <a:avLst/>
                  </a:prstGeom>
                  <a:blipFill>
                    <a:blip r:embed="rId5"/>
                    <a:stretch>
                      <a:fillRect t="-88889" b="-144444"/>
                    </a:stretch>
                  </a:blipFill>
                  <a:ln>
                    <a:noFill/>
                  </a:ln>
                </p:spPr>
                <p:txBody>
                  <a:bodyPr/>
                  <a:lstStyle/>
                  <a:p>
                    <a:r>
                      <a:rPr lang="en-US">
                        <a:noFill/>
                      </a:rPr>
                      <a:t> </a:t>
                    </a:r>
                  </a:p>
                </p:txBody>
              </p:sp>
            </mc:Fallback>
          </mc:AlternateContent>
          <p:cxnSp>
            <p:nvCxnSpPr>
              <p:cNvPr id="110" name="Straight Arrow Connector 109">
                <a:extLst>
                  <a:ext uri="{FF2B5EF4-FFF2-40B4-BE49-F238E27FC236}">
                    <a16:creationId xmlns:a16="http://schemas.microsoft.com/office/drawing/2014/main" id="{E478B28F-94FA-6F45-BB93-82A5E9A8A53C}"/>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76DD9AE8-D3CF-0941-9196-36639C5AD733}"/>
                  </a:ext>
                </a:extLst>
              </p:cNvPr>
              <p:cNvGrpSpPr/>
              <p:nvPr/>
            </p:nvGrpSpPr>
            <p:grpSpPr>
              <a:xfrm>
                <a:off x="3486313" y="1878514"/>
                <a:ext cx="1498515" cy="386265"/>
                <a:chOff x="3486313" y="1878514"/>
                <a:chExt cx="1498515" cy="386265"/>
              </a:xfrm>
            </p:grpSpPr>
            <p:sp>
              <p:nvSpPr>
                <p:cNvPr id="114" name="Freeform 113">
                  <a:extLst>
                    <a:ext uri="{FF2B5EF4-FFF2-40B4-BE49-F238E27FC236}">
                      <a16:creationId xmlns:a16="http://schemas.microsoft.com/office/drawing/2014/main" id="{7432926C-997F-4C4D-9A62-67DBDE256822}"/>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15" name="Freeform 114">
                  <a:extLst>
                    <a:ext uri="{FF2B5EF4-FFF2-40B4-BE49-F238E27FC236}">
                      <a16:creationId xmlns:a16="http://schemas.microsoft.com/office/drawing/2014/main" id="{C210E496-B635-AD47-9E67-247DDB9A0013}"/>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16" name="TextBox 115">
                      <a:extLst>
                        <a:ext uri="{FF2B5EF4-FFF2-40B4-BE49-F238E27FC236}">
                          <a16:creationId xmlns:a16="http://schemas.microsoft.com/office/drawing/2014/main" id="{FCA1067D-47CB-464D-ACE6-AB366D76D69D}"/>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3</a:t>
                      </a:r>
                    </a:p>
                  </p:txBody>
                </p:sp>
              </mc:Choice>
              <mc:Fallback xmlns="">
                <p:sp>
                  <p:nvSpPr>
                    <p:cNvPr id="116" name="TextBox 115">
                      <a:extLst>
                        <a:ext uri="{FF2B5EF4-FFF2-40B4-BE49-F238E27FC236}">
                          <a16:creationId xmlns:a16="http://schemas.microsoft.com/office/drawing/2014/main" id="{FCA1067D-47CB-464D-ACE6-AB366D76D69D}"/>
                        </a:ext>
                      </a:extLst>
                    </p:cNvPr>
                    <p:cNvSpPr txBox="1">
                      <a:spLocks noRot="1" noChangeAspect="1" noMove="1" noResize="1" noEditPoints="1" noAdjustHandles="1" noChangeArrowheads="1" noChangeShapeType="1" noTextEdit="1"/>
                    </p:cNvSpPr>
                    <p:nvPr/>
                  </p:nvSpPr>
                  <p:spPr>
                    <a:xfrm>
                      <a:off x="3774238" y="2010754"/>
                      <a:ext cx="922665" cy="121784"/>
                    </a:xfrm>
                    <a:prstGeom prst="rect">
                      <a:avLst/>
                    </a:prstGeom>
                    <a:blipFill>
                      <a:blip r:embed="rId6"/>
                      <a:stretch>
                        <a:fillRect t="-88889" b="-144444"/>
                      </a:stretch>
                    </a:blipFill>
                    <a:ln>
                      <a:noFill/>
                    </a:ln>
                  </p:spPr>
                  <p:txBody>
                    <a:bodyPr/>
                    <a:lstStyle/>
                    <a:p>
                      <a:r>
                        <a:rPr lang="en-US">
                          <a:noFill/>
                        </a:rPr>
                        <a:t> </a:t>
                      </a:r>
                    </a:p>
                  </p:txBody>
                </p:sp>
              </mc:Fallback>
            </mc:AlternateContent>
          </p:grpSp>
          <p:sp>
            <p:nvSpPr>
              <p:cNvPr id="112" name="TextBox 111">
                <a:extLst>
                  <a:ext uri="{FF2B5EF4-FFF2-40B4-BE49-F238E27FC236}">
                    <a16:creationId xmlns:a16="http://schemas.microsoft.com/office/drawing/2014/main" id="{1DDCCF1F-F682-8848-9622-29BB2FF444DD}"/>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13" name="Straight Arrow Connector 112">
                <a:extLst>
                  <a:ext uri="{FF2B5EF4-FFF2-40B4-BE49-F238E27FC236}">
                    <a16:creationId xmlns:a16="http://schemas.microsoft.com/office/drawing/2014/main" id="{C392F0E2-8552-5941-BCEA-708FBF3B12D1}"/>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117" name="Table 116">
            <a:extLst>
              <a:ext uri="{FF2B5EF4-FFF2-40B4-BE49-F238E27FC236}">
                <a16:creationId xmlns:a16="http://schemas.microsoft.com/office/drawing/2014/main" id="{6895063E-D8EA-3140-91DE-06054768720B}"/>
              </a:ext>
            </a:extLst>
          </p:cNvPr>
          <p:cNvGraphicFramePr>
            <a:graphicFrameLocks noGrp="1"/>
          </p:cNvGraphicFramePr>
          <p:nvPr>
            <p:extLst>
              <p:ext uri="{D42A27DB-BD31-4B8C-83A1-F6EECF244321}">
                <p14:modId xmlns:p14="http://schemas.microsoft.com/office/powerpoint/2010/main" val="100392955"/>
              </p:ext>
            </p:extLst>
          </p:nvPr>
        </p:nvGraphicFramePr>
        <p:xfrm>
          <a:off x="595818" y="2833704"/>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50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55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98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118" name="TextBox 117">
            <a:extLst>
              <a:ext uri="{FF2B5EF4-FFF2-40B4-BE49-F238E27FC236}">
                <a16:creationId xmlns:a16="http://schemas.microsoft.com/office/drawing/2014/main" id="{D0C59898-4A2F-CF43-8016-624903F666F0}"/>
              </a:ext>
            </a:extLst>
          </p:cNvPr>
          <p:cNvSpPr txBox="1"/>
          <p:nvPr/>
        </p:nvSpPr>
        <p:spPr>
          <a:xfrm flipH="1">
            <a:off x="1407688"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18</a:t>
            </a:r>
          </a:p>
        </p:txBody>
      </p:sp>
      <p:sp>
        <p:nvSpPr>
          <p:cNvPr id="119" name="TextBox 118">
            <a:extLst>
              <a:ext uri="{FF2B5EF4-FFF2-40B4-BE49-F238E27FC236}">
                <a16:creationId xmlns:a16="http://schemas.microsoft.com/office/drawing/2014/main" id="{220FEC94-D702-8F4D-8FD9-7729F7D5BB89}"/>
              </a:ext>
            </a:extLst>
          </p:cNvPr>
          <p:cNvSpPr txBox="1"/>
          <p:nvPr/>
        </p:nvSpPr>
        <p:spPr>
          <a:xfrm flipH="1">
            <a:off x="1792194"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7</a:t>
            </a:r>
          </a:p>
        </p:txBody>
      </p:sp>
      <p:sp>
        <p:nvSpPr>
          <p:cNvPr id="120" name="TextBox 119">
            <a:extLst>
              <a:ext uri="{FF2B5EF4-FFF2-40B4-BE49-F238E27FC236}">
                <a16:creationId xmlns:a16="http://schemas.microsoft.com/office/drawing/2014/main" id="{C6AC6276-8DB7-BF4F-84B9-0D597C144066}"/>
              </a:ext>
            </a:extLst>
          </p:cNvPr>
          <p:cNvSpPr txBox="1"/>
          <p:nvPr/>
        </p:nvSpPr>
        <p:spPr>
          <a:xfrm flipH="1">
            <a:off x="2176700"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10</a:t>
            </a:r>
          </a:p>
        </p:txBody>
      </p:sp>
      <p:sp>
        <p:nvSpPr>
          <p:cNvPr id="121" name="TextBox 120">
            <a:extLst>
              <a:ext uri="{FF2B5EF4-FFF2-40B4-BE49-F238E27FC236}">
                <a16:creationId xmlns:a16="http://schemas.microsoft.com/office/drawing/2014/main" id="{5459FEC5-CD2A-334E-AA58-F1089B8DF7F1}"/>
              </a:ext>
            </a:extLst>
          </p:cNvPr>
          <p:cNvSpPr txBox="1"/>
          <p:nvPr/>
        </p:nvSpPr>
        <p:spPr>
          <a:xfrm flipH="1">
            <a:off x="2561206"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16</a:t>
            </a:r>
          </a:p>
        </p:txBody>
      </p:sp>
      <p:sp>
        <p:nvSpPr>
          <p:cNvPr id="122" name="TextBox 121">
            <a:extLst>
              <a:ext uri="{FF2B5EF4-FFF2-40B4-BE49-F238E27FC236}">
                <a16:creationId xmlns:a16="http://schemas.microsoft.com/office/drawing/2014/main" id="{1F559C80-223B-AE46-B27F-A54E919DED3F}"/>
              </a:ext>
            </a:extLst>
          </p:cNvPr>
          <p:cNvSpPr txBox="1"/>
          <p:nvPr/>
        </p:nvSpPr>
        <p:spPr>
          <a:xfrm flipH="1">
            <a:off x="2945712" y="28672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94</a:t>
            </a:r>
          </a:p>
        </p:txBody>
      </p:sp>
      <p:sp>
        <p:nvSpPr>
          <p:cNvPr id="123" name="TextBox 122">
            <a:extLst>
              <a:ext uri="{FF2B5EF4-FFF2-40B4-BE49-F238E27FC236}">
                <a16:creationId xmlns:a16="http://schemas.microsoft.com/office/drawing/2014/main" id="{3C78D912-09F4-7643-B2AF-E71CF9BE39EB}"/>
              </a:ext>
            </a:extLst>
          </p:cNvPr>
          <p:cNvSpPr txBox="1"/>
          <p:nvPr/>
        </p:nvSpPr>
        <p:spPr>
          <a:xfrm flipH="1">
            <a:off x="3315849" y="2867247"/>
            <a:ext cx="316102"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104</a:t>
            </a:r>
          </a:p>
        </p:txBody>
      </p:sp>
      <p:sp>
        <p:nvSpPr>
          <p:cNvPr id="124" name="TextBox 123">
            <a:extLst>
              <a:ext uri="{FF2B5EF4-FFF2-40B4-BE49-F238E27FC236}">
                <a16:creationId xmlns:a16="http://schemas.microsoft.com/office/drawing/2014/main" id="{A247D3C6-F888-5D49-9BA0-2B1041726C87}"/>
              </a:ext>
            </a:extLst>
          </p:cNvPr>
          <p:cNvSpPr txBox="1"/>
          <p:nvPr/>
        </p:nvSpPr>
        <p:spPr>
          <a:xfrm flipH="1">
            <a:off x="3700355" y="2867247"/>
            <a:ext cx="316102"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190</a:t>
            </a:r>
          </a:p>
        </p:txBody>
      </p:sp>
      <p:sp>
        <p:nvSpPr>
          <p:cNvPr id="125" name="TextBox 124">
            <a:extLst>
              <a:ext uri="{FF2B5EF4-FFF2-40B4-BE49-F238E27FC236}">
                <a16:creationId xmlns:a16="http://schemas.microsoft.com/office/drawing/2014/main" id="{260493E9-A419-1E4E-9A01-D7E9FE5012F6}"/>
              </a:ext>
            </a:extLst>
          </p:cNvPr>
          <p:cNvSpPr txBox="1"/>
          <p:nvPr/>
        </p:nvSpPr>
        <p:spPr>
          <a:xfrm flipH="1">
            <a:off x="4099227" y="28672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80</a:t>
            </a:r>
          </a:p>
        </p:txBody>
      </p:sp>
      <p:grpSp>
        <p:nvGrpSpPr>
          <p:cNvPr id="180" name="Group 179">
            <a:extLst>
              <a:ext uri="{FF2B5EF4-FFF2-40B4-BE49-F238E27FC236}">
                <a16:creationId xmlns:a16="http://schemas.microsoft.com/office/drawing/2014/main" id="{E2D1794A-30D7-2E48-A7B3-7E62AEA926AE}"/>
              </a:ext>
            </a:extLst>
          </p:cNvPr>
          <p:cNvGrpSpPr/>
          <p:nvPr/>
        </p:nvGrpSpPr>
        <p:grpSpPr>
          <a:xfrm>
            <a:off x="460691" y="3520509"/>
            <a:ext cx="3775446" cy="319227"/>
            <a:chOff x="460691" y="1617922"/>
            <a:chExt cx="3775446" cy="319227"/>
          </a:xfrm>
        </p:grpSpPr>
        <p:sp>
          <p:nvSpPr>
            <p:cNvPr id="181" name="TextBox 180">
              <a:extLst>
                <a:ext uri="{FF2B5EF4-FFF2-40B4-BE49-F238E27FC236}">
                  <a16:creationId xmlns:a16="http://schemas.microsoft.com/office/drawing/2014/main" id="{363933E9-B089-8648-8334-8810BCBAD0F6}"/>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[c]</a:t>
              </a:r>
            </a:p>
          </p:txBody>
        </p:sp>
        <p:grpSp>
          <p:nvGrpSpPr>
            <p:cNvPr id="182" name="Group 181">
              <a:extLst>
                <a:ext uri="{FF2B5EF4-FFF2-40B4-BE49-F238E27FC236}">
                  <a16:creationId xmlns:a16="http://schemas.microsoft.com/office/drawing/2014/main" id="{90755E84-591F-474C-B49F-233081366802}"/>
                </a:ext>
              </a:extLst>
            </p:cNvPr>
            <p:cNvGrpSpPr/>
            <p:nvPr/>
          </p:nvGrpSpPr>
          <p:grpSpPr>
            <a:xfrm>
              <a:off x="800679" y="1617922"/>
              <a:ext cx="3435458" cy="319227"/>
              <a:chOff x="317115" y="1878514"/>
              <a:chExt cx="6086124" cy="386265"/>
            </a:xfrm>
          </p:grpSpPr>
          <p:cxnSp>
            <p:nvCxnSpPr>
              <p:cNvPr id="183" name="Straight Arrow Connector 182">
                <a:extLst>
                  <a:ext uri="{FF2B5EF4-FFF2-40B4-BE49-F238E27FC236}">
                    <a16:creationId xmlns:a16="http://schemas.microsoft.com/office/drawing/2014/main" id="{8974C82A-4108-844B-AEEF-BC56085A361B}"/>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84" name="TextBox 183">
                <a:extLst>
                  <a:ext uri="{FF2B5EF4-FFF2-40B4-BE49-F238E27FC236}">
                    <a16:creationId xmlns:a16="http://schemas.microsoft.com/office/drawing/2014/main" id="{33ABECCF-15D7-EB4D-95E3-A980AA1FECA8}"/>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85" name="Freeform 184">
                <a:extLst>
                  <a:ext uri="{FF2B5EF4-FFF2-40B4-BE49-F238E27FC236}">
                    <a16:creationId xmlns:a16="http://schemas.microsoft.com/office/drawing/2014/main" id="{A68B0565-B14D-6E43-8473-3C41153CA5B2}"/>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86" name="Freeform 185">
                <a:extLst>
                  <a:ext uri="{FF2B5EF4-FFF2-40B4-BE49-F238E27FC236}">
                    <a16:creationId xmlns:a16="http://schemas.microsoft.com/office/drawing/2014/main" id="{77314779-B257-3143-8B1F-052CEF41B57D}"/>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87" name="Freeform 186">
                <a:extLst>
                  <a:ext uri="{FF2B5EF4-FFF2-40B4-BE49-F238E27FC236}">
                    <a16:creationId xmlns:a16="http://schemas.microsoft.com/office/drawing/2014/main" id="{CA60AA2A-D3D4-0C45-90D4-01D3FBC9FE83}"/>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88" name="TextBox 187">
                    <a:extLst>
                      <a:ext uri="{FF2B5EF4-FFF2-40B4-BE49-F238E27FC236}">
                        <a16:creationId xmlns:a16="http://schemas.microsoft.com/office/drawing/2014/main" id="{C62F9EDD-209E-6F43-8429-9C796397DA0F}"/>
                      </a:ext>
                    </a:extLst>
                  </p:cNvPr>
                  <p:cNvSpPr txBox="1"/>
                  <p:nvPr/>
                </p:nvSpPr>
                <p:spPr>
                  <a:xfrm>
                    <a:off x="2057038" y="1963773"/>
                    <a:ext cx="630192" cy="215747"/>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7</a:t>
                    </a:r>
                  </a:p>
                </p:txBody>
              </p:sp>
            </mc:Choice>
            <mc:Fallback xmlns="">
              <p:sp>
                <p:nvSpPr>
                  <p:cNvPr id="188" name="TextBox 187">
                    <a:extLst>
                      <a:ext uri="{FF2B5EF4-FFF2-40B4-BE49-F238E27FC236}">
                        <a16:creationId xmlns:a16="http://schemas.microsoft.com/office/drawing/2014/main" id="{C62F9EDD-209E-6F43-8429-9C796397DA0F}"/>
                      </a:ext>
                    </a:extLst>
                  </p:cNvPr>
                  <p:cNvSpPr txBox="1">
                    <a:spLocks noRot="1" noChangeAspect="1" noMove="1" noResize="1" noEditPoints="1" noAdjustHandles="1" noChangeArrowheads="1" noChangeShapeType="1" noTextEdit="1"/>
                  </p:cNvSpPr>
                  <p:nvPr/>
                </p:nvSpPr>
                <p:spPr>
                  <a:xfrm>
                    <a:off x="2057038" y="1963773"/>
                    <a:ext cx="630192" cy="215747"/>
                  </a:xfrm>
                  <a:prstGeom prst="rect">
                    <a:avLst/>
                  </a:prstGeom>
                  <a:blipFill>
                    <a:blip r:embed="rId7"/>
                    <a:stretch>
                      <a:fillRect t="-40000" r="-17241" b="-66667"/>
                    </a:stretch>
                  </a:blipFill>
                  <a:ln>
                    <a:noFill/>
                  </a:ln>
                </p:spPr>
                <p:txBody>
                  <a:bodyPr/>
                  <a:lstStyle/>
                  <a:p>
                    <a:r>
                      <a:rPr lang="en-US">
                        <a:noFill/>
                      </a:rPr>
                      <a:t> </a:t>
                    </a:r>
                  </a:p>
                </p:txBody>
              </p:sp>
            </mc:Fallback>
          </mc:AlternateContent>
          <p:cxnSp>
            <p:nvCxnSpPr>
              <p:cNvPr id="189" name="Straight Arrow Connector 188">
                <a:extLst>
                  <a:ext uri="{FF2B5EF4-FFF2-40B4-BE49-F238E27FC236}">
                    <a16:creationId xmlns:a16="http://schemas.microsoft.com/office/drawing/2014/main" id="{57531370-89FF-BA4E-972A-6538160CA7C1}"/>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90" name="Group 189">
                <a:extLst>
                  <a:ext uri="{FF2B5EF4-FFF2-40B4-BE49-F238E27FC236}">
                    <a16:creationId xmlns:a16="http://schemas.microsoft.com/office/drawing/2014/main" id="{473D94AA-DD9C-CB43-A861-EDC46CCD0324}"/>
                  </a:ext>
                </a:extLst>
              </p:cNvPr>
              <p:cNvGrpSpPr/>
              <p:nvPr/>
            </p:nvGrpSpPr>
            <p:grpSpPr>
              <a:xfrm>
                <a:off x="3486313" y="1878514"/>
                <a:ext cx="1498515" cy="386265"/>
                <a:chOff x="3486313" y="1878514"/>
                <a:chExt cx="1498515" cy="386265"/>
              </a:xfrm>
            </p:grpSpPr>
            <p:sp>
              <p:nvSpPr>
                <p:cNvPr id="193" name="Freeform 192">
                  <a:extLst>
                    <a:ext uri="{FF2B5EF4-FFF2-40B4-BE49-F238E27FC236}">
                      <a16:creationId xmlns:a16="http://schemas.microsoft.com/office/drawing/2014/main" id="{1AD63FF6-4D26-3F40-8CBE-02E0E2488003}"/>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94" name="Freeform 193">
                  <a:extLst>
                    <a:ext uri="{FF2B5EF4-FFF2-40B4-BE49-F238E27FC236}">
                      <a16:creationId xmlns:a16="http://schemas.microsoft.com/office/drawing/2014/main" id="{ADB41F12-1786-A247-BAA8-B28B805DA752}"/>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95" name="TextBox 194">
                      <a:extLst>
                        <a:ext uri="{FF2B5EF4-FFF2-40B4-BE49-F238E27FC236}">
                          <a16:creationId xmlns:a16="http://schemas.microsoft.com/office/drawing/2014/main" id="{C5CD03B3-904A-B647-B80D-4EA24A67495D}"/>
                        </a:ext>
                      </a:extLst>
                    </p:cNvPr>
                    <p:cNvSpPr txBox="1"/>
                    <p:nvPr/>
                  </p:nvSpPr>
                  <p:spPr>
                    <a:xfrm>
                      <a:off x="3949119" y="1952986"/>
                      <a:ext cx="572903" cy="237321"/>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2</a:t>
                      </a:r>
                    </a:p>
                  </p:txBody>
                </p:sp>
              </mc:Choice>
              <mc:Fallback xmlns="">
                <p:sp>
                  <p:nvSpPr>
                    <p:cNvPr id="195" name="TextBox 194">
                      <a:extLst>
                        <a:ext uri="{FF2B5EF4-FFF2-40B4-BE49-F238E27FC236}">
                          <a16:creationId xmlns:a16="http://schemas.microsoft.com/office/drawing/2014/main" id="{C5CD03B3-904A-B647-B80D-4EA24A67495D}"/>
                        </a:ext>
                      </a:extLst>
                    </p:cNvPr>
                    <p:cNvSpPr txBox="1">
                      <a:spLocks noRot="1" noChangeAspect="1" noMove="1" noResize="1" noEditPoints="1" noAdjustHandles="1" noChangeArrowheads="1" noChangeShapeType="1" noTextEdit="1"/>
                    </p:cNvSpPr>
                    <p:nvPr/>
                  </p:nvSpPr>
                  <p:spPr>
                    <a:xfrm>
                      <a:off x="3949119" y="1952986"/>
                      <a:ext cx="572903" cy="237321"/>
                    </a:xfrm>
                    <a:prstGeom prst="rect">
                      <a:avLst/>
                    </a:prstGeom>
                    <a:blipFill>
                      <a:blip r:embed="rId8"/>
                      <a:stretch>
                        <a:fillRect l="-3704" t="-31250" r="-18519" b="-62500"/>
                      </a:stretch>
                    </a:blipFill>
                    <a:ln>
                      <a:noFill/>
                    </a:ln>
                  </p:spPr>
                  <p:txBody>
                    <a:bodyPr/>
                    <a:lstStyle/>
                    <a:p>
                      <a:r>
                        <a:rPr lang="en-US">
                          <a:noFill/>
                        </a:rPr>
                        <a:t> </a:t>
                      </a:r>
                    </a:p>
                  </p:txBody>
                </p:sp>
              </mc:Fallback>
            </mc:AlternateContent>
          </p:grpSp>
          <p:sp>
            <p:nvSpPr>
              <p:cNvPr id="191" name="TextBox 190">
                <a:extLst>
                  <a:ext uri="{FF2B5EF4-FFF2-40B4-BE49-F238E27FC236}">
                    <a16:creationId xmlns:a16="http://schemas.microsoft.com/office/drawing/2014/main" id="{BDBAD408-210A-4643-B0F1-E3BB93E24BB7}"/>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92" name="Straight Arrow Connector 191">
                <a:extLst>
                  <a:ext uri="{FF2B5EF4-FFF2-40B4-BE49-F238E27FC236}">
                    <a16:creationId xmlns:a16="http://schemas.microsoft.com/office/drawing/2014/main" id="{C459E65D-EF50-7D46-9D2C-EF097B794D39}"/>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200" name="Table 199">
            <a:extLst>
              <a:ext uri="{FF2B5EF4-FFF2-40B4-BE49-F238E27FC236}">
                <a16:creationId xmlns:a16="http://schemas.microsoft.com/office/drawing/2014/main" id="{FEB351CF-6F0A-8D4D-8816-7608C8457315}"/>
              </a:ext>
            </a:extLst>
          </p:cNvPr>
          <p:cNvGraphicFramePr>
            <a:graphicFrameLocks noGrp="1"/>
          </p:cNvGraphicFramePr>
          <p:nvPr>
            <p:extLst>
              <p:ext uri="{D42A27DB-BD31-4B8C-83A1-F6EECF244321}">
                <p14:modId xmlns:p14="http://schemas.microsoft.com/office/powerpoint/2010/main" val="1099939456"/>
              </p:ext>
            </p:extLst>
          </p:nvPr>
        </p:nvGraphicFramePr>
        <p:xfrm>
          <a:off x="595818" y="3918248"/>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63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201" name="TextBox 200">
            <a:extLst>
              <a:ext uri="{FF2B5EF4-FFF2-40B4-BE49-F238E27FC236}">
                <a16:creationId xmlns:a16="http://schemas.microsoft.com/office/drawing/2014/main" id="{C50741E6-DDA1-6548-B7C9-EDD0C8EB34F7}"/>
              </a:ext>
            </a:extLst>
          </p:cNvPr>
          <p:cNvSpPr txBox="1"/>
          <p:nvPr/>
        </p:nvSpPr>
        <p:spPr>
          <a:xfrm flipH="1">
            <a:off x="1407688"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0</a:t>
            </a:r>
          </a:p>
        </p:txBody>
      </p:sp>
      <p:sp>
        <p:nvSpPr>
          <p:cNvPr id="202" name="TextBox 201">
            <a:extLst>
              <a:ext uri="{FF2B5EF4-FFF2-40B4-BE49-F238E27FC236}">
                <a16:creationId xmlns:a16="http://schemas.microsoft.com/office/drawing/2014/main" id="{1D786DC0-E67D-1848-A283-AA4F84713CEF}"/>
              </a:ext>
            </a:extLst>
          </p:cNvPr>
          <p:cNvSpPr txBox="1"/>
          <p:nvPr/>
        </p:nvSpPr>
        <p:spPr>
          <a:xfrm flipH="1">
            <a:off x="1792194" y="395179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17</a:t>
            </a:r>
          </a:p>
        </p:txBody>
      </p:sp>
      <p:sp>
        <p:nvSpPr>
          <p:cNvPr id="203" name="TextBox 202">
            <a:extLst>
              <a:ext uri="{FF2B5EF4-FFF2-40B4-BE49-F238E27FC236}">
                <a16:creationId xmlns:a16="http://schemas.microsoft.com/office/drawing/2014/main" id="{3B837A16-CA3F-D047-9966-119011104239}"/>
              </a:ext>
            </a:extLst>
          </p:cNvPr>
          <p:cNvSpPr txBox="1"/>
          <p:nvPr/>
        </p:nvSpPr>
        <p:spPr>
          <a:xfrm flipH="1">
            <a:off x="2176700" y="395179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10</a:t>
            </a:r>
          </a:p>
        </p:txBody>
      </p:sp>
      <p:sp>
        <p:nvSpPr>
          <p:cNvPr id="212" name="TextBox 211">
            <a:extLst>
              <a:ext uri="{FF2B5EF4-FFF2-40B4-BE49-F238E27FC236}">
                <a16:creationId xmlns:a16="http://schemas.microsoft.com/office/drawing/2014/main" id="{727AF43D-4BDC-3442-AB69-1FD865D0C387}"/>
              </a:ext>
            </a:extLst>
          </p:cNvPr>
          <p:cNvSpPr txBox="1"/>
          <p:nvPr/>
        </p:nvSpPr>
        <p:spPr>
          <a:xfrm flipH="1">
            <a:off x="2561206"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50</a:t>
            </a:r>
          </a:p>
        </p:txBody>
      </p:sp>
      <p:sp>
        <p:nvSpPr>
          <p:cNvPr id="213" name="TextBox 212">
            <a:extLst>
              <a:ext uri="{FF2B5EF4-FFF2-40B4-BE49-F238E27FC236}">
                <a16:creationId xmlns:a16="http://schemas.microsoft.com/office/drawing/2014/main" id="{BA3BB5C0-1D01-2740-AFA7-580F6305D84B}"/>
              </a:ext>
            </a:extLst>
          </p:cNvPr>
          <p:cNvSpPr txBox="1"/>
          <p:nvPr/>
        </p:nvSpPr>
        <p:spPr>
          <a:xfrm flipH="1">
            <a:off x="2945712" y="395179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24</a:t>
            </a:r>
          </a:p>
        </p:txBody>
      </p:sp>
      <p:sp>
        <p:nvSpPr>
          <p:cNvPr id="214" name="TextBox 213">
            <a:extLst>
              <a:ext uri="{FF2B5EF4-FFF2-40B4-BE49-F238E27FC236}">
                <a16:creationId xmlns:a16="http://schemas.microsoft.com/office/drawing/2014/main" id="{AD63F9FA-B8F5-854E-B2F9-1DBE334D0902}"/>
              </a:ext>
            </a:extLst>
          </p:cNvPr>
          <p:cNvSpPr txBox="1"/>
          <p:nvPr/>
        </p:nvSpPr>
        <p:spPr>
          <a:xfrm flipH="1">
            <a:off x="3330218"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a:t>
            </a:r>
          </a:p>
        </p:txBody>
      </p:sp>
      <p:sp>
        <p:nvSpPr>
          <p:cNvPr id="215" name="TextBox 214">
            <a:extLst>
              <a:ext uri="{FF2B5EF4-FFF2-40B4-BE49-F238E27FC236}">
                <a16:creationId xmlns:a16="http://schemas.microsoft.com/office/drawing/2014/main" id="{0DF0F15D-38FD-E942-B745-0FEC0D7DACF9}"/>
              </a:ext>
            </a:extLst>
          </p:cNvPr>
          <p:cNvSpPr txBox="1"/>
          <p:nvPr/>
        </p:nvSpPr>
        <p:spPr>
          <a:xfrm flipH="1">
            <a:off x="3684550" y="3951791"/>
            <a:ext cx="347712"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38.5</a:t>
            </a:r>
          </a:p>
        </p:txBody>
      </p:sp>
      <p:sp>
        <p:nvSpPr>
          <p:cNvPr id="216" name="TextBox 215">
            <a:extLst>
              <a:ext uri="{FF2B5EF4-FFF2-40B4-BE49-F238E27FC236}">
                <a16:creationId xmlns:a16="http://schemas.microsoft.com/office/drawing/2014/main" id="{BC9467C0-651E-924F-9DBB-5E39095E1593}"/>
              </a:ext>
            </a:extLst>
          </p:cNvPr>
          <p:cNvSpPr txBox="1"/>
          <p:nvPr/>
        </p:nvSpPr>
        <p:spPr>
          <a:xfrm flipH="1">
            <a:off x="4099227"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66</a:t>
            </a:r>
          </a:p>
        </p:txBody>
      </p:sp>
      <p:grpSp>
        <p:nvGrpSpPr>
          <p:cNvPr id="217" name="Group 216">
            <a:extLst>
              <a:ext uri="{FF2B5EF4-FFF2-40B4-BE49-F238E27FC236}">
                <a16:creationId xmlns:a16="http://schemas.microsoft.com/office/drawing/2014/main" id="{025DBD4E-C7F4-2841-B690-91656198AE60}"/>
              </a:ext>
            </a:extLst>
          </p:cNvPr>
          <p:cNvGrpSpPr/>
          <p:nvPr/>
        </p:nvGrpSpPr>
        <p:grpSpPr>
          <a:xfrm>
            <a:off x="4699478" y="1348825"/>
            <a:ext cx="3775446" cy="319227"/>
            <a:chOff x="460691" y="1617922"/>
            <a:chExt cx="3775446" cy="319227"/>
          </a:xfrm>
        </p:grpSpPr>
        <p:sp>
          <p:nvSpPr>
            <p:cNvPr id="218" name="TextBox 217">
              <a:extLst>
                <a:ext uri="{FF2B5EF4-FFF2-40B4-BE49-F238E27FC236}">
                  <a16:creationId xmlns:a16="http://schemas.microsoft.com/office/drawing/2014/main" id="{C00B4848-54C4-7A4B-92D2-FFD13F1F95AB}"/>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[d]</a:t>
              </a:r>
            </a:p>
          </p:txBody>
        </p:sp>
        <p:grpSp>
          <p:nvGrpSpPr>
            <p:cNvPr id="219" name="Group 218">
              <a:extLst>
                <a:ext uri="{FF2B5EF4-FFF2-40B4-BE49-F238E27FC236}">
                  <a16:creationId xmlns:a16="http://schemas.microsoft.com/office/drawing/2014/main" id="{5D6B78CF-23BA-E046-B053-70124850486B}"/>
                </a:ext>
              </a:extLst>
            </p:cNvPr>
            <p:cNvGrpSpPr/>
            <p:nvPr/>
          </p:nvGrpSpPr>
          <p:grpSpPr>
            <a:xfrm>
              <a:off x="800679" y="1617922"/>
              <a:ext cx="3435458" cy="319227"/>
              <a:chOff x="317115" y="1878514"/>
              <a:chExt cx="6086124" cy="386265"/>
            </a:xfrm>
          </p:grpSpPr>
          <p:cxnSp>
            <p:nvCxnSpPr>
              <p:cNvPr id="220" name="Straight Arrow Connector 219">
                <a:extLst>
                  <a:ext uri="{FF2B5EF4-FFF2-40B4-BE49-F238E27FC236}">
                    <a16:creationId xmlns:a16="http://schemas.microsoft.com/office/drawing/2014/main" id="{28293D34-0ABE-EF48-9335-E1BEDB2820D0}"/>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221" name="TextBox 220">
                <a:extLst>
                  <a:ext uri="{FF2B5EF4-FFF2-40B4-BE49-F238E27FC236}">
                    <a16:creationId xmlns:a16="http://schemas.microsoft.com/office/drawing/2014/main" id="{18C9576D-270F-9444-8188-4B62A5111447}"/>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222" name="Freeform 221">
                <a:extLst>
                  <a:ext uri="{FF2B5EF4-FFF2-40B4-BE49-F238E27FC236}">
                    <a16:creationId xmlns:a16="http://schemas.microsoft.com/office/drawing/2014/main" id="{2A81142D-EF02-4949-BB60-7C2E92520B3F}"/>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223" name="Freeform 222">
                <a:extLst>
                  <a:ext uri="{FF2B5EF4-FFF2-40B4-BE49-F238E27FC236}">
                    <a16:creationId xmlns:a16="http://schemas.microsoft.com/office/drawing/2014/main" id="{AB5489D0-D700-4F48-AAFF-6CEFB996ED8B}"/>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24" name="Freeform 223">
                <a:extLst>
                  <a:ext uri="{FF2B5EF4-FFF2-40B4-BE49-F238E27FC236}">
                    <a16:creationId xmlns:a16="http://schemas.microsoft.com/office/drawing/2014/main" id="{825668C5-3135-5447-BD4B-ACA21BBAA88C}"/>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25" name="TextBox 224">
                    <a:extLst>
                      <a:ext uri="{FF2B5EF4-FFF2-40B4-BE49-F238E27FC236}">
                        <a16:creationId xmlns:a16="http://schemas.microsoft.com/office/drawing/2014/main" id="{24E57C80-CBD2-5949-B09B-142CF400232C}"/>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3</a:t>
                    </a:r>
                  </a:p>
                </p:txBody>
              </p:sp>
            </mc:Choice>
            <mc:Fallback xmlns="">
              <p:sp>
                <p:nvSpPr>
                  <p:cNvPr id="225" name="TextBox 224">
                    <a:extLst>
                      <a:ext uri="{FF2B5EF4-FFF2-40B4-BE49-F238E27FC236}">
                        <a16:creationId xmlns:a16="http://schemas.microsoft.com/office/drawing/2014/main" id="{24E57C80-CBD2-5949-B09B-142CF400232C}"/>
                      </a:ext>
                    </a:extLst>
                  </p:cNvPr>
                  <p:cNvSpPr txBox="1">
                    <a:spLocks noRot="1" noChangeAspect="1" noMove="1" noResize="1" noEditPoints="1" noAdjustHandles="1" noChangeArrowheads="1" noChangeShapeType="1" noTextEdit="1"/>
                  </p:cNvSpPr>
                  <p:nvPr/>
                </p:nvSpPr>
                <p:spPr>
                  <a:xfrm>
                    <a:off x="1910801" y="2010754"/>
                    <a:ext cx="922665" cy="121784"/>
                  </a:xfrm>
                  <a:prstGeom prst="rect">
                    <a:avLst/>
                  </a:prstGeom>
                  <a:blipFill>
                    <a:blip r:embed="rId9"/>
                    <a:stretch>
                      <a:fillRect t="-88889" b="-144444"/>
                    </a:stretch>
                  </a:blipFill>
                  <a:ln>
                    <a:noFill/>
                  </a:ln>
                </p:spPr>
                <p:txBody>
                  <a:bodyPr/>
                  <a:lstStyle/>
                  <a:p>
                    <a:r>
                      <a:rPr lang="en-US">
                        <a:noFill/>
                      </a:rPr>
                      <a:t> </a:t>
                    </a:r>
                  </a:p>
                </p:txBody>
              </p:sp>
            </mc:Fallback>
          </mc:AlternateContent>
          <p:cxnSp>
            <p:nvCxnSpPr>
              <p:cNvPr id="226" name="Straight Arrow Connector 225">
                <a:extLst>
                  <a:ext uri="{FF2B5EF4-FFF2-40B4-BE49-F238E27FC236}">
                    <a16:creationId xmlns:a16="http://schemas.microsoft.com/office/drawing/2014/main" id="{5763FBB1-DB34-5343-AAE6-471F68F87639}"/>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227" name="Group 226">
                <a:extLst>
                  <a:ext uri="{FF2B5EF4-FFF2-40B4-BE49-F238E27FC236}">
                    <a16:creationId xmlns:a16="http://schemas.microsoft.com/office/drawing/2014/main" id="{D00E1E07-F6D9-1843-9E3A-A3ECD041E8BD}"/>
                  </a:ext>
                </a:extLst>
              </p:cNvPr>
              <p:cNvGrpSpPr/>
              <p:nvPr/>
            </p:nvGrpSpPr>
            <p:grpSpPr>
              <a:xfrm>
                <a:off x="3486313" y="1878514"/>
                <a:ext cx="1498515" cy="386265"/>
                <a:chOff x="3486313" y="1878514"/>
                <a:chExt cx="1498515" cy="386265"/>
              </a:xfrm>
            </p:grpSpPr>
            <p:sp>
              <p:nvSpPr>
                <p:cNvPr id="230" name="Freeform 229">
                  <a:extLst>
                    <a:ext uri="{FF2B5EF4-FFF2-40B4-BE49-F238E27FC236}">
                      <a16:creationId xmlns:a16="http://schemas.microsoft.com/office/drawing/2014/main" id="{ABAF2F4B-15BD-5B41-8159-F0B0DE9B97FD}"/>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31" name="Freeform 230">
                  <a:extLst>
                    <a:ext uri="{FF2B5EF4-FFF2-40B4-BE49-F238E27FC236}">
                      <a16:creationId xmlns:a16="http://schemas.microsoft.com/office/drawing/2014/main" id="{C5B14417-2AA9-3944-98DC-80F1A39B4D89}"/>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32" name="TextBox 231">
                      <a:extLst>
                        <a:ext uri="{FF2B5EF4-FFF2-40B4-BE49-F238E27FC236}">
                          <a16:creationId xmlns:a16="http://schemas.microsoft.com/office/drawing/2014/main" id="{417CCB68-7FF6-0048-AC01-B9CF7F7E3BB5}"/>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4</a:t>
                      </a:r>
                    </a:p>
                  </p:txBody>
                </p:sp>
              </mc:Choice>
              <mc:Fallback xmlns="">
                <p:sp>
                  <p:nvSpPr>
                    <p:cNvPr id="232" name="TextBox 231">
                      <a:extLst>
                        <a:ext uri="{FF2B5EF4-FFF2-40B4-BE49-F238E27FC236}">
                          <a16:creationId xmlns:a16="http://schemas.microsoft.com/office/drawing/2014/main" id="{417CCB68-7FF6-0048-AC01-B9CF7F7E3BB5}"/>
                        </a:ext>
                      </a:extLst>
                    </p:cNvPr>
                    <p:cNvSpPr txBox="1">
                      <a:spLocks noRot="1" noChangeAspect="1" noMove="1" noResize="1" noEditPoints="1" noAdjustHandles="1" noChangeArrowheads="1" noChangeShapeType="1" noTextEdit="1"/>
                    </p:cNvSpPr>
                    <p:nvPr/>
                  </p:nvSpPr>
                  <p:spPr>
                    <a:xfrm>
                      <a:off x="3774238" y="2010754"/>
                      <a:ext cx="922665" cy="121784"/>
                    </a:xfrm>
                    <a:prstGeom prst="rect">
                      <a:avLst/>
                    </a:prstGeom>
                    <a:blipFill>
                      <a:blip r:embed="rId10"/>
                      <a:stretch>
                        <a:fillRect t="-88889" b="-144444"/>
                      </a:stretch>
                    </a:blipFill>
                    <a:ln>
                      <a:noFill/>
                    </a:ln>
                  </p:spPr>
                  <p:txBody>
                    <a:bodyPr/>
                    <a:lstStyle/>
                    <a:p>
                      <a:r>
                        <a:rPr lang="en-US">
                          <a:noFill/>
                        </a:rPr>
                        <a:t> </a:t>
                      </a:r>
                    </a:p>
                  </p:txBody>
                </p:sp>
              </mc:Fallback>
            </mc:AlternateContent>
          </p:grpSp>
          <p:sp>
            <p:nvSpPr>
              <p:cNvPr id="228" name="TextBox 227">
                <a:extLst>
                  <a:ext uri="{FF2B5EF4-FFF2-40B4-BE49-F238E27FC236}">
                    <a16:creationId xmlns:a16="http://schemas.microsoft.com/office/drawing/2014/main" id="{277E9EBE-178D-6448-AA8F-8DCC2CE55CEB}"/>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229" name="Straight Arrow Connector 228">
                <a:extLst>
                  <a:ext uri="{FF2B5EF4-FFF2-40B4-BE49-F238E27FC236}">
                    <a16:creationId xmlns:a16="http://schemas.microsoft.com/office/drawing/2014/main" id="{4CB09BD8-E46C-B64E-9958-DC15E8903386}"/>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233" name="Table 232">
            <a:extLst>
              <a:ext uri="{FF2B5EF4-FFF2-40B4-BE49-F238E27FC236}">
                <a16:creationId xmlns:a16="http://schemas.microsoft.com/office/drawing/2014/main" id="{5B90E0C5-FC71-6942-AE3D-5BD89CF9FF08}"/>
              </a:ext>
            </a:extLst>
          </p:cNvPr>
          <p:cNvGraphicFramePr>
            <a:graphicFrameLocks noGrp="1"/>
          </p:cNvGraphicFramePr>
          <p:nvPr>
            <p:extLst>
              <p:ext uri="{D42A27DB-BD31-4B8C-83A1-F6EECF244321}">
                <p14:modId xmlns:p14="http://schemas.microsoft.com/office/powerpoint/2010/main" val="2259172933"/>
              </p:ext>
            </p:extLst>
          </p:nvPr>
        </p:nvGraphicFramePr>
        <p:xfrm>
          <a:off x="4834605" y="1758541"/>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50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131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234" name="TextBox 233">
            <a:extLst>
              <a:ext uri="{FF2B5EF4-FFF2-40B4-BE49-F238E27FC236}">
                <a16:creationId xmlns:a16="http://schemas.microsoft.com/office/drawing/2014/main" id="{5F95E3ED-B40F-934B-9D48-37377B9DF92C}"/>
              </a:ext>
            </a:extLst>
          </p:cNvPr>
          <p:cNvSpPr txBox="1"/>
          <p:nvPr/>
        </p:nvSpPr>
        <p:spPr>
          <a:xfrm flipH="1">
            <a:off x="5646475" y="202972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a:t>
            </a:r>
          </a:p>
        </p:txBody>
      </p:sp>
      <p:sp>
        <p:nvSpPr>
          <p:cNvPr id="235" name="TextBox 234">
            <a:extLst>
              <a:ext uri="{FF2B5EF4-FFF2-40B4-BE49-F238E27FC236}">
                <a16:creationId xmlns:a16="http://schemas.microsoft.com/office/drawing/2014/main" id="{5829AAD2-5BD3-4B46-940F-779C81D2A913}"/>
              </a:ext>
            </a:extLst>
          </p:cNvPr>
          <p:cNvSpPr txBox="1"/>
          <p:nvPr/>
        </p:nvSpPr>
        <p:spPr>
          <a:xfrm flipH="1">
            <a:off x="6030981" y="179208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15</a:t>
            </a:r>
          </a:p>
        </p:txBody>
      </p:sp>
      <p:sp>
        <p:nvSpPr>
          <p:cNvPr id="236" name="TextBox 235">
            <a:extLst>
              <a:ext uri="{FF2B5EF4-FFF2-40B4-BE49-F238E27FC236}">
                <a16:creationId xmlns:a16="http://schemas.microsoft.com/office/drawing/2014/main" id="{7F7DB9E0-42E6-BE42-9363-06A82FFE7F65}"/>
              </a:ext>
            </a:extLst>
          </p:cNvPr>
          <p:cNvSpPr txBox="1"/>
          <p:nvPr/>
        </p:nvSpPr>
        <p:spPr>
          <a:xfrm flipH="1">
            <a:off x="6415487" y="179208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6</a:t>
            </a:r>
          </a:p>
        </p:txBody>
      </p:sp>
      <p:sp>
        <p:nvSpPr>
          <p:cNvPr id="237" name="TextBox 236">
            <a:extLst>
              <a:ext uri="{FF2B5EF4-FFF2-40B4-BE49-F238E27FC236}">
                <a16:creationId xmlns:a16="http://schemas.microsoft.com/office/drawing/2014/main" id="{DA096F6D-18E2-3E44-8B40-41075793CA02}"/>
              </a:ext>
            </a:extLst>
          </p:cNvPr>
          <p:cNvSpPr txBox="1"/>
          <p:nvPr/>
        </p:nvSpPr>
        <p:spPr>
          <a:xfrm flipH="1">
            <a:off x="6799993" y="202972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56</a:t>
            </a:r>
          </a:p>
        </p:txBody>
      </p:sp>
      <p:sp>
        <p:nvSpPr>
          <p:cNvPr id="238" name="TextBox 237">
            <a:extLst>
              <a:ext uri="{FF2B5EF4-FFF2-40B4-BE49-F238E27FC236}">
                <a16:creationId xmlns:a16="http://schemas.microsoft.com/office/drawing/2014/main" id="{CB8FCA13-9CED-9B4D-BC1B-E740C726D3CA}"/>
              </a:ext>
            </a:extLst>
          </p:cNvPr>
          <p:cNvSpPr txBox="1"/>
          <p:nvPr/>
        </p:nvSpPr>
        <p:spPr>
          <a:xfrm flipH="1">
            <a:off x="7184499" y="179208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18</a:t>
            </a:r>
          </a:p>
        </p:txBody>
      </p:sp>
      <p:sp>
        <p:nvSpPr>
          <p:cNvPr id="239" name="TextBox 238">
            <a:extLst>
              <a:ext uri="{FF2B5EF4-FFF2-40B4-BE49-F238E27FC236}">
                <a16:creationId xmlns:a16="http://schemas.microsoft.com/office/drawing/2014/main" id="{9765BE4B-F75B-534F-AE6E-74EEC7CE3456}"/>
              </a:ext>
            </a:extLst>
          </p:cNvPr>
          <p:cNvSpPr txBox="1"/>
          <p:nvPr/>
        </p:nvSpPr>
        <p:spPr>
          <a:xfrm flipH="1">
            <a:off x="7569005" y="202972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92</a:t>
            </a:r>
          </a:p>
        </p:txBody>
      </p:sp>
      <p:sp>
        <p:nvSpPr>
          <p:cNvPr id="240" name="TextBox 239">
            <a:extLst>
              <a:ext uri="{FF2B5EF4-FFF2-40B4-BE49-F238E27FC236}">
                <a16:creationId xmlns:a16="http://schemas.microsoft.com/office/drawing/2014/main" id="{00833619-8C21-034A-A0ED-1667AFA79CB4}"/>
              </a:ext>
            </a:extLst>
          </p:cNvPr>
          <p:cNvSpPr txBox="1"/>
          <p:nvPr/>
        </p:nvSpPr>
        <p:spPr>
          <a:xfrm flipH="1">
            <a:off x="7939142" y="2029724"/>
            <a:ext cx="316102"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119</a:t>
            </a:r>
          </a:p>
        </p:txBody>
      </p:sp>
      <p:sp>
        <p:nvSpPr>
          <p:cNvPr id="241" name="TextBox 240">
            <a:extLst>
              <a:ext uri="{FF2B5EF4-FFF2-40B4-BE49-F238E27FC236}">
                <a16:creationId xmlns:a16="http://schemas.microsoft.com/office/drawing/2014/main" id="{F14076F4-4CBF-4C49-A143-5B75F8240B4A}"/>
              </a:ext>
            </a:extLst>
          </p:cNvPr>
          <p:cNvSpPr txBox="1"/>
          <p:nvPr/>
        </p:nvSpPr>
        <p:spPr>
          <a:xfrm flipH="1">
            <a:off x="8338014" y="1792084"/>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45</a:t>
            </a:r>
          </a:p>
        </p:txBody>
      </p:sp>
      <p:grpSp>
        <p:nvGrpSpPr>
          <p:cNvPr id="242" name="Group 241">
            <a:extLst>
              <a:ext uri="{FF2B5EF4-FFF2-40B4-BE49-F238E27FC236}">
                <a16:creationId xmlns:a16="http://schemas.microsoft.com/office/drawing/2014/main" id="{26D848A4-68C6-AE44-9929-9834C6315F7C}"/>
              </a:ext>
            </a:extLst>
          </p:cNvPr>
          <p:cNvGrpSpPr/>
          <p:nvPr/>
        </p:nvGrpSpPr>
        <p:grpSpPr>
          <a:xfrm>
            <a:off x="4699478" y="2433131"/>
            <a:ext cx="3775446" cy="319227"/>
            <a:chOff x="460691" y="1617922"/>
            <a:chExt cx="3775446" cy="319227"/>
          </a:xfrm>
        </p:grpSpPr>
        <p:sp>
          <p:nvSpPr>
            <p:cNvPr id="243" name="TextBox 242">
              <a:extLst>
                <a:ext uri="{FF2B5EF4-FFF2-40B4-BE49-F238E27FC236}">
                  <a16:creationId xmlns:a16="http://schemas.microsoft.com/office/drawing/2014/main" id="{465DBC99-F2CC-334D-80B7-37B7E86F7FEC}"/>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[e]</a:t>
              </a:r>
            </a:p>
          </p:txBody>
        </p:sp>
        <p:grpSp>
          <p:nvGrpSpPr>
            <p:cNvPr id="244" name="Group 243">
              <a:extLst>
                <a:ext uri="{FF2B5EF4-FFF2-40B4-BE49-F238E27FC236}">
                  <a16:creationId xmlns:a16="http://schemas.microsoft.com/office/drawing/2014/main" id="{7584D4CE-70E5-7A4F-8433-C82DD3C17C42}"/>
                </a:ext>
              </a:extLst>
            </p:cNvPr>
            <p:cNvGrpSpPr/>
            <p:nvPr/>
          </p:nvGrpSpPr>
          <p:grpSpPr>
            <a:xfrm>
              <a:off x="800679" y="1617922"/>
              <a:ext cx="3435458" cy="319227"/>
              <a:chOff x="317115" y="1878514"/>
              <a:chExt cx="6086124" cy="386265"/>
            </a:xfrm>
          </p:grpSpPr>
          <p:cxnSp>
            <p:nvCxnSpPr>
              <p:cNvPr id="245" name="Straight Arrow Connector 244">
                <a:extLst>
                  <a:ext uri="{FF2B5EF4-FFF2-40B4-BE49-F238E27FC236}">
                    <a16:creationId xmlns:a16="http://schemas.microsoft.com/office/drawing/2014/main" id="{0AB3685E-9AC2-C34F-9279-4254A3BC986C}"/>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246" name="TextBox 245">
                <a:extLst>
                  <a:ext uri="{FF2B5EF4-FFF2-40B4-BE49-F238E27FC236}">
                    <a16:creationId xmlns:a16="http://schemas.microsoft.com/office/drawing/2014/main" id="{BEBBF626-B945-C146-9B5B-A3C3271D0C6F}"/>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247" name="Freeform 246">
                <a:extLst>
                  <a:ext uri="{FF2B5EF4-FFF2-40B4-BE49-F238E27FC236}">
                    <a16:creationId xmlns:a16="http://schemas.microsoft.com/office/drawing/2014/main" id="{9C151AA6-BCCD-B141-A8AB-C02DCB1A7145}"/>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248" name="Freeform 247">
                <a:extLst>
                  <a:ext uri="{FF2B5EF4-FFF2-40B4-BE49-F238E27FC236}">
                    <a16:creationId xmlns:a16="http://schemas.microsoft.com/office/drawing/2014/main" id="{0384C52C-5767-6347-9878-B75BB91DA329}"/>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49" name="Freeform 248">
                <a:extLst>
                  <a:ext uri="{FF2B5EF4-FFF2-40B4-BE49-F238E27FC236}">
                    <a16:creationId xmlns:a16="http://schemas.microsoft.com/office/drawing/2014/main" id="{DF8D111B-92D9-CB46-9D33-2C29A8E4E24D}"/>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50" name="TextBox 249">
                    <a:extLst>
                      <a:ext uri="{FF2B5EF4-FFF2-40B4-BE49-F238E27FC236}">
                        <a16:creationId xmlns:a16="http://schemas.microsoft.com/office/drawing/2014/main" id="{C2B9B62F-B6D5-2849-9AD1-6B23D2A67119}"/>
                      </a:ext>
                    </a:extLst>
                  </p:cNvPr>
                  <p:cNvSpPr txBox="1"/>
                  <p:nvPr/>
                </p:nvSpPr>
                <p:spPr>
                  <a:xfrm>
                    <a:off x="1910801"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5</a:t>
                    </a:r>
                  </a:p>
                </p:txBody>
              </p:sp>
            </mc:Choice>
            <mc:Fallback xmlns="">
              <p:sp>
                <p:nvSpPr>
                  <p:cNvPr id="250" name="TextBox 249">
                    <a:extLst>
                      <a:ext uri="{FF2B5EF4-FFF2-40B4-BE49-F238E27FC236}">
                        <a16:creationId xmlns:a16="http://schemas.microsoft.com/office/drawing/2014/main" id="{C2B9B62F-B6D5-2849-9AD1-6B23D2A67119}"/>
                      </a:ext>
                    </a:extLst>
                  </p:cNvPr>
                  <p:cNvSpPr txBox="1">
                    <a:spLocks noRot="1" noChangeAspect="1" noMove="1" noResize="1" noEditPoints="1" noAdjustHandles="1" noChangeArrowheads="1" noChangeShapeType="1" noTextEdit="1"/>
                  </p:cNvSpPr>
                  <p:nvPr/>
                </p:nvSpPr>
                <p:spPr>
                  <a:xfrm>
                    <a:off x="1910801" y="2010754"/>
                    <a:ext cx="922665" cy="121784"/>
                  </a:xfrm>
                  <a:prstGeom prst="rect">
                    <a:avLst/>
                  </a:prstGeom>
                  <a:blipFill>
                    <a:blip r:embed="rId11"/>
                    <a:stretch>
                      <a:fillRect t="-88889" b="-144444"/>
                    </a:stretch>
                  </a:blipFill>
                  <a:ln>
                    <a:noFill/>
                  </a:ln>
                </p:spPr>
                <p:txBody>
                  <a:bodyPr/>
                  <a:lstStyle/>
                  <a:p>
                    <a:r>
                      <a:rPr lang="en-US">
                        <a:noFill/>
                      </a:rPr>
                      <a:t> </a:t>
                    </a:r>
                  </a:p>
                </p:txBody>
              </p:sp>
            </mc:Fallback>
          </mc:AlternateContent>
          <p:cxnSp>
            <p:nvCxnSpPr>
              <p:cNvPr id="251" name="Straight Arrow Connector 250">
                <a:extLst>
                  <a:ext uri="{FF2B5EF4-FFF2-40B4-BE49-F238E27FC236}">
                    <a16:creationId xmlns:a16="http://schemas.microsoft.com/office/drawing/2014/main" id="{3D34706B-9C6E-D84C-8353-6E502B245DC8}"/>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252" name="Group 251">
                <a:extLst>
                  <a:ext uri="{FF2B5EF4-FFF2-40B4-BE49-F238E27FC236}">
                    <a16:creationId xmlns:a16="http://schemas.microsoft.com/office/drawing/2014/main" id="{5D004B02-C130-E04A-A14E-9DC17159A3F2}"/>
                  </a:ext>
                </a:extLst>
              </p:cNvPr>
              <p:cNvGrpSpPr/>
              <p:nvPr/>
            </p:nvGrpSpPr>
            <p:grpSpPr>
              <a:xfrm>
                <a:off x="3486313" y="1878514"/>
                <a:ext cx="1498515" cy="386265"/>
                <a:chOff x="3486313" y="1878514"/>
                <a:chExt cx="1498515" cy="386265"/>
              </a:xfrm>
            </p:grpSpPr>
            <p:sp>
              <p:nvSpPr>
                <p:cNvPr id="255" name="Freeform 254">
                  <a:extLst>
                    <a:ext uri="{FF2B5EF4-FFF2-40B4-BE49-F238E27FC236}">
                      <a16:creationId xmlns:a16="http://schemas.microsoft.com/office/drawing/2014/main" id="{1CF7E733-4673-1B4A-AC84-051B2F6DA540}"/>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56" name="Freeform 255">
                  <a:extLst>
                    <a:ext uri="{FF2B5EF4-FFF2-40B4-BE49-F238E27FC236}">
                      <a16:creationId xmlns:a16="http://schemas.microsoft.com/office/drawing/2014/main" id="{E9E1E9E0-5DC5-8A49-935A-8030F39559E6}"/>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57" name="TextBox 256">
                      <a:extLst>
                        <a:ext uri="{FF2B5EF4-FFF2-40B4-BE49-F238E27FC236}">
                          <a16:creationId xmlns:a16="http://schemas.microsoft.com/office/drawing/2014/main" id="{835AB0DE-4DF7-414A-B032-5BAAF034F29D}"/>
                        </a:ext>
                      </a:extLst>
                    </p:cNvPr>
                    <p:cNvSpPr txBox="1"/>
                    <p:nvPr/>
                  </p:nvSpPr>
                  <p:spPr>
                    <a:xfrm>
                      <a:off x="3774238" y="2010754"/>
                      <a:ext cx="922665" cy="121784"/>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10</a:t>
                      </a:r>
                    </a:p>
                  </p:txBody>
                </p:sp>
              </mc:Choice>
              <mc:Fallback xmlns="">
                <p:sp>
                  <p:nvSpPr>
                    <p:cNvPr id="257" name="TextBox 256">
                      <a:extLst>
                        <a:ext uri="{FF2B5EF4-FFF2-40B4-BE49-F238E27FC236}">
                          <a16:creationId xmlns:a16="http://schemas.microsoft.com/office/drawing/2014/main" id="{835AB0DE-4DF7-414A-B032-5BAAF034F29D}"/>
                        </a:ext>
                      </a:extLst>
                    </p:cNvPr>
                    <p:cNvSpPr txBox="1">
                      <a:spLocks noRot="1" noChangeAspect="1" noMove="1" noResize="1" noEditPoints="1" noAdjustHandles="1" noChangeArrowheads="1" noChangeShapeType="1" noTextEdit="1"/>
                    </p:cNvSpPr>
                    <p:nvPr/>
                  </p:nvSpPr>
                  <p:spPr>
                    <a:xfrm>
                      <a:off x="3774238" y="2010754"/>
                      <a:ext cx="922665" cy="121784"/>
                    </a:xfrm>
                    <a:prstGeom prst="rect">
                      <a:avLst/>
                    </a:prstGeom>
                    <a:blipFill>
                      <a:blip r:embed="rId12"/>
                      <a:stretch>
                        <a:fillRect t="-88889" r="-4762" b="-144444"/>
                      </a:stretch>
                    </a:blipFill>
                    <a:ln>
                      <a:noFill/>
                    </a:ln>
                  </p:spPr>
                  <p:txBody>
                    <a:bodyPr/>
                    <a:lstStyle/>
                    <a:p>
                      <a:r>
                        <a:rPr lang="en-US">
                          <a:noFill/>
                        </a:rPr>
                        <a:t> </a:t>
                      </a:r>
                    </a:p>
                  </p:txBody>
                </p:sp>
              </mc:Fallback>
            </mc:AlternateContent>
          </p:grpSp>
          <p:sp>
            <p:nvSpPr>
              <p:cNvPr id="253" name="TextBox 252">
                <a:extLst>
                  <a:ext uri="{FF2B5EF4-FFF2-40B4-BE49-F238E27FC236}">
                    <a16:creationId xmlns:a16="http://schemas.microsoft.com/office/drawing/2014/main" id="{98C9F549-29AE-4245-B2F5-4079081F0666}"/>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254" name="Straight Arrow Connector 253">
                <a:extLst>
                  <a:ext uri="{FF2B5EF4-FFF2-40B4-BE49-F238E27FC236}">
                    <a16:creationId xmlns:a16="http://schemas.microsoft.com/office/drawing/2014/main" id="{92E6EAB8-BD78-3540-A98E-6403818663F1}"/>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258" name="Table 257">
            <a:extLst>
              <a:ext uri="{FF2B5EF4-FFF2-40B4-BE49-F238E27FC236}">
                <a16:creationId xmlns:a16="http://schemas.microsoft.com/office/drawing/2014/main" id="{4C97A1E9-3B77-DB4A-ADB6-DBCE7773652B}"/>
              </a:ext>
            </a:extLst>
          </p:cNvPr>
          <p:cNvGraphicFramePr>
            <a:graphicFrameLocks noGrp="1"/>
          </p:cNvGraphicFramePr>
          <p:nvPr>
            <p:extLst>
              <p:ext uri="{D42A27DB-BD31-4B8C-83A1-F6EECF244321}">
                <p14:modId xmlns:p14="http://schemas.microsoft.com/office/powerpoint/2010/main" val="1326630962"/>
              </p:ext>
            </p:extLst>
          </p:nvPr>
        </p:nvGraphicFramePr>
        <p:xfrm>
          <a:off x="4834605" y="2833704"/>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80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4.7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8.9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259" name="TextBox 258">
            <a:extLst>
              <a:ext uri="{FF2B5EF4-FFF2-40B4-BE49-F238E27FC236}">
                <a16:creationId xmlns:a16="http://schemas.microsoft.com/office/drawing/2014/main" id="{F5D6CD13-5C27-D049-BB47-3147DD415CDC}"/>
              </a:ext>
            </a:extLst>
          </p:cNvPr>
          <p:cNvSpPr txBox="1"/>
          <p:nvPr/>
        </p:nvSpPr>
        <p:spPr>
          <a:xfrm flipH="1">
            <a:off x="5646475"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a:t>
            </a:r>
          </a:p>
        </p:txBody>
      </p:sp>
      <p:sp>
        <p:nvSpPr>
          <p:cNvPr id="260" name="TextBox 259">
            <a:extLst>
              <a:ext uri="{FF2B5EF4-FFF2-40B4-BE49-F238E27FC236}">
                <a16:creationId xmlns:a16="http://schemas.microsoft.com/office/drawing/2014/main" id="{3782AA99-9288-E040-AB95-05D6E33D8D26}"/>
              </a:ext>
            </a:extLst>
          </p:cNvPr>
          <p:cNvSpPr txBox="1"/>
          <p:nvPr/>
        </p:nvSpPr>
        <p:spPr>
          <a:xfrm flipH="1">
            <a:off x="6030981"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2.5</a:t>
            </a:r>
          </a:p>
        </p:txBody>
      </p:sp>
      <p:sp>
        <p:nvSpPr>
          <p:cNvPr id="261" name="TextBox 260">
            <a:extLst>
              <a:ext uri="{FF2B5EF4-FFF2-40B4-BE49-F238E27FC236}">
                <a16:creationId xmlns:a16="http://schemas.microsoft.com/office/drawing/2014/main" id="{1025D039-12F2-5F4D-8CCD-47E73A9E517C}"/>
              </a:ext>
            </a:extLst>
          </p:cNvPr>
          <p:cNvSpPr txBox="1"/>
          <p:nvPr/>
        </p:nvSpPr>
        <p:spPr>
          <a:xfrm flipH="1">
            <a:off x="6415487"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50</a:t>
            </a:r>
          </a:p>
        </p:txBody>
      </p:sp>
      <p:sp>
        <p:nvSpPr>
          <p:cNvPr id="262" name="TextBox 261">
            <a:extLst>
              <a:ext uri="{FF2B5EF4-FFF2-40B4-BE49-F238E27FC236}">
                <a16:creationId xmlns:a16="http://schemas.microsoft.com/office/drawing/2014/main" id="{FD539861-C105-2A41-A670-E8441750DF31}"/>
              </a:ext>
            </a:extLst>
          </p:cNvPr>
          <p:cNvSpPr txBox="1"/>
          <p:nvPr/>
        </p:nvSpPr>
        <p:spPr>
          <a:xfrm flipH="1">
            <a:off x="6799993" y="28672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42</a:t>
            </a:r>
          </a:p>
        </p:txBody>
      </p:sp>
      <p:sp>
        <p:nvSpPr>
          <p:cNvPr id="263" name="TextBox 262">
            <a:extLst>
              <a:ext uri="{FF2B5EF4-FFF2-40B4-BE49-F238E27FC236}">
                <a16:creationId xmlns:a16="http://schemas.microsoft.com/office/drawing/2014/main" id="{98E6AACC-F62B-4144-8197-9A591E17443E}"/>
              </a:ext>
            </a:extLst>
          </p:cNvPr>
          <p:cNvSpPr txBox="1"/>
          <p:nvPr/>
        </p:nvSpPr>
        <p:spPr>
          <a:xfrm flipH="1">
            <a:off x="7184499" y="28672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55</a:t>
            </a:r>
          </a:p>
        </p:txBody>
      </p:sp>
      <p:sp>
        <p:nvSpPr>
          <p:cNvPr id="264" name="TextBox 263">
            <a:extLst>
              <a:ext uri="{FF2B5EF4-FFF2-40B4-BE49-F238E27FC236}">
                <a16:creationId xmlns:a16="http://schemas.microsoft.com/office/drawing/2014/main" id="{EE25B886-A588-1B4D-AC1D-6BE3ABAF0F80}"/>
              </a:ext>
            </a:extLst>
          </p:cNvPr>
          <p:cNvSpPr txBox="1"/>
          <p:nvPr/>
        </p:nvSpPr>
        <p:spPr>
          <a:xfrm flipH="1">
            <a:off x="7569005" y="286724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84</a:t>
            </a:r>
          </a:p>
        </p:txBody>
      </p:sp>
      <p:sp>
        <p:nvSpPr>
          <p:cNvPr id="265" name="TextBox 264">
            <a:extLst>
              <a:ext uri="{FF2B5EF4-FFF2-40B4-BE49-F238E27FC236}">
                <a16:creationId xmlns:a16="http://schemas.microsoft.com/office/drawing/2014/main" id="{96E9F0C1-E826-4147-B9FC-324750BC6488}"/>
              </a:ext>
            </a:extLst>
          </p:cNvPr>
          <p:cNvSpPr txBox="1"/>
          <p:nvPr/>
        </p:nvSpPr>
        <p:spPr>
          <a:xfrm flipH="1">
            <a:off x="7939142" y="2867247"/>
            <a:ext cx="316102"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155</a:t>
            </a:r>
          </a:p>
        </p:txBody>
      </p:sp>
      <p:sp>
        <p:nvSpPr>
          <p:cNvPr id="266" name="TextBox 265">
            <a:extLst>
              <a:ext uri="{FF2B5EF4-FFF2-40B4-BE49-F238E27FC236}">
                <a16:creationId xmlns:a16="http://schemas.microsoft.com/office/drawing/2014/main" id="{8FFA1CCE-33C5-EB44-BA28-1A12DEE2D6C1}"/>
              </a:ext>
            </a:extLst>
          </p:cNvPr>
          <p:cNvSpPr txBox="1"/>
          <p:nvPr/>
        </p:nvSpPr>
        <p:spPr>
          <a:xfrm flipH="1">
            <a:off x="8338014" y="3104887"/>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8.5</a:t>
            </a:r>
          </a:p>
        </p:txBody>
      </p:sp>
      <p:grpSp>
        <p:nvGrpSpPr>
          <p:cNvPr id="267" name="Group 266">
            <a:extLst>
              <a:ext uri="{FF2B5EF4-FFF2-40B4-BE49-F238E27FC236}">
                <a16:creationId xmlns:a16="http://schemas.microsoft.com/office/drawing/2014/main" id="{6131F7C4-9360-6645-9D91-7156AC65A73E}"/>
              </a:ext>
            </a:extLst>
          </p:cNvPr>
          <p:cNvGrpSpPr/>
          <p:nvPr/>
        </p:nvGrpSpPr>
        <p:grpSpPr>
          <a:xfrm>
            <a:off x="4699478" y="3520509"/>
            <a:ext cx="3775446" cy="319227"/>
            <a:chOff x="460691" y="1617922"/>
            <a:chExt cx="3775446" cy="319227"/>
          </a:xfrm>
        </p:grpSpPr>
        <p:sp>
          <p:nvSpPr>
            <p:cNvPr id="268" name="TextBox 267">
              <a:extLst>
                <a:ext uri="{FF2B5EF4-FFF2-40B4-BE49-F238E27FC236}">
                  <a16:creationId xmlns:a16="http://schemas.microsoft.com/office/drawing/2014/main" id="{2DF51A63-7699-2D4D-B5D3-72079126356D}"/>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[f]</a:t>
              </a:r>
            </a:p>
          </p:txBody>
        </p:sp>
        <p:grpSp>
          <p:nvGrpSpPr>
            <p:cNvPr id="277" name="Group 276">
              <a:extLst>
                <a:ext uri="{FF2B5EF4-FFF2-40B4-BE49-F238E27FC236}">
                  <a16:creationId xmlns:a16="http://schemas.microsoft.com/office/drawing/2014/main" id="{F96CFBBE-BA29-124A-B047-F4F8DD431A08}"/>
                </a:ext>
              </a:extLst>
            </p:cNvPr>
            <p:cNvGrpSpPr/>
            <p:nvPr/>
          </p:nvGrpSpPr>
          <p:grpSpPr>
            <a:xfrm>
              <a:off x="800679" y="1617922"/>
              <a:ext cx="3435458" cy="319227"/>
              <a:chOff x="317115" y="1878514"/>
              <a:chExt cx="6086124" cy="386265"/>
            </a:xfrm>
          </p:grpSpPr>
          <p:cxnSp>
            <p:nvCxnSpPr>
              <p:cNvPr id="279" name="Straight Arrow Connector 278">
                <a:extLst>
                  <a:ext uri="{FF2B5EF4-FFF2-40B4-BE49-F238E27FC236}">
                    <a16:creationId xmlns:a16="http://schemas.microsoft.com/office/drawing/2014/main" id="{83E89007-BEF9-BB4F-8AFF-0D82405B0434}"/>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281" name="TextBox 280">
                <a:extLst>
                  <a:ext uri="{FF2B5EF4-FFF2-40B4-BE49-F238E27FC236}">
                    <a16:creationId xmlns:a16="http://schemas.microsoft.com/office/drawing/2014/main" id="{B63BF0EF-0453-E341-B17F-BE1132E1B112}"/>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283" name="Freeform 282">
                <a:extLst>
                  <a:ext uri="{FF2B5EF4-FFF2-40B4-BE49-F238E27FC236}">
                    <a16:creationId xmlns:a16="http://schemas.microsoft.com/office/drawing/2014/main" id="{F172DEDE-E06E-E948-8CB2-CB4CCCBAC135}"/>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285" name="Freeform 284">
                <a:extLst>
                  <a:ext uri="{FF2B5EF4-FFF2-40B4-BE49-F238E27FC236}">
                    <a16:creationId xmlns:a16="http://schemas.microsoft.com/office/drawing/2014/main" id="{DFC781A0-EDC3-AB40-A879-8FCC76CB5815}"/>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87" name="Freeform 286">
                <a:extLst>
                  <a:ext uri="{FF2B5EF4-FFF2-40B4-BE49-F238E27FC236}">
                    <a16:creationId xmlns:a16="http://schemas.microsoft.com/office/drawing/2014/main" id="{DED1E6E4-0A69-5C4A-95C5-36810D05C3D3}"/>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89" name="TextBox 288">
                    <a:extLst>
                      <a:ext uri="{FF2B5EF4-FFF2-40B4-BE49-F238E27FC236}">
                        <a16:creationId xmlns:a16="http://schemas.microsoft.com/office/drawing/2014/main" id="{5672556B-234F-0B45-B824-4E354F06EC5C}"/>
                      </a:ext>
                    </a:extLst>
                  </p:cNvPr>
                  <p:cNvSpPr txBox="1"/>
                  <p:nvPr/>
                </p:nvSpPr>
                <p:spPr>
                  <a:xfrm>
                    <a:off x="2057038" y="1963773"/>
                    <a:ext cx="630192" cy="215747"/>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2</a:t>
                    </a:r>
                  </a:p>
                </p:txBody>
              </p:sp>
            </mc:Choice>
            <mc:Fallback xmlns="">
              <p:sp>
                <p:nvSpPr>
                  <p:cNvPr id="289" name="TextBox 288">
                    <a:extLst>
                      <a:ext uri="{FF2B5EF4-FFF2-40B4-BE49-F238E27FC236}">
                        <a16:creationId xmlns:a16="http://schemas.microsoft.com/office/drawing/2014/main" id="{5672556B-234F-0B45-B824-4E354F06EC5C}"/>
                      </a:ext>
                    </a:extLst>
                  </p:cNvPr>
                  <p:cNvSpPr txBox="1">
                    <a:spLocks noRot="1" noChangeAspect="1" noMove="1" noResize="1" noEditPoints="1" noAdjustHandles="1" noChangeArrowheads="1" noChangeShapeType="1" noTextEdit="1"/>
                  </p:cNvSpPr>
                  <p:nvPr/>
                </p:nvSpPr>
                <p:spPr>
                  <a:xfrm>
                    <a:off x="2057038" y="1963773"/>
                    <a:ext cx="630192" cy="215747"/>
                  </a:xfrm>
                  <a:prstGeom prst="rect">
                    <a:avLst/>
                  </a:prstGeom>
                  <a:blipFill>
                    <a:blip r:embed="rId13"/>
                    <a:stretch>
                      <a:fillRect t="-40000" r="-13793" b="-66667"/>
                    </a:stretch>
                  </a:blipFill>
                  <a:ln>
                    <a:noFill/>
                  </a:ln>
                </p:spPr>
                <p:txBody>
                  <a:bodyPr/>
                  <a:lstStyle/>
                  <a:p>
                    <a:r>
                      <a:rPr lang="en-US">
                        <a:noFill/>
                      </a:rPr>
                      <a:t> </a:t>
                    </a:r>
                  </a:p>
                </p:txBody>
              </p:sp>
            </mc:Fallback>
          </mc:AlternateContent>
          <p:cxnSp>
            <p:nvCxnSpPr>
              <p:cNvPr id="291" name="Straight Arrow Connector 290">
                <a:extLst>
                  <a:ext uri="{FF2B5EF4-FFF2-40B4-BE49-F238E27FC236}">
                    <a16:creationId xmlns:a16="http://schemas.microsoft.com/office/drawing/2014/main" id="{D245DDA6-BB89-DC4D-8B5C-99D13673A15B}"/>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293" name="Group 292">
                <a:extLst>
                  <a:ext uri="{FF2B5EF4-FFF2-40B4-BE49-F238E27FC236}">
                    <a16:creationId xmlns:a16="http://schemas.microsoft.com/office/drawing/2014/main" id="{535E1C2F-B8FA-974F-B2AA-F88831A3CAC4}"/>
                  </a:ext>
                </a:extLst>
              </p:cNvPr>
              <p:cNvGrpSpPr/>
              <p:nvPr/>
            </p:nvGrpSpPr>
            <p:grpSpPr>
              <a:xfrm>
                <a:off x="3486313" y="1878514"/>
                <a:ext cx="1498515" cy="386265"/>
                <a:chOff x="3486313" y="1878514"/>
                <a:chExt cx="1498515" cy="386265"/>
              </a:xfrm>
            </p:grpSpPr>
            <p:sp>
              <p:nvSpPr>
                <p:cNvPr id="296" name="Freeform 295">
                  <a:extLst>
                    <a:ext uri="{FF2B5EF4-FFF2-40B4-BE49-F238E27FC236}">
                      <a16:creationId xmlns:a16="http://schemas.microsoft.com/office/drawing/2014/main" id="{DD211627-6E10-4942-9886-9523A6BCC38B}"/>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297" name="Freeform 296">
                  <a:extLst>
                    <a:ext uri="{FF2B5EF4-FFF2-40B4-BE49-F238E27FC236}">
                      <a16:creationId xmlns:a16="http://schemas.microsoft.com/office/drawing/2014/main" id="{3A6A984E-47F0-694F-A4A2-2D9DDBBF931A}"/>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298" name="TextBox 297">
                      <a:extLst>
                        <a:ext uri="{FF2B5EF4-FFF2-40B4-BE49-F238E27FC236}">
                          <a16:creationId xmlns:a16="http://schemas.microsoft.com/office/drawing/2014/main" id="{AEB44093-A948-9140-8DAC-3CF49BDDFFA9}"/>
                        </a:ext>
                      </a:extLst>
                    </p:cNvPr>
                    <p:cNvSpPr txBox="1"/>
                    <p:nvPr/>
                  </p:nvSpPr>
                  <p:spPr>
                    <a:xfrm>
                      <a:off x="3949119" y="1952986"/>
                      <a:ext cx="572903" cy="237321"/>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8</a:t>
                      </a:r>
                    </a:p>
                  </p:txBody>
                </p:sp>
              </mc:Choice>
              <mc:Fallback xmlns="">
                <p:sp>
                  <p:nvSpPr>
                    <p:cNvPr id="298" name="TextBox 297">
                      <a:extLst>
                        <a:ext uri="{FF2B5EF4-FFF2-40B4-BE49-F238E27FC236}">
                          <a16:creationId xmlns:a16="http://schemas.microsoft.com/office/drawing/2014/main" id="{AEB44093-A948-9140-8DAC-3CF49BDDFFA9}"/>
                        </a:ext>
                      </a:extLst>
                    </p:cNvPr>
                    <p:cNvSpPr txBox="1">
                      <a:spLocks noRot="1" noChangeAspect="1" noMove="1" noResize="1" noEditPoints="1" noAdjustHandles="1" noChangeArrowheads="1" noChangeShapeType="1" noTextEdit="1"/>
                    </p:cNvSpPr>
                    <p:nvPr/>
                  </p:nvSpPr>
                  <p:spPr>
                    <a:xfrm>
                      <a:off x="3949119" y="1952986"/>
                      <a:ext cx="572903" cy="237321"/>
                    </a:xfrm>
                    <a:prstGeom prst="rect">
                      <a:avLst/>
                    </a:prstGeom>
                    <a:blipFill>
                      <a:blip r:embed="rId14"/>
                      <a:stretch>
                        <a:fillRect t="-31250" r="-18519" b="-62500"/>
                      </a:stretch>
                    </a:blipFill>
                    <a:ln>
                      <a:noFill/>
                    </a:ln>
                  </p:spPr>
                  <p:txBody>
                    <a:bodyPr/>
                    <a:lstStyle/>
                    <a:p>
                      <a:r>
                        <a:rPr lang="en-US">
                          <a:noFill/>
                        </a:rPr>
                        <a:t> </a:t>
                      </a:r>
                    </a:p>
                  </p:txBody>
                </p:sp>
              </mc:Fallback>
            </mc:AlternateContent>
          </p:grpSp>
          <p:sp>
            <p:nvSpPr>
              <p:cNvPr id="294" name="TextBox 293">
                <a:extLst>
                  <a:ext uri="{FF2B5EF4-FFF2-40B4-BE49-F238E27FC236}">
                    <a16:creationId xmlns:a16="http://schemas.microsoft.com/office/drawing/2014/main" id="{1FF985BB-F3E9-F34F-81A2-B37BEAD2E3AB}"/>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295" name="Straight Arrow Connector 294">
                <a:extLst>
                  <a:ext uri="{FF2B5EF4-FFF2-40B4-BE49-F238E27FC236}">
                    <a16:creationId xmlns:a16="http://schemas.microsoft.com/office/drawing/2014/main" id="{44C69823-A2A7-3941-8323-259252940D9E}"/>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aphicFrame>
        <p:nvGraphicFramePr>
          <p:cNvPr id="299" name="Table 298">
            <a:extLst>
              <a:ext uri="{FF2B5EF4-FFF2-40B4-BE49-F238E27FC236}">
                <a16:creationId xmlns:a16="http://schemas.microsoft.com/office/drawing/2014/main" id="{C3133F17-D3ED-7E4B-99BD-0D8771785017}"/>
              </a:ext>
            </a:extLst>
          </p:cNvPr>
          <p:cNvGraphicFramePr>
            <a:graphicFrameLocks noGrp="1"/>
          </p:cNvGraphicFramePr>
          <p:nvPr>
            <p:extLst>
              <p:ext uri="{D42A27DB-BD31-4B8C-83A1-F6EECF244321}">
                <p14:modId xmlns:p14="http://schemas.microsoft.com/office/powerpoint/2010/main" val="848447101"/>
              </p:ext>
            </p:extLst>
          </p:nvPr>
        </p:nvGraphicFramePr>
        <p:xfrm>
          <a:off x="4834605" y="3918248"/>
          <a:ext cx="3834304" cy="473516"/>
        </p:xfrm>
        <a:graphic>
          <a:graphicData uri="http://schemas.openxmlformats.org/drawingml/2006/table">
            <a:tbl>
              <a:tblPr firstRow="1" bandRow="1">
                <a:tableStyleId>{5C22544A-7EE6-4342-B048-85BDC9FD1C3A}</a:tableStyleId>
              </a:tblPr>
              <a:tblGrid>
                <a:gridCol w="760472">
                  <a:extLst>
                    <a:ext uri="{9D8B030D-6E8A-4147-A177-3AD203B41FA5}">
                      <a16:colId xmlns:a16="http://schemas.microsoft.com/office/drawing/2014/main" val="2569829075"/>
                    </a:ext>
                  </a:extLst>
                </a:gridCol>
                <a:gridCol w="384229">
                  <a:extLst>
                    <a:ext uri="{9D8B030D-6E8A-4147-A177-3AD203B41FA5}">
                      <a16:colId xmlns:a16="http://schemas.microsoft.com/office/drawing/2014/main" val="2834915456"/>
                    </a:ext>
                  </a:extLst>
                </a:gridCol>
                <a:gridCol w="384229">
                  <a:extLst>
                    <a:ext uri="{9D8B030D-6E8A-4147-A177-3AD203B41FA5}">
                      <a16:colId xmlns:a16="http://schemas.microsoft.com/office/drawing/2014/main" val="3870899017"/>
                    </a:ext>
                  </a:extLst>
                </a:gridCol>
                <a:gridCol w="384229">
                  <a:extLst>
                    <a:ext uri="{9D8B030D-6E8A-4147-A177-3AD203B41FA5}">
                      <a16:colId xmlns:a16="http://schemas.microsoft.com/office/drawing/2014/main" val="1109626806"/>
                    </a:ext>
                  </a:extLst>
                </a:gridCol>
                <a:gridCol w="384229">
                  <a:extLst>
                    <a:ext uri="{9D8B030D-6E8A-4147-A177-3AD203B41FA5}">
                      <a16:colId xmlns:a16="http://schemas.microsoft.com/office/drawing/2014/main" val="524785975"/>
                    </a:ext>
                  </a:extLst>
                </a:gridCol>
                <a:gridCol w="384229">
                  <a:extLst>
                    <a:ext uri="{9D8B030D-6E8A-4147-A177-3AD203B41FA5}">
                      <a16:colId xmlns:a16="http://schemas.microsoft.com/office/drawing/2014/main" val="1393736582"/>
                    </a:ext>
                  </a:extLst>
                </a:gridCol>
                <a:gridCol w="384229">
                  <a:extLst>
                    <a:ext uri="{9D8B030D-6E8A-4147-A177-3AD203B41FA5}">
                      <a16:colId xmlns:a16="http://schemas.microsoft.com/office/drawing/2014/main" val="3113488826"/>
                    </a:ext>
                  </a:extLst>
                </a:gridCol>
                <a:gridCol w="384229">
                  <a:extLst>
                    <a:ext uri="{9D8B030D-6E8A-4147-A177-3AD203B41FA5}">
                      <a16:colId xmlns:a16="http://schemas.microsoft.com/office/drawing/2014/main" val="1114071778"/>
                    </a:ext>
                  </a:extLst>
                </a:gridCol>
                <a:gridCol w="384229">
                  <a:extLst>
                    <a:ext uri="{9D8B030D-6E8A-4147-A177-3AD203B41FA5}">
                      <a16:colId xmlns:a16="http://schemas.microsoft.com/office/drawing/2014/main" val="2197244013"/>
                    </a:ext>
                  </a:extLst>
                </a:gridCol>
              </a:tblGrid>
              <a:tr h="236758">
                <a:tc>
                  <a:txBody>
                    <a:bodyPr/>
                    <a:lstStyle/>
                    <a:p>
                      <a:pPr algn="ctr"/>
                      <a:r>
                        <a:rPr lang="en-US" sz="1500" b="1" dirty="0">
                          <a:solidFill>
                            <a:schemeClr val="tx1"/>
                          </a:solidFill>
                        </a:rPr>
                        <a:t>Input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17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4400984"/>
                  </a:ext>
                </a:extLst>
              </a:tr>
              <a:tr h="236758">
                <a:tc>
                  <a:txBody>
                    <a:bodyPr/>
                    <a:lstStyle/>
                    <a:p>
                      <a:pPr algn="ctr"/>
                      <a:r>
                        <a:rPr lang="en-US" sz="1500" b="1" dirty="0">
                          <a:solidFill>
                            <a:schemeClr val="tx1"/>
                          </a:solidFill>
                        </a:rPr>
                        <a:t>Output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36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28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78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500" b="0" dirty="0">
                          <a:solidFill>
                            <a:schemeClr val="tx1"/>
                          </a:solidFill>
                        </a:rPr>
                        <a:t>50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500" b="0" dirty="0">
                        <a:solidFill>
                          <a:schemeClr val="tx1"/>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90149958"/>
                  </a:ext>
                </a:extLst>
              </a:tr>
            </a:tbl>
          </a:graphicData>
        </a:graphic>
      </p:graphicFrame>
      <p:sp>
        <p:nvSpPr>
          <p:cNvPr id="300" name="TextBox 299">
            <a:extLst>
              <a:ext uri="{FF2B5EF4-FFF2-40B4-BE49-F238E27FC236}">
                <a16:creationId xmlns:a16="http://schemas.microsoft.com/office/drawing/2014/main" id="{C7DDEF77-0B99-7C42-AE55-4A2C2707A448}"/>
              </a:ext>
            </a:extLst>
          </p:cNvPr>
          <p:cNvSpPr txBox="1"/>
          <p:nvPr/>
        </p:nvSpPr>
        <p:spPr>
          <a:xfrm flipH="1">
            <a:off x="5646475"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12</a:t>
            </a:r>
          </a:p>
        </p:txBody>
      </p:sp>
      <p:sp>
        <p:nvSpPr>
          <p:cNvPr id="301" name="TextBox 300">
            <a:extLst>
              <a:ext uri="{FF2B5EF4-FFF2-40B4-BE49-F238E27FC236}">
                <a16:creationId xmlns:a16="http://schemas.microsoft.com/office/drawing/2014/main" id="{E59CC38F-E33C-5C49-8051-401F546B1E7B}"/>
              </a:ext>
            </a:extLst>
          </p:cNvPr>
          <p:cNvSpPr txBox="1"/>
          <p:nvPr/>
        </p:nvSpPr>
        <p:spPr>
          <a:xfrm flipH="1">
            <a:off x="6030981"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a:t>
            </a:r>
          </a:p>
        </p:txBody>
      </p:sp>
      <p:sp>
        <p:nvSpPr>
          <p:cNvPr id="302" name="TextBox 301">
            <a:extLst>
              <a:ext uri="{FF2B5EF4-FFF2-40B4-BE49-F238E27FC236}">
                <a16:creationId xmlns:a16="http://schemas.microsoft.com/office/drawing/2014/main" id="{E4213834-E180-854D-A348-18054E74D337}"/>
              </a:ext>
            </a:extLst>
          </p:cNvPr>
          <p:cNvSpPr txBox="1"/>
          <p:nvPr/>
        </p:nvSpPr>
        <p:spPr>
          <a:xfrm flipH="1">
            <a:off x="6415487" y="395179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22</a:t>
            </a:r>
          </a:p>
        </p:txBody>
      </p:sp>
      <p:sp>
        <p:nvSpPr>
          <p:cNvPr id="303" name="TextBox 302">
            <a:extLst>
              <a:ext uri="{FF2B5EF4-FFF2-40B4-BE49-F238E27FC236}">
                <a16:creationId xmlns:a16="http://schemas.microsoft.com/office/drawing/2014/main" id="{52C6F28E-7990-5047-88B2-0A496F13A5DB}"/>
              </a:ext>
            </a:extLst>
          </p:cNvPr>
          <p:cNvSpPr txBox="1"/>
          <p:nvPr/>
        </p:nvSpPr>
        <p:spPr>
          <a:xfrm flipH="1">
            <a:off x="6799993"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54</a:t>
            </a:r>
          </a:p>
        </p:txBody>
      </p:sp>
      <p:sp>
        <p:nvSpPr>
          <p:cNvPr id="304" name="TextBox 303">
            <a:extLst>
              <a:ext uri="{FF2B5EF4-FFF2-40B4-BE49-F238E27FC236}">
                <a16:creationId xmlns:a16="http://schemas.microsoft.com/office/drawing/2014/main" id="{7E9A3966-5F87-8848-98D0-9522490C79E8}"/>
              </a:ext>
            </a:extLst>
          </p:cNvPr>
          <p:cNvSpPr txBox="1"/>
          <p:nvPr/>
        </p:nvSpPr>
        <p:spPr>
          <a:xfrm flipH="1">
            <a:off x="7184499" y="3958792"/>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18</a:t>
            </a:r>
          </a:p>
        </p:txBody>
      </p:sp>
      <p:sp>
        <p:nvSpPr>
          <p:cNvPr id="305" name="TextBox 304">
            <a:extLst>
              <a:ext uri="{FF2B5EF4-FFF2-40B4-BE49-F238E27FC236}">
                <a16:creationId xmlns:a16="http://schemas.microsoft.com/office/drawing/2014/main" id="{1DCB6EA9-9E36-4E4D-B448-16F6A23EF77C}"/>
              </a:ext>
            </a:extLst>
          </p:cNvPr>
          <p:cNvSpPr txBox="1"/>
          <p:nvPr/>
        </p:nvSpPr>
        <p:spPr>
          <a:xfrm flipH="1">
            <a:off x="7569005" y="3958792"/>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44</a:t>
            </a:r>
          </a:p>
        </p:txBody>
      </p:sp>
      <p:sp>
        <p:nvSpPr>
          <p:cNvPr id="306" name="TextBox 305">
            <a:extLst>
              <a:ext uri="{FF2B5EF4-FFF2-40B4-BE49-F238E27FC236}">
                <a16:creationId xmlns:a16="http://schemas.microsoft.com/office/drawing/2014/main" id="{DC30B107-AFDF-2A4C-8050-633D1A60044F}"/>
              </a:ext>
            </a:extLst>
          </p:cNvPr>
          <p:cNvSpPr txBox="1"/>
          <p:nvPr/>
        </p:nvSpPr>
        <p:spPr>
          <a:xfrm flipH="1">
            <a:off x="7953511" y="395179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29</a:t>
            </a:r>
          </a:p>
        </p:txBody>
      </p:sp>
      <p:sp>
        <p:nvSpPr>
          <p:cNvPr id="307" name="TextBox 306">
            <a:extLst>
              <a:ext uri="{FF2B5EF4-FFF2-40B4-BE49-F238E27FC236}">
                <a16:creationId xmlns:a16="http://schemas.microsoft.com/office/drawing/2014/main" id="{33D984A1-8293-BF48-BF50-CD2BB371E36C}"/>
              </a:ext>
            </a:extLst>
          </p:cNvPr>
          <p:cNvSpPr txBox="1"/>
          <p:nvPr/>
        </p:nvSpPr>
        <p:spPr>
          <a:xfrm flipH="1">
            <a:off x="8338014" y="4189431"/>
            <a:ext cx="287365" cy="173732"/>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500" b="1" dirty="0"/>
              <a:t>26</a:t>
            </a:r>
          </a:p>
        </p:txBody>
      </p:sp>
    </p:spTree>
    <p:extLst>
      <p:ext uri="{BB962C8B-B14F-4D97-AF65-F5344CB8AC3E}">
        <p14:creationId xmlns:p14="http://schemas.microsoft.com/office/powerpoint/2010/main" val="351823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dissolve">
                                      <p:cBhvr>
                                        <p:cTn id="7" dur="500"/>
                                        <p:tgtEl>
                                          <p:spTgt spid="6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4"/>
                                        </p:tgtEl>
                                        <p:attrNameLst>
                                          <p:attrName>style.visibility</p:attrName>
                                        </p:attrNameLst>
                                      </p:cBhvr>
                                      <p:to>
                                        <p:strVal val="visible"/>
                                      </p:to>
                                    </p:set>
                                    <p:animEffect transition="in" filter="dissolve">
                                      <p:cBhvr>
                                        <p:cTn id="12" dur="500"/>
                                        <p:tgtEl>
                                          <p:spTgt spid="94"/>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dissolve">
                                      <p:cBhvr>
                                        <p:cTn id="17" dur="500"/>
                                        <p:tgtEl>
                                          <p:spTgt spid="9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6"/>
                                        </p:tgtEl>
                                        <p:attrNameLst>
                                          <p:attrName>style.visibility</p:attrName>
                                        </p:attrNameLst>
                                      </p:cBhvr>
                                      <p:to>
                                        <p:strVal val="visible"/>
                                      </p:to>
                                    </p:set>
                                    <p:animEffect transition="in" filter="dissolve">
                                      <p:cBhvr>
                                        <p:cTn id="22" dur="500"/>
                                        <p:tgtEl>
                                          <p:spTgt spid="9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7"/>
                                        </p:tgtEl>
                                        <p:attrNameLst>
                                          <p:attrName>style.visibility</p:attrName>
                                        </p:attrNameLst>
                                      </p:cBhvr>
                                      <p:to>
                                        <p:strVal val="visible"/>
                                      </p:to>
                                    </p:set>
                                    <p:animEffect transition="in" filter="dissolve">
                                      <p:cBhvr>
                                        <p:cTn id="27" dur="500"/>
                                        <p:tgtEl>
                                          <p:spTgt spid="97"/>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8"/>
                                        </p:tgtEl>
                                        <p:attrNameLst>
                                          <p:attrName>style.visibility</p:attrName>
                                        </p:attrNameLst>
                                      </p:cBhvr>
                                      <p:to>
                                        <p:strVal val="visible"/>
                                      </p:to>
                                    </p:set>
                                    <p:animEffect transition="in" filter="dissolve">
                                      <p:cBhvr>
                                        <p:cTn id="32" dur="500"/>
                                        <p:tgtEl>
                                          <p:spTgt spid="98"/>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99"/>
                                        </p:tgtEl>
                                        <p:attrNameLst>
                                          <p:attrName>style.visibility</p:attrName>
                                        </p:attrNameLst>
                                      </p:cBhvr>
                                      <p:to>
                                        <p:strVal val="visible"/>
                                      </p:to>
                                    </p:set>
                                    <p:animEffect transition="in" filter="dissolve">
                                      <p:cBhvr>
                                        <p:cTn id="37" dur="500"/>
                                        <p:tgtEl>
                                          <p:spTgt spid="99"/>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00"/>
                                        </p:tgtEl>
                                        <p:attrNameLst>
                                          <p:attrName>style.visibility</p:attrName>
                                        </p:attrNameLst>
                                      </p:cBhvr>
                                      <p:to>
                                        <p:strVal val="visible"/>
                                      </p:to>
                                    </p:set>
                                    <p:animEffect transition="in" filter="dissolve">
                                      <p:cBhvr>
                                        <p:cTn id="42" dur="500"/>
                                        <p:tgtEl>
                                          <p:spTgt spid="10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18"/>
                                        </p:tgtEl>
                                        <p:attrNameLst>
                                          <p:attrName>style.visibility</p:attrName>
                                        </p:attrNameLst>
                                      </p:cBhvr>
                                      <p:to>
                                        <p:strVal val="visible"/>
                                      </p:to>
                                    </p:set>
                                    <p:animEffect transition="in" filter="dissolve">
                                      <p:cBhvr>
                                        <p:cTn id="47" dur="500"/>
                                        <p:tgtEl>
                                          <p:spTgt spid="118"/>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19"/>
                                        </p:tgtEl>
                                        <p:attrNameLst>
                                          <p:attrName>style.visibility</p:attrName>
                                        </p:attrNameLst>
                                      </p:cBhvr>
                                      <p:to>
                                        <p:strVal val="visible"/>
                                      </p:to>
                                    </p:set>
                                    <p:animEffect transition="in" filter="dissolve">
                                      <p:cBhvr>
                                        <p:cTn id="52" dur="500"/>
                                        <p:tgtEl>
                                          <p:spTgt spid="119"/>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20"/>
                                        </p:tgtEl>
                                        <p:attrNameLst>
                                          <p:attrName>style.visibility</p:attrName>
                                        </p:attrNameLst>
                                      </p:cBhvr>
                                      <p:to>
                                        <p:strVal val="visible"/>
                                      </p:to>
                                    </p:set>
                                    <p:animEffect transition="in" filter="dissolve">
                                      <p:cBhvr>
                                        <p:cTn id="57" dur="500"/>
                                        <p:tgtEl>
                                          <p:spTgt spid="120"/>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21"/>
                                        </p:tgtEl>
                                        <p:attrNameLst>
                                          <p:attrName>style.visibility</p:attrName>
                                        </p:attrNameLst>
                                      </p:cBhvr>
                                      <p:to>
                                        <p:strVal val="visible"/>
                                      </p:to>
                                    </p:set>
                                    <p:animEffect transition="in" filter="dissolve">
                                      <p:cBhvr>
                                        <p:cTn id="62" dur="500"/>
                                        <p:tgtEl>
                                          <p:spTgt spid="121"/>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22"/>
                                        </p:tgtEl>
                                        <p:attrNameLst>
                                          <p:attrName>style.visibility</p:attrName>
                                        </p:attrNameLst>
                                      </p:cBhvr>
                                      <p:to>
                                        <p:strVal val="visible"/>
                                      </p:to>
                                    </p:set>
                                    <p:animEffect transition="in" filter="dissolve">
                                      <p:cBhvr>
                                        <p:cTn id="67" dur="500"/>
                                        <p:tgtEl>
                                          <p:spTgt spid="122"/>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23"/>
                                        </p:tgtEl>
                                        <p:attrNameLst>
                                          <p:attrName>style.visibility</p:attrName>
                                        </p:attrNameLst>
                                      </p:cBhvr>
                                      <p:to>
                                        <p:strVal val="visible"/>
                                      </p:to>
                                    </p:set>
                                    <p:animEffect transition="in" filter="dissolve">
                                      <p:cBhvr>
                                        <p:cTn id="72" dur="500"/>
                                        <p:tgtEl>
                                          <p:spTgt spid="123"/>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24"/>
                                        </p:tgtEl>
                                        <p:attrNameLst>
                                          <p:attrName>style.visibility</p:attrName>
                                        </p:attrNameLst>
                                      </p:cBhvr>
                                      <p:to>
                                        <p:strVal val="visible"/>
                                      </p:to>
                                    </p:set>
                                    <p:animEffect transition="in" filter="dissolve">
                                      <p:cBhvr>
                                        <p:cTn id="77" dur="500"/>
                                        <p:tgtEl>
                                          <p:spTgt spid="124"/>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125"/>
                                        </p:tgtEl>
                                        <p:attrNameLst>
                                          <p:attrName>style.visibility</p:attrName>
                                        </p:attrNameLst>
                                      </p:cBhvr>
                                      <p:to>
                                        <p:strVal val="visible"/>
                                      </p:to>
                                    </p:set>
                                    <p:animEffect transition="in" filter="dissolve">
                                      <p:cBhvr>
                                        <p:cTn id="82" dur="500"/>
                                        <p:tgtEl>
                                          <p:spTgt spid="125"/>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201"/>
                                        </p:tgtEl>
                                        <p:attrNameLst>
                                          <p:attrName>style.visibility</p:attrName>
                                        </p:attrNameLst>
                                      </p:cBhvr>
                                      <p:to>
                                        <p:strVal val="visible"/>
                                      </p:to>
                                    </p:set>
                                    <p:animEffect transition="in" filter="dissolve">
                                      <p:cBhvr>
                                        <p:cTn id="87" dur="500"/>
                                        <p:tgtEl>
                                          <p:spTgt spid="201"/>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grpId="0" nodeType="clickEffect">
                                  <p:stCondLst>
                                    <p:cond delay="0"/>
                                  </p:stCondLst>
                                  <p:childTnLst>
                                    <p:set>
                                      <p:cBhvr>
                                        <p:cTn id="91" dur="1" fill="hold">
                                          <p:stCondLst>
                                            <p:cond delay="0"/>
                                          </p:stCondLst>
                                        </p:cTn>
                                        <p:tgtEl>
                                          <p:spTgt spid="202"/>
                                        </p:tgtEl>
                                        <p:attrNameLst>
                                          <p:attrName>style.visibility</p:attrName>
                                        </p:attrNameLst>
                                      </p:cBhvr>
                                      <p:to>
                                        <p:strVal val="visible"/>
                                      </p:to>
                                    </p:set>
                                    <p:animEffect transition="in" filter="dissolve">
                                      <p:cBhvr>
                                        <p:cTn id="92" dur="500"/>
                                        <p:tgtEl>
                                          <p:spTgt spid="202"/>
                                        </p:tgtEl>
                                      </p:cBhvr>
                                    </p:animEffect>
                                  </p:childTnLst>
                                </p:cTn>
                              </p:par>
                            </p:childTnLst>
                          </p:cTn>
                        </p:par>
                      </p:childTnLst>
                    </p:cTn>
                  </p:par>
                  <p:par>
                    <p:cTn id="93" fill="hold">
                      <p:stCondLst>
                        <p:cond delay="indefinite"/>
                      </p:stCondLst>
                      <p:childTnLst>
                        <p:par>
                          <p:cTn id="94" fill="hold">
                            <p:stCondLst>
                              <p:cond delay="0"/>
                            </p:stCondLst>
                            <p:childTnLst>
                              <p:par>
                                <p:cTn id="95" presetID="9" presetClass="entr" presetSubtype="0" fill="hold" grpId="0" nodeType="clickEffect">
                                  <p:stCondLst>
                                    <p:cond delay="0"/>
                                  </p:stCondLst>
                                  <p:childTnLst>
                                    <p:set>
                                      <p:cBhvr>
                                        <p:cTn id="96" dur="1" fill="hold">
                                          <p:stCondLst>
                                            <p:cond delay="0"/>
                                          </p:stCondLst>
                                        </p:cTn>
                                        <p:tgtEl>
                                          <p:spTgt spid="203"/>
                                        </p:tgtEl>
                                        <p:attrNameLst>
                                          <p:attrName>style.visibility</p:attrName>
                                        </p:attrNameLst>
                                      </p:cBhvr>
                                      <p:to>
                                        <p:strVal val="visible"/>
                                      </p:to>
                                    </p:set>
                                    <p:animEffect transition="in" filter="dissolve">
                                      <p:cBhvr>
                                        <p:cTn id="97" dur="500"/>
                                        <p:tgtEl>
                                          <p:spTgt spid="203"/>
                                        </p:tgtEl>
                                      </p:cBhvr>
                                    </p:animEffect>
                                  </p:childTnLst>
                                </p:cTn>
                              </p:par>
                            </p:childTnLst>
                          </p:cTn>
                        </p:par>
                      </p:childTnLst>
                    </p:cTn>
                  </p:par>
                  <p:par>
                    <p:cTn id="98" fill="hold">
                      <p:stCondLst>
                        <p:cond delay="indefinite"/>
                      </p:stCondLst>
                      <p:childTnLst>
                        <p:par>
                          <p:cTn id="99" fill="hold">
                            <p:stCondLst>
                              <p:cond delay="0"/>
                            </p:stCondLst>
                            <p:childTnLst>
                              <p:par>
                                <p:cTn id="100" presetID="9" presetClass="entr" presetSubtype="0" fill="hold" grpId="0" nodeType="clickEffect">
                                  <p:stCondLst>
                                    <p:cond delay="0"/>
                                  </p:stCondLst>
                                  <p:childTnLst>
                                    <p:set>
                                      <p:cBhvr>
                                        <p:cTn id="101" dur="1" fill="hold">
                                          <p:stCondLst>
                                            <p:cond delay="0"/>
                                          </p:stCondLst>
                                        </p:cTn>
                                        <p:tgtEl>
                                          <p:spTgt spid="212"/>
                                        </p:tgtEl>
                                        <p:attrNameLst>
                                          <p:attrName>style.visibility</p:attrName>
                                        </p:attrNameLst>
                                      </p:cBhvr>
                                      <p:to>
                                        <p:strVal val="visible"/>
                                      </p:to>
                                    </p:set>
                                    <p:animEffect transition="in" filter="dissolve">
                                      <p:cBhvr>
                                        <p:cTn id="102" dur="500"/>
                                        <p:tgtEl>
                                          <p:spTgt spid="212"/>
                                        </p:tgtEl>
                                      </p:cBhvr>
                                    </p:animEffect>
                                  </p:childTnLst>
                                </p:cTn>
                              </p:par>
                            </p:childTnLst>
                          </p:cTn>
                        </p:par>
                      </p:childTnLst>
                    </p:cTn>
                  </p:par>
                  <p:par>
                    <p:cTn id="103" fill="hold">
                      <p:stCondLst>
                        <p:cond delay="indefinite"/>
                      </p:stCondLst>
                      <p:childTnLst>
                        <p:par>
                          <p:cTn id="104" fill="hold">
                            <p:stCondLst>
                              <p:cond delay="0"/>
                            </p:stCondLst>
                            <p:childTnLst>
                              <p:par>
                                <p:cTn id="105" presetID="9" presetClass="entr" presetSubtype="0" fill="hold" grpId="0" nodeType="clickEffect">
                                  <p:stCondLst>
                                    <p:cond delay="0"/>
                                  </p:stCondLst>
                                  <p:childTnLst>
                                    <p:set>
                                      <p:cBhvr>
                                        <p:cTn id="106" dur="1" fill="hold">
                                          <p:stCondLst>
                                            <p:cond delay="0"/>
                                          </p:stCondLst>
                                        </p:cTn>
                                        <p:tgtEl>
                                          <p:spTgt spid="213"/>
                                        </p:tgtEl>
                                        <p:attrNameLst>
                                          <p:attrName>style.visibility</p:attrName>
                                        </p:attrNameLst>
                                      </p:cBhvr>
                                      <p:to>
                                        <p:strVal val="visible"/>
                                      </p:to>
                                    </p:set>
                                    <p:animEffect transition="in" filter="dissolve">
                                      <p:cBhvr>
                                        <p:cTn id="107" dur="500"/>
                                        <p:tgtEl>
                                          <p:spTgt spid="213"/>
                                        </p:tgtEl>
                                      </p:cBhvr>
                                    </p:animEffect>
                                  </p:childTnLst>
                                </p:cTn>
                              </p:par>
                            </p:childTnLst>
                          </p:cTn>
                        </p:par>
                      </p:childTnLst>
                    </p:cTn>
                  </p:par>
                  <p:par>
                    <p:cTn id="108" fill="hold">
                      <p:stCondLst>
                        <p:cond delay="indefinite"/>
                      </p:stCondLst>
                      <p:childTnLst>
                        <p:par>
                          <p:cTn id="109" fill="hold">
                            <p:stCondLst>
                              <p:cond delay="0"/>
                            </p:stCondLst>
                            <p:childTnLst>
                              <p:par>
                                <p:cTn id="110" presetID="9" presetClass="entr" presetSubtype="0" fill="hold" grpId="0" nodeType="clickEffect">
                                  <p:stCondLst>
                                    <p:cond delay="0"/>
                                  </p:stCondLst>
                                  <p:childTnLst>
                                    <p:set>
                                      <p:cBhvr>
                                        <p:cTn id="111" dur="1" fill="hold">
                                          <p:stCondLst>
                                            <p:cond delay="0"/>
                                          </p:stCondLst>
                                        </p:cTn>
                                        <p:tgtEl>
                                          <p:spTgt spid="214"/>
                                        </p:tgtEl>
                                        <p:attrNameLst>
                                          <p:attrName>style.visibility</p:attrName>
                                        </p:attrNameLst>
                                      </p:cBhvr>
                                      <p:to>
                                        <p:strVal val="visible"/>
                                      </p:to>
                                    </p:set>
                                    <p:animEffect transition="in" filter="dissolve">
                                      <p:cBhvr>
                                        <p:cTn id="112" dur="500"/>
                                        <p:tgtEl>
                                          <p:spTgt spid="214"/>
                                        </p:tgtEl>
                                      </p:cBhvr>
                                    </p:animEffect>
                                  </p:childTnLst>
                                </p:cTn>
                              </p:par>
                            </p:childTnLst>
                          </p:cTn>
                        </p:par>
                      </p:childTnLst>
                    </p:cTn>
                  </p:par>
                  <p:par>
                    <p:cTn id="113" fill="hold">
                      <p:stCondLst>
                        <p:cond delay="indefinite"/>
                      </p:stCondLst>
                      <p:childTnLst>
                        <p:par>
                          <p:cTn id="114" fill="hold">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215"/>
                                        </p:tgtEl>
                                        <p:attrNameLst>
                                          <p:attrName>style.visibility</p:attrName>
                                        </p:attrNameLst>
                                      </p:cBhvr>
                                      <p:to>
                                        <p:strVal val="visible"/>
                                      </p:to>
                                    </p:set>
                                    <p:animEffect transition="in" filter="dissolve">
                                      <p:cBhvr>
                                        <p:cTn id="117" dur="500"/>
                                        <p:tgtEl>
                                          <p:spTgt spid="215"/>
                                        </p:tgtEl>
                                      </p:cBhvr>
                                    </p:animEffect>
                                  </p:childTnLst>
                                </p:cTn>
                              </p:par>
                            </p:childTnLst>
                          </p:cTn>
                        </p:par>
                      </p:childTnLst>
                    </p:cTn>
                  </p:par>
                  <p:par>
                    <p:cTn id="118" fill="hold">
                      <p:stCondLst>
                        <p:cond delay="indefinite"/>
                      </p:stCondLst>
                      <p:childTnLst>
                        <p:par>
                          <p:cTn id="119" fill="hold">
                            <p:stCondLst>
                              <p:cond delay="0"/>
                            </p:stCondLst>
                            <p:childTnLst>
                              <p:par>
                                <p:cTn id="120" presetID="9" presetClass="entr" presetSubtype="0" fill="hold" grpId="0" nodeType="clickEffect">
                                  <p:stCondLst>
                                    <p:cond delay="0"/>
                                  </p:stCondLst>
                                  <p:childTnLst>
                                    <p:set>
                                      <p:cBhvr>
                                        <p:cTn id="121" dur="1" fill="hold">
                                          <p:stCondLst>
                                            <p:cond delay="0"/>
                                          </p:stCondLst>
                                        </p:cTn>
                                        <p:tgtEl>
                                          <p:spTgt spid="216"/>
                                        </p:tgtEl>
                                        <p:attrNameLst>
                                          <p:attrName>style.visibility</p:attrName>
                                        </p:attrNameLst>
                                      </p:cBhvr>
                                      <p:to>
                                        <p:strVal val="visible"/>
                                      </p:to>
                                    </p:set>
                                    <p:animEffect transition="in" filter="dissolve">
                                      <p:cBhvr>
                                        <p:cTn id="122" dur="500"/>
                                        <p:tgtEl>
                                          <p:spTgt spid="216"/>
                                        </p:tgtEl>
                                      </p:cBhvr>
                                    </p:animEffect>
                                  </p:childTnLst>
                                </p:cTn>
                              </p:par>
                            </p:childTnLst>
                          </p:cTn>
                        </p:par>
                      </p:childTnLst>
                    </p:cTn>
                  </p:par>
                  <p:par>
                    <p:cTn id="123" fill="hold">
                      <p:stCondLst>
                        <p:cond delay="indefinite"/>
                      </p:stCondLst>
                      <p:childTnLst>
                        <p:par>
                          <p:cTn id="124" fill="hold">
                            <p:stCondLst>
                              <p:cond delay="0"/>
                            </p:stCondLst>
                            <p:childTnLst>
                              <p:par>
                                <p:cTn id="125" presetID="9" presetClass="entr" presetSubtype="0" fill="hold" grpId="0" nodeType="clickEffect">
                                  <p:stCondLst>
                                    <p:cond delay="0"/>
                                  </p:stCondLst>
                                  <p:childTnLst>
                                    <p:set>
                                      <p:cBhvr>
                                        <p:cTn id="126" dur="1" fill="hold">
                                          <p:stCondLst>
                                            <p:cond delay="0"/>
                                          </p:stCondLst>
                                        </p:cTn>
                                        <p:tgtEl>
                                          <p:spTgt spid="234"/>
                                        </p:tgtEl>
                                        <p:attrNameLst>
                                          <p:attrName>style.visibility</p:attrName>
                                        </p:attrNameLst>
                                      </p:cBhvr>
                                      <p:to>
                                        <p:strVal val="visible"/>
                                      </p:to>
                                    </p:set>
                                    <p:animEffect transition="in" filter="dissolve">
                                      <p:cBhvr>
                                        <p:cTn id="127" dur="500"/>
                                        <p:tgtEl>
                                          <p:spTgt spid="234"/>
                                        </p:tgtEl>
                                      </p:cBhvr>
                                    </p:animEffect>
                                  </p:childTnLst>
                                </p:cTn>
                              </p:par>
                            </p:childTnLst>
                          </p:cTn>
                        </p:par>
                      </p:childTnLst>
                    </p:cTn>
                  </p:par>
                  <p:par>
                    <p:cTn id="128" fill="hold">
                      <p:stCondLst>
                        <p:cond delay="indefinite"/>
                      </p:stCondLst>
                      <p:childTnLst>
                        <p:par>
                          <p:cTn id="129" fill="hold">
                            <p:stCondLst>
                              <p:cond delay="0"/>
                            </p:stCondLst>
                            <p:childTnLst>
                              <p:par>
                                <p:cTn id="130" presetID="9" presetClass="entr" presetSubtype="0" fill="hold" grpId="0" nodeType="clickEffect">
                                  <p:stCondLst>
                                    <p:cond delay="0"/>
                                  </p:stCondLst>
                                  <p:childTnLst>
                                    <p:set>
                                      <p:cBhvr>
                                        <p:cTn id="131" dur="1" fill="hold">
                                          <p:stCondLst>
                                            <p:cond delay="0"/>
                                          </p:stCondLst>
                                        </p:cTn>
                                        <p:tgtEl>
                                          <p:spTgt spid="235"/>
                                        </p:tgtEl>
                                        <p:attrNameLst>
                                          <p:attrName>style.visibility</p:attrName>
                                        </p:attrNameLst>
                                      </p:cBhvr>
                                      <p:to>
                                        <p:strVal val="visible"/>
                                      </p:to>
                                    </p:set>
                                    <p:animEffect transition="in" filter="dissolve">
                                      <p:cBhvr>
                                        <p:cTn id="132" dur="500"/>
                                        <p:tgtEl>
                                          <p:spTgt spid="235"/>
                                        </p:tgtEl>
                                      </p:cBhvr>
                                    </p:animEffect>
                                  </p:childTnLst>
                                </p:cTn>
                              </p:par>
                            </p:childTnLst>
                          </p:cTn>
                        </p:par>
                      </p:childTnLst>
                    </p:cTn>
                  </p:par>
                  <p:par>
                    <p:cTn id="133" fill="hold">
                      <p:stCondLst>
                        <p:cond delay="indefinite"/>
                      </p:stCondLst>
                      <p:childTnLst>
                        <p:par>
                          <p:cTn id="134" fill="hold">
                            <p:stCondLst>
                              <p:cond delay="0"/>
                            </p:stCondLst>
                            <p:childTnLst>
                              <p:par>
                                <p:cTn id="135" presetID="9" presetClass="entr" presetSubtype="0" fill="hold" grpId="0" nodeType="clickEffect">
                                  <p:stCondLst>
                                    <p:cond delay="0"/>
                                  </p:stCondLst>
                                  <p:childTnLst>
                                    <p:set>
                                      <p:cBhvr>
                                        <p:cTn id="136" dur="1" fill="hold">
                                          <p:stCondLst>
                                            <p:cond delay="0"/>
                                          </p:stCondLst>
                                        </p:cTn>
                                        <p:tgtEl>
                                          <p:spTgt spid="236"/>
                                        </p:tgtEl>
                                        <p:attrNameLst>
                                          <p:attrName>style.visibility</p:attrName>
                                        </p:attrNameLst>
                                      </p:cBhvr>
                                      <p:to>
                                        <p:strVal val="visible"/>
                                      </p:to>
                                    </p:set>
                                    <p:animEffect transition="in" filter="dissolve">
                                      <p:cBhvr>
                                        <p:cTn id="137" dur="500"/>
                                        <p:tgtEl>
                                          <p:spTgt spid="236"/>
                                        </p:tgtEl>
                                      </p:cBhvr>
                                    </p:animEffect>
                                  </p:childTnLst>
                                </p:cTn>
                              </p:par>
                            </p:childTnLst>
                          </p:cTn>
                        </p:par>
                      </p:childTnLst>
                    </p:cTn>
                  </p:par>
                  <p:par>
                    <p:cTn id="138" fill="hold">
                      <p:stCondLst>
                        <p:cond delay="indefinite"/>
                      </p:stCondLst>
                      <p:childTnLst>
                        <p:par>
                          <p:cTn id="139" fill="hold">
                            <p:stCondLst>
                              <p:cond delay="0"/>
                            </p:stCondLst>
                            <p:childTnLst>
                              <p:par>
                                <p:cTn id="140" presetID="9" presetClass="entr" presetSubtype="0" fill="hold" grpId="0" nodeType="clickEffect">
                                  <p:stCondLst>
                                    <p:cond delay="0"/>
                                  </p:stCondLst>
                                  <p:childTnLst>
                                    <p:set>
                                      <p:cBhvr>
                                        <p:cTn id="141" dur="1" fill="hold">
                                          <p:stCondLst>
                                            <p:cond delay="0"/>
                                          </p:stCondLst>
                                        </p:cTn>
                                        <p:tgtEl>
                                          <p:spTgt spid="237"/>
                                        </p:tgtEl>
                                        <p:attrNameLst>
                                          <p:attrName>style.visibility</p:attrName>
                                        </p:attrNameLst>
                                      </p:cBhvr>
                                      <p:to>
                                        <p:strVal val="visible"/>
                                      </p:to>
                                    </p:set>
                                    <p:animEffect transition="in" filter="dissolve">
                                      <p:cBhvr>
                                        <p:cTn id="142" dur="500"/>
                                        <p:tgtEl>
                                          <p:spTgt spid="237"/>
                                        </p:tgtEl>
                                      </p:cBhvr>
                                    </p:animEffect>
                                  </p:childTnLst>
                                </p:cTn>
                              </p:par>
                            </p:childTnLst>
                          </p:cTn>
                        </p:par>
                      </p:childTnLst>
                    </p:cTn>
                  </p:par>
                  <p:par>
                    <p:cTn id="143" fill="hold">
                      <p:stCondLst>
                        <p:cond delay="indefinite"/>
                      </p:stCondLst>
                      <p:childTnLst>
                        <p:par>
                          <p:cTn id="144" fill="hold">
                            <p:stCondLst>
                              <p:cond delay="0"/>
                            </p:stCondLst>
                            <p:childTnLst>
                              <p:par>
                                <p:cTn id="145" presetID="9" presetClass="entr" presetSubtype="0" fill="hold" grpId="0" nodeType="clickEffect">
                                  <p:stCondLst>
                                    <p:cond delay="0"/>
                                  </p:stCondLst>
                                  <p:childTnLst>
                                    <p:set>
                                      <p:cBhvr>
                                        <p:cTn id="146" dur="1" fill="hold">
                                          <p:stCondLst>
                                            <p:cond delay="0"/>
                                          </p:stCondLst>
                                        </p:cTn>
                                        <p:tgtEl>
                                          <p:spTgt spid="238"/>
                                        </p:tgtEl>
                                        <p:attrNameLst>
                                          <p:attrName>style.visibility</p:attrName>
                                        </p:attrNameLst>
                                      </p:cBhvr>
                                      <p:to>
                                        <p:strVal val="visible"/>
                                      </p:to>
                                    </p:set>
                                    <p:animEffect transition="in" filter="dissolve">
                                      <p:cBhvr>
                                        <p:cTn id="147" dur="500"/>
                                        <p:tgtEl>
                                          <p:spTgt spid="238"/>
                                        </p:tgtEl>
                                      </p:cBhvr>
                                    </p:animEffect>
                                  </p:childTnLst>
                                </p:cTn>
                              </p:par>
                            </p:childTnLst>
                          </p:cTn>
                        </p:par>
                      </p:childTnLst>
                    </p:cTn>
                  </p:par>
                  <p:par>
                    <p:cTn id="148" fill="hold">
                      <p:stCondLst>
                        <p:cond delay="indefinite"/>
                      </p:stCondLst>
                      <p:childTnLst>
                        <p:par>
                          <p:cTn id="149" fill="hold">
                            <p:stCondLst>
                              <p:cond delay="0"/>
                            </p:stCondLst>
                            <p:childTnLst>
                              <p:par>
                                <p:cTn id="150" presetID="9" presetClass="entr" presetSubtype="0" fill="hold" grpId="0" nodeType="clickEffect">
                                  <p:stCondLst>
                                    <p:cond delay="0"/>
                                  </p:stCondLst>
                                  <p:childTnLst>
                                    <p:set>
                                      <p:cBhvr>
                                        <p:cTn id="151" dur="1" fill="hold">
                                          <p:stCondLst>
                                            <p:cond delay="0"/>
                                          </p:stCondLst>
                                        </p:cTn>
                                        <p:tgtEl>
                                          <p:spTgt spid="239"/>
                                        </p:tgtEl>
                                        <p:attrNameLst>
                                          <p:attrName>style.visibility</p:attrName>
                                        </p:attrNameLst>
                                      </p:cBhvr>
                                      <p:to>
                                        <p:strVal val="visible"/>
                                      </p:to>
                                    </p:set>
                                    <p:animEffect transition="in" filter="dissolve">
                                      <p:cBhvr>
                                        <p:cTn id="152" dur="500"/>
                                        <p:tgtEl>
                                          <p:spTgt spid="239"/>
                                        </p:tgtEl>
                                      </p:cBhvr>
                                    </p:animEffect>
                                  </p:childTnLst>
                                </p:cTn>
                              </p:par>
                            </p:childTnLst>
                          </p:cTn>
                        </p:par>
                      </p:childTnLst>
                    </p:cTn>
                  </p:par>
                  <p:par>
                    <p:cTn id="153" fill="hold">
                      <p:stCondLst>
                        <p:cond delay="indefinite"/>
                      </p:stCondLst>
                      <p:childTnLst>
                        <p:par>
                          <p:cTn id="154" fill="hold">
                            <p:stCondLst>
                              <p:cond delay="0"/>
                            </p:stCondLst>
                            <p:childTnLst>
                              <p:par>
                                <p:cTn id="155" presetID="9" presetClass="entr" presetSubtype="0" fill="hold" grpId="0" nodeType="clickEffect">
                                  <p:stCondLst>
                                    <p:cond delay="0"/>
                                  </p:stCondLst>
                                  <p:childTnLst>
                                    <p:set>
                                      <p:cBhvr>
                                        <p:cTn id="156" dur="1" fill="hold">
                                          <p:stCondLst>
                                            <p:cond delay="0"/>
                                          </p:stCondLst>
                                        </p:cTn>
                                        <p:tgtEl>
                                          <p:spTgt spid="240"/>
                                        </p:tgtEl>
                                        <p:attrNameLst>
                                          <p:attrName>style.visibility</p:attrName>
                                        </p:attrNameLst>
                                      </p:cBhvr>
                                      <p:to>
                                        <p:strVal val="visible"/>
                                      </p:to>
                                    </p:set>
                                    <p:animEffect transition="in" filter="dissolve">
                                      <p:cBhvr>
                                        <p:cTn id="157" dur="500"/>
                                        <p:tgtEl>
                                          <p:spTgt spid="240"/>
                                        </p:tgtEl>
                                      </p:cBhvr>
                                    </p:animEffect>
                                  </p:childTnLst>
                                </p:cTn>
                              </p:par>
                            </p:childTnLst>
                          </p:cTn>
                        </p:par>
                      </p:childTnLst>
                    </p:cTn>
                  </p:par>
                  <p:par>
                    <p:cTn id="158" fill="hold">
                      <p:stCondLst>
                        <p:cond delay="indefinite"/>
                      </p:stCondLst>
                      <p:childTnLst>
                        <p:par>
                          <p:cTn id="159" fill="hold">
                            <p:stCondLst>
                              <p:cond delay="0"/>
                            </p:stCondLst>
                            <p:childTnLst>
                              <p:par>
                                <p:cTn id="160" presetID="9" presetClass="entr" presetSubtype="0" fill="hold" grpId="0" nodeType="clickEffect">
                                  <p:stCondLst>
                                    <p:cond delay="0"/>
                                  </p:stCondLst>
                                  <p:childTnLst>
                                    <p:set>
                                      <p:cBhvr>
                                        <p:cTn id="161" dur="1" fill="hold">
                                          <p:stCondLst>
                                            <p:cond delay="0"/>
                                          </p:stCondLst>
                                        </p:cTn>
                                        <p:tgtEl>
                                          <p:spTgt spid="241"/>
                                        </p:tgtEl>
                                        <p:attrNameLst>
                                          <p:attrName>style.visibility</p:attrName>
                                        </p:attrNameLst>
                                      </p:cBhvr>
                                      <p:to>
                                        <p:strVal val="visible"/>
                                      </p:to>
                                    </p:set>
                                    <p:animEffect transition="in" filter="dissolve">
                                      <p:cBhvr>
                                        <p:cTn id="162" dur="500"/>
                                        <p:tgtEl>
                                          <p:spTgt spid="241"/>
                                        </p:tgtEl>
                                      </p:cBhvr>
                                    </p:animEffect>
                                  </p:childTnLst>
                                </p:cTn>
                              </p:par>
                            </p:childTnLst>
                          </p:cTn>
                        </p:par>
                      </p:childTnLst>
                    </p:cTn>
                  </p:par>
                  <p:par>
                    <p:cTn id="163" fill="hold">
                      <p:stCondLst>
                        <p:cond delay="indefinite"/>
                      </p:stCondLst>
                      <p:childTnLst>
                        <p:par>
                          <p:cTn id="164" fill="hold">
                            <p:stCondLst>
                              <p:cond delay="0"/>
                            </p:stCondLst>
                            <p:childTnLst>
                              <p:par>
                                <p:cTn id="165" presetID="9" presetClass="entr" presetSubtype="0" fill="hold" grpId="0" nodeType="clickEffect">
                                  <p:stCondLst>
                                    <p:cond delay="0"/>
                                  </p:stCondLst>
                                  <p:childTnLst>
                                    <p:set>
                                      <p:cBhvr>
                                        <p:cTn id="166" dur="1" fill="hold">
                                          <p:stCondLst>
                                            <p:cond delay="0"/>
                                          </p:stCondLst>
                                        </p:cTn>
                                        <p:tgtEl>
                                          <p:spTgt spid="259"/>
                                        </p:tgtEl>
                                        <p:attrNameLst>
                                          <p:attrName>style.visibility</p:attrName>
                                        </p:attrNameLst>
                                      </p:cBhvr>
                                      <p:to>
                                        <p:strVal val="visible"/>
                                      </p:to>
                                    </p:set>
                                    <p:animEffect transition="in" filter="dissolve">
                                      <p:cBhvr>
                                        <p:cTn id="167" dur="500"/>
                                        <p:tgtEl>
                                          <p:spTgt spid="259"/>
                                        </p:tgtEl>
                                      </p:cBhvr>
                                    </p:animEffect>
                                  </p:childTnLst>
                                </p:cTn>
                              </p:par>
                            </p:childTnLst>
                          </p:cTn>
                        </p:par>
                      </p:childTnLst>
                    </p:cTn>
                  </p:par>
                  <p:par>
                    <p:cTn id="168" fill="hold">
                      <p:stCondLst>
                        <p:cond delay="indefinite"/>
                      </p:stCondLst>
                      <p:childTnLst>
                        <p:par>
                          <p:cTn id="169" fill="hold">
                            <p:stCondLst>
                              <p:cond delay="0"/>
                            </p:stCondLst>
                            <p:childTnLst>
                              <p:par>
                                <p:cTn id="170" presetID="9" presetClass="entr" presetSubtype="0" fill="hold" grpId="0" nodeType="clickEffect">
                                  <p:stCondLst>
                                    <p:cond delay="0"/>
                                  </p:stCondLst>
                                  <p:childTnLst>
                                    <p:set>
                                      <p:cBhvr>
                                        <p:cTn id="171" dur="1" fill="hold">
                                          <p:stCondLst>
                                            <p:cond delay="0"/>
                                          </p:stCondLst>
                                        </p:cTn>
                                        <p:tgtEl>
                                          <p:spTgt spid="260"/>
                                        </p:tgtEl>
                                        <p:attrNameLst>
                                          <p:attrName>style.visibility</p:attrName>
                                        </p:attrNameLst>
                                      </p:cBhvr>
                                      <p:to>
                                        <p:strVal val="visible"/>
                                      </p:to>
                                    </p:set>
                                    <p:animEffect transition="in" filter="dissolve">
                                      <p:cBhvr>
                                        <p:cTn id="172" dur="500"/>
                                        <p:tgtEl>
                                          <p:spTgt spid="260"/>
                                        </p:tgtEl>
                                      </p:cBhvr>
                                    </p:animEffect>
                                  </p:childTnLst>
                                </p:cTn>
                              </p:par>
                            </p:childTnLst>
                          </p:cTn>
                        </p:par>
                      </p:childTnLst>
                    </p:cTn>
                  </p:par>
                  <p:par>
                    <p:cTn id="173" fill="hold">
                      <p:stCondLst>
                        <p:cond delay="indefinite"/>
                      </p:stCondLst>
                      <p:childTnLst>
                        <p:par>
                          <p:cTn id="174" fill="hold">
                            <p:stCondLst>
                              <p:cond delay="0"/>
                            </p:stCondLst>
                            <p:childTnLst>
                              <p:par>
                                <p:cTn id="175" presetID="9" presetClass="entr" presetSubtype="0" fill="hold" grpId="0" nodeType="clickEffect">
                                  <p:stCondLst>
                                    <p:cond delay="0"/>
                                  </p:stCondLst>
                                  <p:childTnLst>
                                    <p:set>
                                      <p:cBhvr>
                                        <p:cTn id="176" dur="1" fill="hold">
                                          <p:stCondLst>
                                            <p:cond delay="0"/>
                                          </p:stCondLst>
                                        </p:cTn>
                                        <p:tgtEl>
                                          <p:spTgt spid="261"/>
                                        </p:tgtEl>
                                        <p:attrNameLst>
                                          <p:attrName>style.visibility</p:attrName>
                                        </p:attrNameLst>
                                      </p:cBhvr>
                                      <p:to>
                                        <p:strVal val="visible"/>
                                      </p:to>
                                    </p:set>
                                    <p:animEffect transition="in" filter="dissolve">
                                      <p:cBhvr>
                                        <p:cTn id="177" dur="500"/>
                                        <p:tgtEl>
                                          <p:spTgt spid="261"/>
                                        </p:tgtEl>
                                      </p:cBhvr>
                                    </p:animEffect>
                                  </p:childTnLst>
                                </p:cTn>
                              </p:par>
                            </p:childTnLst>
                          </p:cTn>
                        </p:par>
                      </p:childTnLst>
                    </p:cTn>
                  </p:par>
                  <p:par>
                    <p:cTn id="178" fill="hold">
                      <p:stCondLst>
                        <p:cond delay="indefinite"/>
                      </p:stCondLst>
                      <p:childTnLst>
                        <p:par>
                          <p:cTn id="179" fill="hold">
                            <p:stCondLst>
                              <p:cond delay="0"/>
                            </p:stCondLst>
                            <p:childTnLst>
                              <p:par>
                                <p:cTn id="180" presetID="9" presetClass="entr" presetSubtype="0" fill="hold" grpId="0" nodeType="clickEffect">
                                  <p:stCondLst>
                                    <p:cond delay="0"/>
                                  </p:stCondLst>
                                  <p:childTnLst>
                                    <p:set>
                                      <p:cBhvr>
                                        <p:cTn id="181" dur="1" fill="hold">
                                          <p:stCondLst>
                                            <p:cond delay="0"/>
                                          </p:stCondLst>
                                        </p:cTn>
                                        <p:tgtEl>
                                          <p:spTgt spid="262"/>
                                        </p:tgtEl>
                                        <p:attrNameLst>
                                          <p:attrName>style.visibility</p:attrName>
                                        </p:attrNameLst>
                                      </p:cBhvr>
                                      <p:to>
                                        <p:strVal val="visible"/>
                                      </p:to>
                                    </p:set>
                                    <p:animEffect transition="in" filter="dissolve">
                                      <p:cBhvr>
                                        <p:cTn id="182" dur="500"/>
                                        <p:tgtEl>
                                          <p:spTgt spid="262"/>
                                        </p:tgtEl>
                                      </p:cBhvr>
                                    </p:animEffect>
                                  </p:childTnLst>
                                </p:cTn>
                              </p:par>
                            </p:childTnLst>
                          </p:cTn>
                        </p:par>
                      </p:childTnLst>
                    </p:cTn>
                  </p:par>
                  <p:par>
                    <p:cTn id="183" fill="hold">
                      <p:stCondLst>
                        <p:cond delay="indefinite"/>
                      </p:stCondLst>
                      <p:childTnLst>
                        <p:par>
                          <p:cTn id="184" fill="hold">
                            <p:stCondLst>
                              <p:cond delay="0"/>
                            </p:stCondLst>
                            <p:childTnLst>
                              <p:par>
                                <p:cTn id="185" presetID="9" presetClass="entr" presetSubtype="0" fill="hold" grpId="0" nodeType="clickEffect">
                                  <p:stCondLst>
                                    <p:cond delay="0"/>
                                  </p:stCondLst>
                                  <p:childTnLst>
                                    <p:set>
                                      <p:cBhvr>
                                        <p:cTn id="186" dur="1" fill="hold">
                                          <p:stCondLst>
                                            <p:cond delay="0"/>
                                          </p:stCondLst>
                                        </p:cTn>
                                        <p:tgtEl>
                                          <p:spTgt spid="263"/>
                                        </p:tgtEl>
                                        <p:attrNameLst>
                                          <p:attrName>style.visibility</p:attrName>
                                        </p:attrNameLst>
                                      </p:cBhvr>
                                      <p:to>
                                        <p:strVal val="visible"/>
                                      </p:to>
                                    </p:set>
                                    <p:animEffect transition="in" filter="dissolve">
                                      <p:cBhvr>
                                        <p:cTn id="187" dur="500"/>
                                        <p:tgtEl>
                                          <p:spTgt spid="263"/>
                                        </p:tgtEl>
                                      </p:cBhvr>
                                    </p:animEffect>
                                  </p:childTnLst>
                                </p:cTn>
                              </p:par>
                            </p:childTnLst>
                          </p:cTn>
                        </p:par>
                      </p:childTnLst>
                    </p:cTn>
                  </p:par>
                  <p:par>
                    <p:cTn id="188" fill="hold">
                      <p:stCondLst>
                        <p:cond delay="indefinite"/>
                      </p:stCondLst>
                      <p:childTnLst>
                        <p:par>
                          <p:cTn id="189" fill="hold">
                            <p:stCondLst>
                              <p:cond delay="0"/>
                            </p:stCondLst>
                            <p:childTnLst>
                              <p:par>
                                <p:cTn id="190" presetID="9" presetClass="entr" presetSubtype="0" fill="hold" grpId="0" nodeType="clickEffect">
                                  <p:stCondLst>
                                    <p:cond delay="0"/>
                                  </p:stCondLst>
                                  <p:childTnLst>
                                    <p:set>
                                      <p:cBhvr>
                                        <p:cTn id="191" dur="1" fill="hold">
                                          <p:stCondLst>
                                            <p:cond delay="0"/>
                                          </p:stCondLst>
                                        </p:cTn>
                                        <p:tgtEl>
                                          <p:spTgt spid="264"/>
                                        </p:tgtEl>
                                        <p:attrNameLst>
                                          <p:attrName>style.visibility</p:attrName>
                                        </p:attrNameLst>
                                      </p:cBhvr>
                                      <p:to>
                                        <p:strVal val="visible"/>
                                      </p:to>
                                    </p:set>
                                    <p:animEffect transition="in" filter="dissolve">
                                      <p:cBhvr>
                                        <p:cTn id="192" dur="500"/>
                                        <p:tgtEl>
                                          <p:spTgt spid="264"/>
                                        </p:tgtEl>
                                      </p:cBhvr>
                                    </p:animEffect>
                                  </p:childTnLst>
                                </p:cTn>
                              </p:par>
                            </p:childTnLst>
                          </p:cTn>
                        </p:par>
                      </p:childTnLst>
                    </p:cTn>
                  </p:par>
                  <p:par>
                    <p:cTn id="193" fill="hold">
                      <p:stCondLst>
                        <p:cond delay="indefinite"/>
                      </p:stCondLst>
                      <p:childTnLst>
                        <p:par>
                          <p:cTn id="194" fill="hold">
                            <p:stCondLst>
                              <p:cond delay="0"/>
                            </p:stCondLst>
                            <p:childTnLst>
                              <p:par>
                                <p:cTn id="195" presetID="9" presetClass="entr" presetSubtype="0" fill="hold" grpId="0" nodeType="clickEffect">
                                  <p:stCondLst>
                                    <p:cond delay="0"/>
                                  </p:stCondLst>
                                  <p:childTnLst>
                                    <p:set>
                                      <p:cBhvr>
                                        <p:cTn id="196" dur="1" fill="hold">
                                          <p:stCondLst>
                                            <p:cond delay="0"/>
                                          </p:stCondLst>
                                        </p:cTn>
                                        <p:tgtEl>
                                          <p:spTgt spid="265"/>
                                        </p:tgtEl>
                                        <p:attrNameLst>
                                          <p:attrName>style.visibility</p:attrName>
                                        </p:attrNameLst>
                                      </p:cBhvr>
                                      <p:to>
                                        <p:strVal val="visible"/>
                                      </p:to>
                                    </p:set>
                                    <p:animEffect transition="in" filter="dissolve">
                                      <p:cBhvr>
                                        <p:cTn id="197" dur="500"/>
                                        <p:tgtEl>
                                          <p:spTgt spid="265"/>
                                        </p:tgtEl>
                                      </p:cBhvr>
                                    </p:animEffect>
                                  </p:childTnLst>
                                </p:cTn>
                              </p:par>
                            </p:childTnLst>
                          </p:cTn>
                        </p:par>
                      </p:childTnLst>
                    </p:cTn>
                  </p:par>
                  <p:par>
                    <p:cTn id="198" fill="hold">
                      <p:stCondLst>
                        <p:cond delay="indefinite"/>
                      </p:stCondLst>
                      <p:childTnLst>
                        <p:par>
                          <p:cTn id="199" fill="hold">
                            <p:stCondLst>
                              <p:cond delay="0"/>
                            </p:stCondLst>
                            <p:childTnLst>
                              <p:par>
                                <p:cTn id="200" presetID="9" presetClass="entr" presetSubtype="0" fill="hold" grpId="0" nodeType="clickEffect">
                                  <p:stCondLst>
                                    <p:cond delay="0"/>
                                  </p:stCondLst>
                                  <p:childTnLst>
                                    <p:set>
                                      <p:cBhvr>
                                        <p:cTn id="201" dur="1" fill="hold">
                                          <p:stCondLst>
                                            <p:cond delay="0"/>
                                          </p:stCondLst>
                                        </p:cTn>
                                        <p:tgtEl>
                                          <p:spTgt spid="266"/>
                                        </p:tgtEl>
                                        <p:attrNameLst>
                                          <p:attrName>style.visibility</p:attrName>
                                        </p:attrNameLst>
                                      </p:cBhvr>
                                      <p:to>
                                        <p:strVal val="visible"/>
                                      </p:to>
                                    </p:set>
                                    <p:animEffect transition="in" filter="dissolve">
                                      <p:cBhvr>
                                        <p:cTn id="202" dur="500"/>
                                        <p:tgtEl>
                                          <p:spTgt spid="266"/>
                                        </p:tgtEl>
                                      </p:cBhvr>
                                    </p:animEffect>
                                  </p:childTnLst>
                                </p:cTn>
                              </p:par>
                            </p:childTnLst>
                          </p:cTn>
                        </p:par>
                      </p:childTnLst>
                    </p:cTn>
                  </p:par>
                  <p:par>
                    <p:cTn id="203" fill="hold">
                      <p:stCondLst>
                        <p:cond delay="indefinite"/>
                      </p:stCondLst>
                      <p:childTnLst>
                        <p:par>
                          <p:cTn id="204" fill="hold">
                            <p:stCondLst>
                              <p:cond delay="0"/>
                            </p:stCondLst>
                            <p:childTnLst>
                              <p:par>
                                <p:cTn id="205" presetID="9" presetClass="entr" presetSubtype="0" fill="hold" grpId="0" nodeType="clickEffect">
                                  <p:stCondLst>
                                    <p:cond delay="0"/>
                                  </p:stCondLst>
                                  <p:childTnLst>
                                    <p:set>
                                      <p:cBhvr>
                                        <p:cTn id="206" dur="1" fill="hold">
                                          <p:stCondLst>
                                            <p:cond delay="0"/>
                                          </p:stCondLst>
                                        </p:cTn>
                                        <p:tgtEl>
                                          <p:spTgt spid="300"/>
                                        </p:tgtEl>
                                        <p:attrNameLst>
                                          <p:attrName>style.visibility</p:attrName>
                                        </p:attrNameLst>
                                      </p:cBhvr>
                                      <p:to>
                                        <p:strVal val="visible"/>
                                      </p:to>
                                    </p:set>
                                    <p:animEffect transition="in" filter="dissolve">
                                      <p:cBhvr>
                                        <p:cTn id="207" dur="500"/>
                                        <p:tgtEl>
                                          <p:spTgt spid="300"/>
                                        </p:tgtEl>
                                      </p:cBhvr>
                                    </p:animEffect>
                                  </p:childTnLst>
                                </p:cTn>
                              </p:par>
                            </p:childTnLst>
                          </p:cTn>
                        </p:par>
                      </p:childTnLst>
                    </p:cTn>
                  </p:par>
                  <p:par>
                    <p:cTn id="208" fill="hold">
                      <p:stCondLst>
                        <p:cond delay="indefinite"/>
                      </p:stCondLst>
                      <p:childTnLst>
                        <p:par>
                          <p:cTn id="209" fill="hold">
                            <p:stCondLst>
                              <p:cond delay="0"/>
                            </p:stCondLst>
                            <p:childTnLst>
                              <p:par>
                                <p:cTn id="210" presetID="9" presetClass="entr" presetSubtype="0" fill="hold" grpId="0" nodeType="clickEffect">
                                  <p:stCondLst>
                                    <p:cond delay="0"/>
                                  </p:stCondLst>
                                  <p:childTnLst>
                                    <p:set>
                                      <p:cBhvr>
                                        <p:cTn id="211" dur="1" fill="hold">
                                          <p:stCondLst>
                                            <p:cond delay="0"/>
                                          </p:stCondLst>
                                        </p:cTn>
                                        <p:tgtEl>
                                          <p:spTgt spid="301"/>
                                        </p:tgtEl>
                                        <p:attrNameLst>
                                          <p:attrName>style.visibility</p:attrName>
                                        </p:attrNameLst>
                                      </p:cBhvr>
                                      <p:to>
                                        <p:strVal val="visible"/>
                                      </p:to>
                                    </p:set>
                                    <p:animEffect transition="in" filter="dissolve">
                                      <p:cBhvr>
                                        <p:cTn id="212" dur="500"/>
                                        <p:tgtEl>
                                          <p:spTgt spid="301"/>
                                        </p:tgtEl>
                                      </p:cBhvr>
                                    </p:animEffect>
                                  </p:childTnLst>
                                </p:cTn>
                              </p:par>
                            </p:childTnLst>
                          </p:cTn>
                        </p:par>
                      </p:childTnLst>
                    </p:cTn>
                  </p:par>
                  <p:par>
                    <p:cTn id="213" fill="hold">
                      <p:stCondLst>
                        <p:cond delay="indefinite"/>
                      </p:stCondLst>
                      <p:childTnLst>
                        <p:par>
                          <p:cTn id="214" fill="hold">
                            <p:stCondLst>
                              <p:cond delay="0"/>
                            </p:stCondLst>
                            <p:childTnLst>
                              <p:par>
                                <p:cTn id="215" presetID="9" presetClass="entr" presetSubtype="0" fill="hold" grpId="0" nodeType="clickEffect">
                                  <p:stCondLst>
                                    <p:cond delay="0"/>
                                  </p:stCondLst>
                                  <p:childTnLst>
                                    <p:set>
                                      <p:cBhvr>
                                        <p:cTn id="216" dur="1" fill="hold">
                                          <p:stCondLst>
                                            <p:cond delay="0"/>
                                          </p:stCondLst>
                                        </p:cTn>
                                        <p:tgtEl>
                                          <p:spTgt spid="302"/>
                                        </p:tgtEl>
                                        <p:attrNameLst>
                                          <p:attrName>style.visibility</p:attrName>
                                        </p:attrNameLst>
                                      </p:cBhvr>
                                      <p:to>
                                        <p:strVal val="visible"/>
                                      </p:to>
                                    </p:set>
                                    <p:animEffect transition="in" filter="dissolve">
                                      <p:cBhvr>
                                        <p:cTn id="217" dur="500"/>
                                        <p:tgtEl>
                                          <p:spTgt spid="302"/>
                                        </p:tgtEl>
                                      </p:cBhvr>
                                    </p:animEffect>
                                  </p:childTnLst>
                                </p:cTn>
                              </p:par>
                            </p:childTnLst>
                          </p:cTn>
                        </p:par>
                      </p:childTnLst>
                    </p:cTn>
                  </p:par>
                  <p:par>
                    <p:cTn id="218" fill="hold">
                      <p:stCondLst>
                        <p:cond delay="indefinite"/>
                      </p:stCondLst>
                      <p:childTnLst>
                        <p:par>
                          <p:cTn id="219" fill="hold">
                            <p:stCondLst>
                              <p:cond delay="0"/>
                            </p:stCondLst>
                            <p:childTnLst>
                              <p:par>
                                <p:cTn id="220" presetID="9" presetClass="entr" presetSubtype="0" fill="hold" grpId="0" nodeType="clickEffect">
                                  <p:stCondLst>
                                    <p:cond delay="0"/>
                                  </p:stCondLst>
                                  <p:childTnLst>
                                    <p:set>
                                      <p:cBhvr>
                                        <p:cTn id="221" dur="1" fill="hold">
                                          <p:stCondLst>
                                            <p:cond delay="0"/>
                                          </p:stCondLst>
                                        </p:cTn>
                                        <p:tgtEl>
                                          <p:spTgt spid="303"/>
                                        </p:tgtEl>
                                        <p:attrNameLst>
                                          <p:attrName>style.visibility</p:attrName>
                                        </p:attrNameLst>
                                      </p:cBhvr>
                                      <p:to>
                                        <p:strVal val="visible"/>
                                      </p:to>
                                    </p:set>
                                    <p:animEffect transition="in" filter="dissolve">
                                      <p:cBhvr>
                                        <p:cTn id="222" dur="500"/>
                                        <p:tgtEl>
                                          <p:spTgt spid="303"/>
                                        </p:tgtEl>
                                      </p:cBhvr>
                                    </p:animEffect>
                                  </p:childTnLst>
                                </p:cTn>
                              </p:par>
                            </p:childTnLst>
                          </p:cTn>
                        </p:par>
                      </p:childTnLst>
                    </p:cTn>
                  </p:par>
                  <p:par>
                    <p:cTn id="223" fill="hold">
                      <p:stCondLst>
                        <p:cond delay="indefinite"/>
                      </p:stCondLst>
                      <p:childTnLst>
                        <p:par>
                          <p:cTn id="224" fill="hold">
                            <p:stCondLst>
                              <p:cond delay="0"/>
                            </p:stCondLst>
                            <p:childTnLst>
                              <p:par>
                                <p:cTn id="225" presetID="9" presetClass="entr" presetSubtype="0" fill="hold" grpId="0" nodeType="clickEffect">
                                  <p:stCondLst>
                                    <p:cond delay="0"/>
                                  </p:stCondLst>
                                  <p:childTnLst>
                                    <p:set>
                                      <p:cBhvr>
                                        <p:cTn id="226" dur="1" fill="hold">
                                          <p:stCondLst>
                                            <p:cond delay="0"/>
                                          </p:stCondLst>
                                        </p:cTn>
                                        <p:tgtEl>
                                          <p:spTgt spid="304"/>
                                        </p:tgtEl>
                                        <p:attrNameLst>
                                          <p:attrName>style.visibility</p:attrName>
                                        </p:attrNameLst>
                                      </p:cBhvr>
                                      <p:to>
                                        <p:strVal val="visible"/>
                                      </p:to>
                                    </p:set>
                                    <p:animEffect transition="in" filter="dissolve">
                                      <p:cBhvr>
                                        <p:cTn id="227" dur="500"/>
                                        <p:tgtEl>
                                          <p:spTgt spid="304"/>
                                        </p:tgtEl>
                                      </p:cBhvr>
                                    </p:animEffect>
                                  </p:childTnLst>
                                </p:cTn>
                              </p:par>
                            </p:childTnLst>
                          </p:cTn>
                        </p:par>
                      </p:childTnLst>
                    </p:cTn>
                  </p:par>
                  <p:par>
                    <p:cTn id="228" fill="hold">
                      <p:stCondLst>
                        <p:cond delay="indefinite"/>
                      </p:stCondLst>
                      <p:childTnLst>
                        <p:par>
                          <p:cTn id="229" fill="hold">
                            <p:stCondLst>
                              <p:cond delay="0"/>
                            </p:stCondLst>
                            <p:childTnLst>
                              <p:par>
                                <p:cTn id="230" presetID="9" presetClass="entr" presetSubtype="0" fill="hold" grpId="0" nodeType="clickEffect">
                                  <p:stCondLst>
                                    <p:cond delay="0"/>
                                  </p:stCondLst>
                                  <p:childTnLst>
                                    <p:set>
                                      <p:cBhvr>
                                        <p:cTn id="231" dur="1" fill="hold">
                                          <p:stCondLst>
                                            <p:cond delay="0"/>
                                          </p:stCondLst>
                                        </p:cTn>
                                        <p:tgtEl>
                                          <p:spTgt spid="305"/>
                                        </p:tgtEl>
                                        <p:attrNameLst>
                                          <p:attrName>style.visibility</p:attrName>
                                        </p:attrNameLst>
                                      </p:cBhvr>
                                      <p:to>
                                        <p:strVal val="visible"/>
                                      </p:to>
                                    </p:set>
                                    <p:animEffect transition="in" filter="dissolve">
                                      <p:cBhvr>
                                        <p:cTn id="232" dur="500"/>
                                        <p:tgtEl>
                                          <p:spTgt spid="305"/>
                                        </p:tgtEl>
                                      </p:cBhvr>
                                    </p:animEffect>
                                  </p:childTnLst>
                                </p:cTn>
                              </p:par>
                            </p:childTnLst>
                          </p:cTn>
                        </p:par>
                      </p:childTnLst>
                    </p:cTn>
                  </p:par>
                  <p:par>
                    <p:cTn id="233" fill="hold">
                      <p:stCondLst>
                        <p:cond delay="indefinite"/>
                      </p:stCondLst>
                      <p:childTnLst>
                        <p:par>
                          <p:cTn id="234" fill="hold">
                            <p:stCondLst>
                              <p:cond delay="0"/>
                            </p:stCondLst>
                            <p:childTnLst>
                              <p:par>
                                <p:cTn id="235" presetID="9" presetClass="entr" presetSubtype="0" fill="hold" grpId="0" nodeType="clickEffect">
                                  <p:stCondLst>
                                    <p:cond delay="0"/>
                                  </p:stCondLst>
                                  <p:childTnLst>
                                    <p:set>
                                      <p:cBhvr>
                                        <p:cTn id="236" dur="1" fill="hold">
                                          <p:stCondLst>
                                            <p:cond delay="0"/>
                                          </p:stCondLst>
                                        </p:cTn>
                                        <p:tgtEl>
                                          <p:spTgt spid="306"/>
                                        </p:tgtEl>
                                        <p:attrNameLst>
                                          <p:attrName>style.visibility</p:attrName>
                                        </p:attrNameLst>
                                      </p:cBhvr>
                                      <p:to>
                                        <p:strVal val="visible"/>
                                      </p:to>
                                    </p:set>
                                    <p:animEffect transition="in" filter="dissolve">
                                      <p:cBhvr>
                                        <p:cTn id="237" dur="500"/>
                                        <p:tgtEl>
                                          <p:spTgt spid="306"/>
                                        </p:tgtEl>
                                      </p:cBhvr>
                                    </p:animEffect>
                                  </p:childTnLst>
                                </p:cTn>
                              </p:par>
                            </p:childTnLst>
                          </p:cTn>
                        </p:par>
                      </p:childTnLst>
                    </p:cTn>
                  </p:par>
                  <p:par>
                    <p:cTn id="238" fill="hold">
                      <p:stCondLst>
                        <p:cond delay="indefinite"/>
                      </p:stCondLst>
                      <p:childTnLst>
                        <p:par>
                          <p:cTn id="239" fill="hold">
                            <p:stCondLst>
                              <p:cond delay="0"/>
                            </p:stCondLst>
                            <p:childTnLst>
                              <p:par>
                                <p:cTn id="240" presetID="9" presetClass="entr" presetSubtype="0" fill="hold" grpId="0" nodeType="clickEffect">
                                  <p:stCondLst>
                                    <p:cond delay="0"/>
                                  </p:stCondLst>
                                  <p:childTnLst>
                                    <p:set>
                                      <p:cBhvr>
                                        <p:cTn id="241" dur="1" fill="hold">
                                          <p:stCondLst>
                                            <p:cond delay="0"/>
                                          </p:stCondLst>
                                        </p:cTn>
                                        <p:tgtEl>
                                          <p:spTgt spid="307"/>
                                        </p:tgtEl>
                                        <p:attrNameLst>
                                          <p:attrName>style.visibility</p:attrName>
                                        </p:attrNameLst>
                                      </p:cBhvr>
                                      <p:to>
                                        <p:strVal val="visible"/>
                                      </p:to>
                                    </p:set>
                                    <p:animEffect transition="in" filter="dissolve">
                                      <p:cBhvr>
                                        <p:cTn id="242" dur="500"/>
                                        <p:tgtEl>
                                          <p:spTgt spid="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94" grpId="0" animBg="1"/>
      <p:bldP spid="95" grpId="0" animBg="1"/>
      <p:bldP spid="96" grpId="0" animBg="1"/>
      <p:bldP spid="97" grpId="0" animBg="1"/>
      <p:bldP spid="98" grpId="0" animBg="1"/>
      <p:bldP spid="99" grpId="0" animBg="1"/>
      <p:bldP spid="100" grpId="0" animBg="1"/>
      <p:bldP spid="118" grpId="0" animBg="1"/>
      <p:bldP spid="119" grpId="0" animBg="1"/>
      <p:bldP spid="120" grpId="0" animBg="1"/>
      <p:bldP spid="121" grpId="0" animBg="1"/>
      <p:bldP spid="122" grpId="0" animBg="1"/>
      <p:bldP spid="123" grpId="0" animBg="1"/>
      <p:bldP spid="124" grpId="0" animBg="1"/>
      <p:bldP spid="125" grpId="0" animBg="1"/>
      <p:bldP spid="201" grpId="0" animBg="1"/>
      <p:bldP spid="202" grpId="0" animBg="1"/>
      <p:bldP spid="203" grpId="0" animBg="1"/>
      <p:bldP spid="212" grpId="0" animBg="1"/>
      <p:bldP spid="213" grpId="0" animBg="1"/>
      <p:bldP spid="214" grpId="0" animBg="1"/>
      <p:bldP spid="215" grpId="0" animBg="1"/>
      <p:bldP spid="216" grpId="0" animBg="1"/>
      <p:bldP spid="234" grpId="0" animBg="1"/>
      <p:bldP spid="235" grpId="0" animBg="1"/>
      <p:bldP spid="236" grpId="0" animBg="1"/>
      <p:bldP spid="237" grpId="0" animBg="1"/>
      <p:bldP spid="238" grpId="0" animBg="1"/>
      <p:bldP spid="239" grpId="0" animBg="1"/>
      <p:bldP spid="240" grpId="0" animBg="1"/>
      <p:bldP spid="241" grpId="0" animBg="1"/>
      <p:bldP spid="259" grpId="0" animBg="1"/>
      <p:bldP spid="260" grpId="0" animBg="1"/>
      <p:bldP spid="261" grpId="0" animBg="1"/>
      <p:bldP spid="262" grpId="0" animBg="1"/>
      <p:bldP spid="263" grpId="0" animBg="1"/>
      <p:bldP spid="264" grpId="0" animBg="1"/>
      <p:bldP spid="265" grpId="0" animBg="1"/>
      <p:bldP spid="266" grpId="0" animBg="1"/>
      <p:bldP spid="300" grpId="0" animBg="1"/>
      <p:bldP spid="301" grpId="0" animBg="1"/>
      <p:bldP spid="302" grpId="0" animBg="1"/>
      <p:bldP spid="303" grpId="0" animBg="1"/>
      <p:bldP spid="304" grpId="0" animBg="1"/>
      <p:bldP spid="305" grpId="0" animBg="1"/>
      <p:bldP spid="306" grpId="0" animBg="1"/>
      <p:bldP spid="30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Q11</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561256" y="952519"/>
            <a:ext cx="3955742"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Draw the function machines that undo the function machines below.</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5149"/>
            <a:ext cx="0" cy="36142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8" name="TextBox 207">
            <a:extLst>
              <a:ext uri="{FF2B5EF4-FFF2-40B4-BE49-F238E27FC236}">
                <a16:creationId xmlns:a16="http://schemas.microsoft.com/office/drawing/2014/main" id="{99DE10D1-8A59-9340-914B-D6EDD88230BC}"/>
              </a:ext>
            </a:extLst>
          </p:cNvPr>
          <p:cNvSpPr txBox="1"/>
          <p:nvPr/>
        </p:nvSpPr>
        <p:spPr>
          <a:xfrm>
            <a:off x="4635020" y="954523"/>
            <a:ext cx="513302" cy="276999"/>
          </a:xfrm>
          <a:prstGeom prst="rect">
            <a:avLst/>
          </a:prstGeom>
          <a:noFill/>
        </p:spPr>
        <p:txBody>
          <a:bodyPr wrap="square" lIns="36000" tIns="0" rIns="0" bIns="0" rtlCol="0">
            <a:spAutoFit/>
          </a:bodyPr>
          <a:lstStyle/>
          <a:p>
            <a:r>
              <a:rPr lang="en-GB" sz="1800" b="1" dirty="0"/>
              <a:t>Q12</a:t>
            </a:r>
          </a:p>
        </p:txBody>
      </p:sp>
      <p:sp>
        <p:nvSpPr>
          <p:cNvPr id="209" name="TextBox 208">
            <a:extLst>
              <a:ext uri="{FF2B5EF4-FFF2-40B4-BE49-F238E27FC236}">
                <a16:creationId xmlns:a16="http://schemas.microsoft.com/office/drawing/2014/main" id="{5B1A964E-27BC-5E4C-81EE-8C2C83964D9C}"/>
              </a:ext>
            </a:extLst>
          </p:cNvPr>
          <p:cNvSpPr txBox="1"/>
          <p:nvPr/>
        </p:nvSpPr>
        <p:spPr>
          <a:xfrm>
            <a:off x="5157216" y="952519"/>
            <a:ext cx="3707924"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Write, in words, the opposite functions of the following.</a:t>
            </a:r>
          </a:p>
        </p:txBody>
      </p:sp>
      <p:sp>
        <p:nvSpPr>
          <p:cNvPr id="210" name="Rectangle 209">
            <a:extLst>
              <a:ext uri="{FF2B5EF4-FFF2-40B4-BE49-F238E27FC236}">
                <a16:creationId xmlns:a16="http://schemas.microsoft.com/office/drawing/2014/main" id="{DDAB3E74-140B-D944-BFB2-9A8919829F8F}"/>
              </a:ext>
            </a:extLst>
          </p:cNvPr>
          <p:cNvSpPr/>
          <p:nvPr/>
        </p:nvSpPr>
        <p:spPr>
          <a:xfrm rot="16200000">
            <a:off x="449464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3" name="Group 2">
            <a:extLst>
              <a:ext uri="{FF2B5EF4-FFF2-40B4-BE49-F238E27FC236}">
                <a16:creationId xmlns:a16="http://schemas.microsoft.com/office/drawing/2014/main" id="{5134E2FB-80CD-D447-82DA-1F0BCCC6C08E}"/>
              </a:ext>
            </a:extLst>
          </p:cNvPr>
          <p:cNvGrpSpPr/>
          <p:nvPr/>
        </p:nvGrpSpPr>
        <p:grpSpPr>
          <a:xfrm>
            <a:off x="5056651" y="1510329"/>
            <a:ext cx="3714856" cy="279003"/>
            <a:chOff x="5056651" y="1548005"/>
            <a:chExt cx="3714856" cy="279003"/>
          </a:xfrm>
        </p:grpSpPr>
        <p:sp>
          <p:nvSpPr>
            <p:cNvPr id="269" name="TextBox 268">
              <a:extLst>
                <a:ext uri="{FF2B5EF4-FFF2-40B4-BE49-F238E27FC236}">
                  <a16:creationId xmlns:a16="http://schemas.microsoft.com/office/drawing/2014/main" id="{3E8B07DC-74AF-824A-9374-8D8F5140325E}"/>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[a]</a:t>
              </a:r>
            </a:p>
          </p:txBody>
        </p:sp>
        <p:sp>
          <p:nvSpPr>
            <p:cNvPr id="270" name="TextBox 269">
              <a:extLst>
                <a:ext uri="{FF2B5EF4-FFF2-40B4-BE49-F238E27FC236}">
                  <a16:creationId xmlns:a16="http://schemas.microsoft.com/office/drawing/2014/main" id="{CCC538E1-5A37-404B-B279-C40F9251D590}"/>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Multiply by 9, subtract 4</a:t>
              </a:r>
            </a:p>
          </p:txBody>
        </p:sp>
      </p:grpSp>
      <p:sp>
        <p:nvSpPr>
          <p:cNvPr id="286" name="TextBox 285">
            <a:extLst>
              <a:ext uri="{FF2B5EF4-FFF2-40B4-BE49-F238E27FC236}">
                <a16:creationId xmlns:a16="http://schemas.microsoft.com/office/drawing/2014/main" id="{0E045DC9-4769-0B4C-BBD8-DBFEE9FF2D77}"/>
              </a:ext>
            </a:extLst>
          </p:cNvPr>
          <p:cNvSpPr txBox="1"/>
          <p:nvPr/>
        </p:nvSpPr>
        <p:spPr>
          <a:xfrm flipH="1">
            <a:off x="5522827" y="1823871"/>
            <a:ext cx="1857224"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Add 4, divide by 9</a:t>
            </a:r>
          </a:p>
        </p:txBody>
      </p:sp>
      <p:grpSp>
        <p:nvGrpSpPr>
          <p:cNvPr id="62" name="Group 61">
            <a:extLst>
              <a:ext uri="{FF2B5EF4-FFF2-40B4-BE49-F238E27FC236}">
                <a16:creationId xmlns:a16="http://schemas.microsoft.com/office/drawing/2014/main" id="{75BFB93A-5444-294D-B4ED-4959F46464BC}"/>
              </a:ext>
            </a:extLst>
          </p:cNvPr>
          <p:cNvGrpSpPr/>
          <p:nvPr/>
        </p:nvGrpSpPr>
        <p:grpSpPr>
          <a:xfrm>
            <a:off x="537393" y="1617922"/>
            <a:ext cx="3775446" cy="319227"/>
            <a:chOff x="460691" y="1617922"/>
            <a:chExt cx="3775446" cy="319227"/>
          </a:xfrm>
        </p:grpSpPr>
        <p:sp>
          <p:nvSpPr>
            <p:cNvPr id="63" name="TextBox 62">
              <a:extLst>
                <a:ext uri="{FF2B5EF4-FFF2-40B4-BE49-F238E27FC236}">
                  <a16:creationId xmlns:a16="http://schemas.microsoft.com/office/drawing/2014/main" id="{385A7576-C3B7-5044-A3E5-972D8BFC1743}"/>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[a]</a:t>
              </a:r>
            </a:p>
          </p:txBody>
        </p:sp>
        <p:grpSp>
          <p:nvGrpSpPr>
            <p:cNvPr id="64" name="Group 63">
              <a:extLst>
                <a:ext uri="{FF2B5EF4-FFF2-40B4-BE49-F238E27FC236}">
                  <a16:creationId xmlns:a16="http://schemas.microsoft.com/office/drawing/2014/main" id="{04DB289B-A16A-5D43-AD57-99116DEDC72F}"/>
                </a:ext>
              </a:extLst>
            </p:cNvPr>
            <p:cNvGrpSpPr/>
            <p:nvPr/>
          </p:nvGrpSpPr>
          <p:grpSpPr>
            <a:xfrm>
              <a:off x="800679" y="1617922"/>
              <a:ext cx="3435458" cy="319227"/>
              <a:chOff x="317115" y="1878514"/>
              <a:chExt cx="6086124" cy="386265"/>
            </a:xfrm>
          </p:grpSpPr>
          <p:cxnSp>
            <p:nvCxnSpPr>
              <p:cNvPr id="65" name="Straight Arrow Connector 64">
                <a:extLst>
                  <a:ext uri="{FF2B5EF4-FFF2-40B4-BE49-F238E27FC236}">
                    <a16:creationId xmlns:a16="http://schemas.microsoft.com/office/drawing/2014/main" id="{4105BB3D-42B9-1844-9B6E-57CB522F7F73}"/>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94" name="TextBox 93">
                <a:extLst>
                  <a:ext uri="{FF2B5EF4-FFF2-40B4-BE49-F238E27FC236}">
                    <a16:creationId xmlns:a16="http://schemas.microsoft.com/office/drawing/2014/main" id="{D2292CB7-0DB2-8141-BFD9-12B292EB9669}"/>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95" name="Freeform 94">
                <a:extLst>
                  <a:ext uri="{FF2B5EF4-FFF2-40B4-BE49-F238E27FC236}">
                    <a16:creationId xmlns:a16="http://schemas.microsoft.com/office/drawing/2014/main" id="{BD910F99-9ECD-304B-AD05-C03FFA187BFE}"/>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96" name="Freeform 95">
                <a:extLst>
                  <a:ext uri="{FF2B5EF4-FFF2-40B4-BE49-F238E27FC236}">
                    <a16:creationId xmlns:a16="http://schemas.microsoft.com/office/drawing/2014/main" id="{99DB7D14-D789-3946-B870-4E725A00E38C}"/>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97" name="Freeform 96">
                <a:extLst>
                  <a:ext uri="{FF2B5EF4-FFF2-40B4-BE49-F238E27FC236}">
                    <a16:creationId xmlns:a16="http://schemas.microsoft.com/office/drawing/2014/main" id="{FD7882F2-C55D-984D-8B43-4B943E1CD56E}"/>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98" name="TextBox 97">
                    <a:extLst>
                      <a:ext uri="{FF2B5EF4-FFF2-40B4-BE49-F238E27FC236}">
                        <a16:creationId xmlns:a16="http://schemas.microsoft.com/office/drawing/2014/main" id="{B3C1C351-03CC-C440-91BC-73F877EDE2C5}"/>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3</a:t>
                    </a:r>
                  </a:p>
                </p:txBody>
              </p:sp>
            </mc:Choice>
            <mc:Fallback xmlns="">
              <p:sp>
                <p:nvSpPr>
                  <p:cNvPr id="98" name="TextBox 97">
                    <a:extLst>
                      <a:ext uri="{FF2B5EF4-FFF2-40B4-BE49-F238E27FC236}">
                        <a16:creationId xmlns:a16="http://schemas.microsoft.com/office/drawing/2014/main" id="{B3C1C351-03CC-C440-91BC-73F877EDE2C5}"/>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3"/>
                    <a:stretch>
                      <a:fillRect t="-16667" r="-17241" b="-50000"/>
                    </a:stretch>
                  </a:blipFill>
                  <a:ln>
                    <a:noFill/>
                  </a:ln>
                </p:spPr>
                <p:txBody>
                  <a:bodyPr/>
                  <a:lstStyle/>
                  <a:p>
                    <a:r>
                      <a:rPr lang="en-US">
                        <a:noFill/>
                      </a:rPr>
                      <a:t> </a:t>
                    </a:r>
                  </a:p>
                </p:txBody>
              </p:sp>
            </mc:Fallback>
          </mc:AlternateContent>
          <p:cxnSp>
            <p:nvCxnSpPr>
              <p:cNvPr id="99" name="Straight Arrow Connector 98">
                <a:extLst>
                  <a:ext uri="{FF2B5EF4-FFF2-40B4-BE49-F238E27FC236}">
                    <a16:creationId xmlns:a16="http://schemas.microsoft.com/office/drawing/2014/main" id="{FDD0B4A9-46A7-144E-9138-241629B12814}"/>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00" name="Group 99">
                <a:extLst>
                  <a:ext uri="{FF2B5EF4-FFF2-40B4-BE49-F238E27FC236}">
                    <a16:creationId xmlns:a16="http://schemas.microsoft.com/office/drawing/2014/main" id="{1F3811D1-DB83-7F45-9F32-E17D9344D0FC}"/>
                  </a:ext>
                </a:extLst>
              </p:cNvPr>
              <p:cNvGrpSpPr/>
              <p:nvPr/>
            </p:nvGrpSpPr>
            <p:grpSpPr>
              <a:xfrm>
                <a:off x="3486313" y="1878514"/>
                <a:ext cx="1498515" cy="386265"/>
                <a:chOff x="3486313" y="1878514"/>
                <a:chExt cx="1498515" cy="386265"/>
              </a:xfrm>
            </p:grpSpPr>
            <p:sp>
              <p:nvSpPr>
                <p:cNvPr id="103" name="Freeform 102">
                  <a:extLst>
                    <a:ext uri="{FF2B5EF4-FFF2-40B4-BE49-F238E27FC236}">
                      <a16:creationId xmlns:a16="http://schemas.microsoft.com/office/drawing/2014/main" id="{41F5A08B-48D8-8845-9DA2-FDE9175BA7D1}"/>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04" name="Freeform 103">
                  <a:extLst>
                    <a:ext uri="{FF2B5EF4-FFF2-40B4-BE49-F238E27FC236}">
                      <a16:creationId xmlns:a16="http://schemas.microsoft.com/office/drawing/2014/main" id="{7F14A3AA-CE6B-2C44-820E-D971CE3371D2}"/>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05" name="TextBox 104">
                      <a:extLst>
                        <a:ext uri="{FF2B5EF4-FFF2-40B4-BE49-F238E27FC236}">
                          <a16:creationId xmlns:a16="http://schemas.microsoft.com/office/drawing/2014/main" id="{FECB4F90-3852-5F4C-A2A1-BE182EE8B902}"/>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2</a:t>
                      </a:r>
                    </a:p>
                  </p:txBody>
                </p:sp>
              </mc:Choice>
              <mc:Fallback xmlns="">
                <p:sp>
                  <p:nvSpPr>
                    <p:cNvPr id="105" name="TextBox 104">
                      <a:extLst>
                        <a:ext uri="{FF2B5EF4-FFF2-40B4-BE49-F238E27FC236}">
                          <a16:creationId xmlns:a16="http://schemas.microsoft.com/office/drawing/2014/main" id="{FECB4F90-3852-5F4C-A2A1-BE182EE8B902}"/>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4"/>
                      <a:stretch>
                        <a:fillRect t="-16667" r="-17241" b="-50000"/>
                      </a:stretch>
                    </a:blipFill>
                    <a:ln>
                      <a:noFill/>
                    </a:ln>
                  </p:spPr>
                  <p:txBody>
                    <a:bodyPr/>
                    <a:lstStyle/>
                    <a:p>
                      <a:r>
                        <a:rPr lang="en-US">
                          <a:noFill/>
                        </a:rPr>
                        <a:t> </a:t>
                      </a:r>
                    </a:p>
                  </p:txBody>
                </p:sp>
              </mc:Fallback>
            </mc:AlternateContent>
          </p:grpSp>
          <p:sp>
            <p:nvSpPr>
              <p:cNvPr id="101" name="TextBox 100">
                <a:extLst>
                  <a:ext uri="{FF2B5EF4-FFF2-40B4-BE49-F238E27FC236}">
                    <a16:creationId xmlns:a16="http://schemas.microsoft.com/office/drawing/2014/main" id="{D5F73CC7-E958-0346-A06D-BB9F02BF7CB4}"/>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02" name="Straight Arrow Connector 101">
                <a:extLst>
                  <a:ext uri="{FF2B5EF4-FFF2-40B4-BE49-F238E27FC236}">
                    <a16:creationId xmlns:a16="http://schemas.microsoft.com/office/drawing/2014/main" id="{7665FC5B-6244-764F-8EEF-934FC7470BA6}"/>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2" name="Group 1">
            <a:extLst>
              <a:ext uri="{FF2B5EF4-FFF2-40B4-BE49-F238E27FC236}">
                <a16:creationId xmlns:a16="http://schemas.microsoft.com/office/drawing/2014/main" id="{F7E6524D-F723-3848-BF85-59076BA73232}"/>
              </a:ext>
            </a:extLst>
          </p:cNvPr>
          <p:cNvGrpSpPr/>
          <p:nvPr/>
        </p:nvGrpSpPr>
        <p:grpSpPr>
          <a:xfrm>
            <a:off x="889679" y="2028792"/>
            <a:ext cx="3438531" cy="418218"/>
            <a:chOff x="889679" y="2028040"/>
            <a:chExt cx="3438531" cy="418218"/>
          </a:xfrm>
        </p:grpSpPr>
        <p:sp>
          <p:nvSpPr>
            <p:cNvPr id="122" name="Rectangle 121">
              <a:extLst>
                <a:ext uri="{FF2B5EF4-FFF2-40B4-BE49-F238E27FC236}">
                  <a16:creationId xmlns:a16="http://schemas.microsoft.com/office/drawing/2014/main" id="{AF1B2356-DD44-4148-8432-5FF8515A344B}"/>
                </a:ext>
              </a:extLst>
            </p:cNvPr>
            <p:cNvSpPr/>
            <p:nvPr/>
          </p:nvSpPr>
          <p:spPr>
            <a:xfrm>
              <a:off x="889679" y="2028040"/>
              <a:ext cx="3438531" cy="4182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8" name="Group 107">
              <a:extLst>
                <a:ext uri="{FF2B5EF4-FFF2-40B4-BE49-F238E27FC236}">
                  <a16:creationId xmlns:a16="http://schemas.microsoft.com/office/drawing/2014/main" id="{DEB4E536-275F-C744-8010-B623986F9EA0}"/>
                </a:ext>
              </a:extLst>
            </p:cNvPr>
            <p:cNvGrpSpPr/>
            <p:nvPr/>
          </p:nvGrpSpPr>
          <p:grpSpPr>
            <a:xfrm>
              <a:off x="891215" y="2077536"/>
              <a:ext cx="3435458" cy="319227"/>
              <a:chOff x="317115" y="1878514"/>
              <a:chExt cx="6086124" cy="386265"/>
            </a:xfrm>
          </p:grpSpPr>
          <p:cxnSp>
            <p:nvCxnSpPr>
              <p:cNvPr id="109" name="Straight Arrow Connector 108">
                <a:extLst>
                  <a:ext uri="{FF2B5EF4-FFF2-40B4-BE49-F238E27FC236}">
                    <a16:creationId xmlns:a16="http://schemas.microsoft.com/office/drawing/2014/main" id="{B3B15525-ABAE-D749-AE9A-2D2AD0223BEA}"/>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10" name="TextBox 109">
                <a:extLst>
                  <a:ext uri="{FF2B5EF4-FFF2-40B4-BE49-F238E27FC236}">
                    <a16:creationId xmlns:a16="http://schemas.microsoft.com/office/drawing/2014/main" id="{7868A63F-E786-8A4B-81E0-0800DC53B1BE}"/>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11" name="Freeform 110">
                <a:extLst>
                  <a:ext uri="{FF2B5EF4-FFF2-40B4-BE49-F238E27FC236}">
                    <a16:creationId xmlns:a16="http://schemas.microsoft.com/office/drawing/2014/main" id="{407F1FC0-EF4A-0749-A3E4-EA7B41E32479}"/>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12" name="Freeform 111">
                <a:extLst>
                  <a:ext uri="{FF2B5EF4-FFF2-40B4-BE49-F238E27FC236}">
                    <a16:creationId xmlns:a16="http://schemas.microsoft.com/office/drawing/2014/main" id="{883539AB-D39E-824B-90DA-A4D6F88A10BD}"/>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13" name="Freeform 112">
                <a:extLst>
                  <a:ext uri="{FF2B5EF4-FFF2-40B4-BE49-F238E27FC236}">
                    <a16:creationId xmlns:a16="http://schemas.microsoft.com/office/drawing/2014/main" id="{F767CAB4-CA2E-1B4F-B7E0-A2864CAD9D8F}"/>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14" name="TextBox 113">
                    <a:extLst>
                      <a:ext uri="{FF2B5EF4-FFF2-40B4-BE49-F238E27FC236}">
                        <a16:creationId xmlns:a16="http://schemas.microsoft.com/office/drawing/2014/main" id="{FAF75E80-C3DD-964E-BE82-2A47A50934B1}"/>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2</a:t>
                    </a:r>
                  </a:p>
                </p:txBody>
              </p:sp>
            </mc:Choice>
            <mc:Fallback xmlns="">
              <p:sp>
                <p:nvSpPr>
                  <p:cNvPr id="114" name="TextBox 113">
                    <a:extLst>
                      <a:ext uri="{FF2B5EF4-FFF2-40B4-BE49-F238E27FC236}">
                        <a16:creationId xmlns:a16="http://schemas.microsoft.com/office/drawing/2014/main" id="{FAF75E80-C3DD-964E-BE82-2A47A50934B1}"/>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5"/>
                    <a:stretch>
                      <a:fillRect l="-3448" t="-29412" r="-13793" b="-47059"/>
                    </a:stretch>
                  </a:blipFill>
                  <a:ln>
                    <a:noFill/>
                  </a:ln>
                </p:spPr>
                <p:txBody>
                  <a:bodyPr/>
                  <a:lstStyle/>
                  <a:p>
                    <a:r>
                      <a:rPr lang="en-US">
                        <a:noFill/>
                      </a:rPr>
                      <a:t> </a:t>
                    </a:r>
                  </a:p>
                </p:txBody>
              </p:sp>
            </mc:Fallback>
          </mc:AlternateContent>
          <p:cxnSp>
            <p:nvCxnSpPr>
              <p:cNvPr id="115" name="Straight Arrow Connector 114">
                <a:extLst>
                  <a:ext uri="{FF2B5EF4-FFF2-40B4-BE49-F238E27FC236}">
                    <a16:creationId xmlns:a16="http://schemas.microsoft.com/office/drawing/2014/main" id="{0BC1CE0D-40D4-574A-B899-555B7A5E950A}"/>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16" name="Group 115">
                <a:extLst>
                  <a:ext uri="{FF2B5EF4-FFF2-40B4-BE49-F238E27FC236}">
                    <a16:creationId xmlns:a16="http://schemas.microsoft.com/office/drawing/2014/main" id="{B7527D27-A424-FA4F-81D4-ECCD0BF3D6A0}"/>
                  </a:ext>
                </a:extLst>
              </p:cNvPr>
              <p:cNvGrpSpPr/>
              <p:nvPr/>
            </p:nvGrpSpPr>
            <p:grpSpPr>
              <a:xfrm>
                <a:off x="3486313" y="1878514"/>
                <a:ext cx="1498515" cy="386265"/>
                <a:chOff x="3486313" y="1878514"/>
                <a:chExt cx="1498515" cy="386265"/>
              </a:xfrm>
            </p:grpSpPr>
            <p:sp>
              <p:nvSpPr>
                <p:cNvPr id="119" name="Freeform 118">
                  <a:extLst>
                    <a:ext uri="{FF2B5EF4-FFF2-40B4-BE49-F238E27FC236}">
                      <a16:creationId xmlns:a16="http://schemas.microsoft.com/office/drawing/2014/main" id="{BB8F8A5F-0C8B-1F42-9F04-3881385C7416}"/>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20" name="Freeform 119">
                  <a:extLst>
                    <a:ext uri="{FF2B5EF4-FFF2-40B4-BE49-F238E27FC236}">
                      <a16:creationId xmlns:a16="http://schemas.microsoft.com/office/drawing/2014/main" id="{7D6B919D-2D9E-7447-AD66-720A583FF494}"/>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21" name="TextBox 120">
                      <a:extLst>
                        <a:ext uri="{FF2B5EF4-FFF2-40B4-BE49-F238E27FC236}">
                          <a16:creationId xmlns:a16="http://schemas.microsoft.com/office/drawing/2014/main" id="{B39478DD-CEA0-0A4D-BE5A-1A748C986CEE}"/>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3</a:t>
                      </a:r>
                    </a:p>
                  </p:txBody>
                </p:sp>
              </mc:Choice>
              <mc:Fallback xmlns="">
                <p:sp>
                  <p:nvSpPr>
                    <p:cNvPr id="121" name="TextBox 120">
                      <a:extLst>
                        <a:ext uri="{FF2B5EF4-FFF2-40B4-BE49-F238E27FC236}">
                          <a16:creationId xmlns:a16="http://schemas.microsoft.com/office/drawing/2014/main" id="{B39478DD-CEA0-0A4D-BE5A-1A748C986CEE}"/>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6"/>
                      <a:stretch>
                        <a:fillRect t="-29412" r="-17241" b="-47059"/>
                      </a:stretch>
                    </a:blipFill>
                    <a:ln>
                      <a:noFill/>
                    </a:ln>
                  </p:spPr>
                  <p:txBody>
                    <a:bodyPr/>
                    <a:lstStyle/>
                    <a:p>
                      <a:r>
                        <a:rPr lang="en-US">
                          <a:noFill/>
                        </a:rPr>
                        <a:t> </a:t>
                      </a:r>
                    </a:p>
                  </p:txBody>
                </p:sp>
              </mc:Fallback>
            </mc:AlternateContent>
          </p:grpSp>
          <p:sp>
            <p:nvSpPr>
              <p:cNvPr id="117" name="TextBox 116">
                <a:extLst>
                  <a:ext uri="{FF2B5EF4-FFF2-40B4-BE49-F238E27FC236}">
                    <a16:creationId xmlns:a16="http://schemas.microsoft.com/office/drawing/2014/main" id="{832BA9F7-6DA6-624D-B36E-93422E6F74F5}"/>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18" name="Straight Arrow Connector 117">
                <a:extLst>
                  <a:ext uri="{FF2B5EF4-FFF2-40B4-BE49-F238E27FC236}">
                    <a16:creationId xmlns:a16="http://schemas.microsoft.com/office/drawing/2014/main" id="{5843C5C9-F1C3-DB4D-954F-4FDF509B34F4}"/>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23" name="Group 122">
            <a:extLst>
              <a:ext uri="{FF2B5EF4-FFF2-40B4-BE49-F238E27FC236}">
                <a16:creationId xmlns:a16="http://schemas.microsoft.com/office/drawing/2014/main" id="{6BB4D8A7-F963-1743-8C34-B93DA916D015}"/>
              </a:ext>
            </a:extLst>
          </p:cNvPr>
          <p:cNvGrpSpPr/>
          <p:nvPr/>
        </p:nvGrpSpPr>
        <p:grpSpPr>
          <a:xfrm>
            <a:off x="537393" y="2588306"/>
            <a:ext cx="3775446" cy="319227"/>
            <a:chOff x="460691" y="1617922"/>
            <a:chExt cx="3775446" cy="319227"/>
          </a:xfrm>
        </p:grpSpPr>
        <p:sp>
          <p:nvSpPr>
            <p:cNvPr id="124" name="TextBox 123">
              <a:extLst>
                <a:ext uri="{FF2B5EF4-FFF2-40B4-BE49-F238E27FC236}">
                  <a16:creationId xmlns:a16="http://schemas.microsoft.com/office/drawing/2014/main" id="{CC3AACEA-121D-B845-9AF8-768782804697}"/>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[b]</a:t>
              </a:r>
            </a:p>
          </p:txBody>
        </p:sp>
        <p:grpSp>
          <p:nvGrpSpPr>
            <p:cNvPr id="125" name="Group 124">
              <a:extLst>
                <a:ext uri="{FF2B5EF4-FFF2-40B4-BE49-F238E27FC236}">
                  <a16:creationId xmlns:a16="http://schemas.microsoft.com/office/drawing/2014/main" id="{20369741-91D8-2240-A52E-FF5E78C26BDC}"/>
                </a:ext>
              </a:extLst>
            </p:cNvPr>
            <p:cNvGrpSpPr/>
            <p:nvPr/>
          </p:nvGrpSpPr>
          <p:grpSpPr>
            <a:xfrm>
              <a:off x="800679" y="1617922"/>
              <a:ext cx="3435458" cy="319227"/>
              <a:chOff x="317115" y="1878514"/>
              <a:chExt cx="6086124" cy="386265"/>
            </a:xfrm>
          </p:grpSpPr>
          <p:cxnSp>
            <p:nvCxnSpPr>
              <p:cNvPr id="126" name="Straight Arrow Connector 125">
                <a:extLst>
                  <a:ext uri="{FF2B5EF4-FFF2-40B4-BE49-F238E27FC236}">
                    <a16:creationId xmlns:a16="http://schemas.microsoft.com/office/drawing/2014/main" id="{560FF1C1-070C-8C45-A8B5-FC3F0B98FDB5}"/>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27" name="TextBox 126">
                <a:extLst>
                  <a:ext uri="{FF2B5EF4-FFF2-40B4-BE49-F238E27FC236}">
                    <a16:creationId xmlns:a16="http://schemas.microsoft.com/office/drawing/2014/main" id="{6AD30EE5-43B4-EF4A-A6B2-2AD9AF11125E}"/>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28" name="Freeform 127">
                <a:extLst>
                  <a:ext uri="{FF2B5EF4-FFF2-40B4-BE49-F238E27FC236}">
                    <a16:creationId xmlns:a16="http://schemas.microsoft.com/office/drawing/2014/main" id="{DE045311-7B28-C741-AA16-22DC4D3A3B66}"/>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29" name="Freeform 128">
                <a:extLst>
                  <a:ext uri="{FF2B5EF4-FFF2-40B4-BE49-F238E27FC236}">
                    <a16:creationId xmlns:a16="http://schemas.microsoft.com/office/drawing/2014/main" id="{1015DF92-D2C3-EA4D-9B6C-FA99E6B08B56}"/>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30" name="Freeform 129">
                <a:extLst>
                  <a:ext uri="{FF2B5EF4-FFF2-40B4-BE49-F238E27FC236}">
                    <a16:creationId xmlns:a16="http://schemas.microsoft.com/office/drawing/2014/main" id="{2A72308B-82B2-404D-9BFB-E3C2727E19F4}"/>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31" name="TextBox 130">
                    <a:extLst>
                      <a:ext uri="{FF2B5EF4-FFF2-40B4-BE49-F238E27FC236}">
                        <a16:creationId xmlns:a16="http://schemas.microsoft.com/office/drawing/2014/main" id="{54730D59-7D75-0847-8098-012CBE6C0ACE}"/>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7</a:t>
                    </a:r>
                  </a:p>
                </p:txBody>
              </p:sp>
            </mc:Choice>
            <mc:Fallback xmlns="">
              <p:sp>
                <p:nvSpPr>
                  <p:cNvPr id="131" name="TextBox 130">
                    <a:extLst>
                      <a:ext uri="{FF2B5EF4-FFF2-40B4-BE49-F238E27FC236}">
                        <a16:creationId xmlns:a16="http://schemas.microsoft.com/office/drawing/2014/main" id="{54730D59-7D75-0847-8098-012CBE6C0ACE}"/>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7"/>
                    <a:stretch>
                      <a:fillRect t="-22222" r="-17241" b="-44444"/>
                    </a:stretch>
                  </a:blipFill>
                  <a:ln>
                    <a:noFill/>
                  </a:ln>
                </p:spPr>
                <p:txBody>
                  <a:bodyPr/>
                  <a:lstStyle/>
                  <a:p>
                    <a:r>
                      <a:rPr lang="en-US">
                        <a:noFill/>
                      </a:rPr>
                      <a:t> </a:t>
                    </a:r>
                  </a:p>
                </p:txBody>
              </p:sp>
            </mc:Fallback>
          </mc:AlternateContent>
          <p:cxnSp>
            <p:nvCxnSpPr>
              <p:cNvPr id="132" name="Straight Arrow Connector 131">
                <a:extLst>
                  <a:ext uri="{FF2B5EF4-FFF2-40B4-BE49-F238E27FC236}">
                    <a16:creationId xmlns:a16="http://schemas.microsoft.com/office/drawing/2014/main" id="{402FBB1E-B341-0F46-811A-608E0F91013C}"/>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33C8F39A-8CDB-1549-971C-766D841530ED}"/>
                  </a:ext>
                </a:extLst>
              </p:cNvPr>
              <p:cNvGrpSpPr/>
              <p:nvPr/>
            </p:nvGrpSpPr>
            <p:grpSpPr>
              <a:xfrm>
                <a:off x="3486313" y="1878514"/>
                <a:ext cx="1498515" cy="386265"/>
                <a:chOff x="3486313" y="1878514"/>
                <a:chExt cx="1498515" cy="386265"/>
              </a:xfrm>
            </p:grpSpPr>
            <p:sp>
              <p:nvSpPr>
                <p:cNvPr id="139" name="Freeform 138">
                  <a:extLst>
                    <a:ext uri="{FF2B5EF4-FFF2-40B4-BE49-F238E27FC236}">
                      <a16:creationId xmlns:a16="http://schemas.microsoft.com/office/drawing/2014/main" id="{8926953B-C0DE-3A4B-8170-2F64065729D4}"/>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40" name="Freeform 139">
                  <a:extLst>
                    <a:ext uri="{FF2B5EF4-FFF2-40B4-BE49-F238E27FC236}">
                      <a16:creationId xmlns:a16="http://schemas.microsoft.com/office/drawing/2014/main" id="{191A783A-B89F-E14F-9780-3DFDE89E6B1C}"/>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41" name="TextBox 140">
                      <a:extLst>
                        <a:ext uri="{FF2B5EF4-FFF2-40B4-BE49-F238E27FC236}">
                          <a16:creationId xmlns:a16="http://schemas.microsoft.com/office/drawing/2014/main" id="{BAAD8FA5-6E9F-B940-A1FE-62E755B38D4D}"/>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5</a:t>
                      </a:r>
                    </a:p>
                  </p:txBody>
                </p:sp>
              </mc:Choice>
              <mc:Fallback xmlns="">
                <p:sp>
                  <p:nvSpPr>
                    <p:cNvPr id="141" name="TextBox 140">
                      <a:extLst>
                        <a:ext uri="{FF2B5EF4-FFF2-40B4-BE49-F238E27FC236}">
                          <a16:creationId xmlns:a16="http://schemas.microsoft.com/office/drawing/2014/main" id="{BAAD8FA5-6E9F-B940-A1FE-62E755B38D4D}"/>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8"/>
                      <a:stretch>
                        <a:fillRect t="-22222" r="-17241" b="-44444"/>
                      </a:stretch>
                    </a:blipFill>
                    <a:ln>
                      <a:noFill/>
                    </a:ln>
                  </p:spPr>
                  <p:txBody>
                    <a:bodyPr/>
                    <a:lstStyle/>
                    <a:p>
                      <a:r>
                        <a:rPr lang="en-US">
                          <a:noFill/>
                        </a:rPr>
                        <a:t> </a:t>
                      </a:r>
                    </a:p>
                  </p:txBody>
                </p:sp>
              </mc:Fallback>
            </mc:AlternateContent>
          </p:grpSp>
          <p:sp>
            <p:nvSpPr>
              <p:cNvPr id="134" name="TextBox 133">
                <a:extLst>
                  <a:ext uri="{FF2B5EF4-FFF2-40B4-BE49-F238E27FC236}">
                    <a16:creationId xmlns:a16="http://schemas.microsoft.com/office/drawing/2014/main" id="{51E8EBAD-5967-F247-9C4D-8057DC72575E}"/>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37" name="Straight Arrow Connector 136">
                <a:extLst>
                  <a:ext uri="{FF2B5EF4-FFF2-40B4-BE49-F238E27FC236}">
                    <a16:creationId xmlns:a16="http://schemas.microsoft.com/office/drawing/2014/main" id="{E6663AC9-6C85-5D46-8CC1-17CF6F08B055}"/>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42" name="Group 141">
            <a:extLst>
              <a:ext uri="{FF2B5EF4-FFF2-40B4-BE49-F238E27FC236}">
                <a16:creationId xmlns:a16="http://schemas.microsoft.com/office/drawing/2014/main" id="{4CFA21A0-78E5-7348-BAFA-FC5FE702C29E}"/>
              </a:ext>
            </a:extLst>
          </p:cNvPr>
          <p:cNvGrpSpPr/>
          <p:nvPr/>
        </p:nvGrpSpPr>
        <p:grpSpPr>
          <a:xfrm>
            <a:off x="889679" y="2999176"/>
            <a:ext cx="3438531" cy="418218"/>
            <a:chOff x="889679" y="2028040"/>
            <a:chExt cx="3438531" cy="418218"/>
          </a:xfrm>
        </p:grpSpPr>
        <p:sp>
          <p:nvSpPr>
            <p:cNvPr id="143" name="Rectangle 142">
              <a:extLst>
                <a:ext uri="{FF2B5EF4-FFF2-40B4-BE49-F238E27FC236}">
                  <a16:creationId xmlns:a16="http://schemas.microsoft.com/office/drawing/2014/main" id="{3B10459B-E751-FA49-9A2E-5C2333B27DEF}"/>
                </a:ext>
              </a:extLst>
            </p:cNvPr>
            <p:cNvSpPr/>
            <p:nvPr/>
          </p:nvSpPr>
          <p:spPr>
            <a:xfrm>
              <a:off x="889679" y="2028040"/>
              <a:ext cx="3438531" cy="4182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4" name="Group 143">
              <a:extLst>
                <a:ext uri="{FF2B5EF4-FFF2-40B4-BE49-F238E27FC236}">
                  <a16:creationId xmlns:a16="http://schemas.microsoft.com/office/drawing/2014/main" id="{5BCC0C36-D7B5-BC46-863A-EABB4C4601CB}"/>
                </a:ext>
              </a:extLst>
            </p:cNvPr>
            <p:cNvGrpSpPr/>
            <p:nvPr/>
          </p:nvGrpSpPr>
          <p:grpSpPr>
            <a:xfrm>
              <a:off x="891215" y="2077536"/>
              <a:ext cx="3435458" cy="319227"/>
              <a:chOff x="317115" y="1878514"/>
              <a:chExt cx="6086124" cy="386265"/>
            </a:xfrm>
          </p:grpSpPr>
          <p:cxnSp>
            <p:nvCxnSpPr>
              <p:cNvPr id="145" name="Straight Arrow Connector 144">
                <a:extLst>
                  <a:ext uri="{FF2B5EF4-FFF2-40B4-BE49-F238E27FC236}">
                    <a16:creationId xmlns:a16="http://schemas.microsoft.com/office/drawing/2014/main" id="{B2F47D7B-91BB-A040-8F5F-38F6FB9F3A63}"/>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46" name="TextBox 145">
                <a:extLst>
                  <a:ext uri="{FF2B5EF4-FFF2-40B4-BE49-F238E27FC236}">
                    <a16:creationId xmlns:a16="http://schemas.microsoft.com/office/drawing/2014/main" id="{E1A38128-188A-E146-B145-05CF2A19F861}"/>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47" name="Freeform 146">
                <a:extLst>
                  <a:ext uri="{FF2B5EF4-FFF2-40B4-BE49-F238E27FC236}">
                    <a16:creationId xmlns:a16="http://schemas.microsoft.com/office/drawing/2014/main" id="{C9E5226D-5969-684A-AAEE-CCE3269D86ED}"/>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48" name="Freeform 147">
                <a:extLst>
                  <a:ext uri="{FF2B5EF4-FFF2-40B4-BE49-F238E27FC236}">
                    <a16:creationId xmlns:a16="http://schemas.microsoft.com/office/drawing/2014/main" id="{40C33DA6-BDF5-F348-B5B8-C22F96C9422E}"/>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49" name="Freeform 148">
                <a:extLst>
                  <a:ext uri="{FF2B5EF4-FFF2-40B4-BE49-F238E27FC236}">
                    <a16:creationId xmlns:a16="http://schemas.microsoft.com/office/drawing/2014/main" id="{036B7165-B24F-E340-B1ED-54022C7A1555}"/>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50" name="TextBox 149">
                    <a:extLst>
                      <a:ext uri="{FF2B5EF4-FFF2-40B4-BE49-F238E27FC236}">
                        <a16:creationId xmlns:a16="http://schemas.microsoft.com/office/drawing/2014/main" id="{7A3B9CB8-A195-7446-A125-2C448D5F2EFD}"/>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5</a:t>
                    </a:r>
                  </a:p>
                </p:txBody>
              </p:sp>
            </mc:Choice>
            <mc:Fallback xmlns="">
              <p:sp>
                <p:nvSpPr>
                  <p:cNvPr id="150" name="TextBox 149">
                    <a:extLst>
                      <a:ext uri="{FF2B5EF4-FFF2-40B4-BE49-F238E27FC236}">
                        <a16:creationId xmlns:a16="http://schemas.microsoft.com/office/drawing/2014/main" id="{7A3B9CB8-A195-7446-A125-2C448D5F2EFD}"/>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9"/>
                    <a:stretch>
                      <a:fillRect t="-22222" r="-13793" b="-44444"/>
                    </a:stretch>
                  </a:blipFill>
                  <a:ln>
                    <a:noFill/>
                  </a:ln>
                </p:spPr>
                <p:txBody>
                  <a:bodyPr/>
                  <a:lstStyle/>
                  <a:p>
                    <a:r>
                      <a:rPr lang="en-US">
                        <a:noFill/>
                      </a:rPr>
                      <a:t> </a:t>
                    </a:r>
                  </a:p>
                </p:txBody>
              </p:sp>
            </mc:Fallback>
          </mc:AlternateContent>
          <p:cxnSp>
            <p:nvCxnSpPr>
              <p:cNvPr id="151" name="Straight Arrow Connector 150">
                <a:extLst>
                  <a:ext uri="{FF2B5EF4-FFF2-40B4-BE49-F238E27FC236}">
                    <a16:creationId xmlns:a16="http://schemas.microsoft.com/office/drawing/2014/main" id="{E5F08453-EB40-E14F-9462-D8DEAD2B8E6B}"/>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52" name="Group 151">
                <a:extLst>
                  <a:ext uri="{FF2B5EF4-FFF2-40B4-BE49-F238E27FC236}">
                    <a16:creationId xmlns:a16="http://schemas.microsoft.com/office/drawing/2014/main" id="{F3711F40-3E4E-074F-B71C-84712300E4F7}"/>
                  </a:ext>
                </a:extLst>
              </p:cNvPr>
              <p:cNvGrpSpPr/>
              <p:nvPr/>
            </p:nvGrpSpPr>
            <p:grpSpPr>
              <a:xfrm>
                <a:off x="3486313" y="1878514"/>
                <a:ext cx="1498515" cy="386265"/>
                <a:chOff x="3486313" y="1878514"/>
                <a:chExt cx="1498515" cy="386265"/>
              </a:xfrm>
            </p:grpSpPr>
            <p:sp>
              <p:nvSpPr>
                <p:cNvPr id="155" name="Freeform 154">
                  <a:extLst>
                    <a:ext uri="{FF2B5EF4-FFF2-40B4-BE49-F238E27FC236}">
                      <a16:creationId xmlns:a16="http://schemas.microsoft.com/office/drawing/2014/main" id="{6D899A5E-C9D3-7B45-B02B-4D6263098F09}"/>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56" name="Freeform 155">
                  <a:extLst>
                    <a:ext uri="{FF2B5EF4-FFF2-40B4-BE49-F238E27FC236}">
                      <a16:creationId xmlns:a16="http://schemas.microsoft.com/office/drawing/2014/main" id="{DCC18E68-55AB-DA4B-B122-BA4E56BC39C4}"/>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57" name="TextBox 156">
                      <a:extLst>
                        <a:ext uri="{FF2B5EF4-FFF2-40B4-BE49-F238E27FC236}">
                          <a16:creationId xmlns:a16="http://schemas.microsoft.com/office/drawing/2014/main" id="{DAAE0D06-240B-3C46-AD46-38B5820C5E50}"/>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7</a:t>
                      </a:r>
                    </a:p>
                  </p:txBody>
                </p:sp>
              </mc:Choice>
              <mc:Fallback xmlns="">
                <p:sp>
                  <p:nvSpPr>
                    <p:cNvPr id="157" name="TextBox 156">
                      <a:extLst>
                        <a:ext uri="{FF2B5EF4-FFF2-40B4-BE49-F238E27FC236}">
                          <a16:creationId xmlns:a16="http://schemas.microsoft.com/office/drawing/2014/main" id="{DAAE0D06-240B-3C46-AD46-38B5820C5E50}"/>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10"/>
                      <a:stretch>
                        <a:fillRect t="-22222" r="-17241" b="-44444"/>
                      </a:stretch>
                    </a:blipFill>
                    <a:ln>
                      <a:noFill/>
                    </a:ln>
                  </p:spPr>
                  <p:txBody>
                    <a:bodyPr/>
                    <a:lstStyle/>
                    <a:p>
                      <a:r>
                        <a:rPr lang="en-US">
                          <a:noFill/>
                        </a:rPr>
                        <a:t> </a:t>
                      </a:r>
                    </a:p>
                  </p:txBody>
                </p:sp>
              </mc:Fallback>
            </mc:AlternateContent>
          </p:grpSp>
          <p:sp>
            <p:nvSpPr>
              <p:cNvPr id="153" name="TextBox 152">
                <a:extLst>
                  <a:ext uri="{FF2B5EF4-FFF2-40B4-BE49-F238E27FC236}">
                    <a16:creationId xmlns:a16="http://schemas.microsoft.com/office/drawing/2014/main" id="{72B0A904-6C5A-2B47-B329-C0F303DCDD06}"/>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54" name="Straight Arrow Connector 153">
                <a:extLst>
                  <a:ext uri="{FF2B5EF4-FFF2-40B4-BE49-F238E27FC236}">
                    <a16:creationId xmlns:a16="http://schemas.microsoft.com/office/drawing/2014/main" id="{A01C6F84-8F8C-A24E-A1E1-8F7EF1E98132}"/>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58" name="Group 157">
            <a:extLst>
              <a:ext uri="{FF2B5EF4-FFF2-40B4-BE49-F238E27FC236}">
                <a16:creationId xmlns:a16="http://schemas.microsoft.com/office/drawing/2014/main" id="{59969444-1CA3-1140-8757-6D06739FCE7C}"/>
              </a:ext>
            </a:extLst>
          </p:cNvPr>
          <p:cNvGrpSpPr/>
          <p:nvPr/>
        </p:nvGrpSpPr>
        <p:grpSpPr>
          <a:xfrm>
            <a:off x="537393" y="3558690"/>
            <a:ext cx="3775446" cy="319227"/>
            <a:chOff x="460691" y="1617922"/>
            <a:chExt cx="3775446" cy="319227"/>
          </a:xfrm>
        </p:grpSpPr>
        <p:sp>
          <p:nvSpPr>
            <p:cNvPr id="159" name="TextBox 158">
              <a:extLst>
                <a:ext uri="{FF2B5EF4-FFF2-40B4-BE49-F238E27FC236}">
                  <a16:creationId xmlns:a16="http://schemas.microsoft.com/office/drawing/2014/main" id="{E9209C1D-6856-1D46-966E-876F149EB09A}"/>
                </a:ext>
              </a:extLst>
            </p:cNvPr>
            <p:cNvSpPr txBox="1"/>
            <p:nvPr/>
          </p:nvSpPr>
          <p:spPr>
            <a:xfrm>
              <a:off x="460691" y="1639036"/>
              <a:ext cx="513302" cy="261610"/>
            </a:xfrm>
            <a:prstGeom prst="rect">
              <a:avLst/>
            </a:prstGeom>
            <a:noFill/>
          </p:spPr>
          <p:txBody>
            <a:bodyPr wrap="square" lIns="36000" tIns="0" rIns="0" bIns="0" rtlCol="0">
              <a:spAutoFit/>
            </a:bodyPr>
            <a:lstStyle/>
            <a:p>
              <a:r>
                <a:rPr lang="en-GB" sz="1700" b="1" dirty="0"/>
                <a:t>[c]</a:t>
              </a:r>
            </a:p>
          </p:txBody>
        </p:sp>
        <p:grpSp>
          <p:nvGrpSpPr>
            <p:cNvPr id="160" name="Group 159">
              <a:extLst>
                <a:ext uri="{FF2B5EF4-FFF2-40B4-BE49-F238E27FC236}">
                  <a16:creationId xmlns:a16="http://schemas.microsoft.com/office/drawing/2014/main" id="{A0975168-DA6E-C74C-AE3A-01F3525837FC}"/>
                </a:ext>
              </a:extLst>
            </p:cNvPr>
            <p:cNvGrpSpPr/>
            <p:nvPr/>
          </p:nvGrpSpPr>
          <p:grpSpPr>
            <a:xfrm>
              <a:off x="800679" y="1617922"/>
              <a:ext cx="3435458" cy="319227"/>
              <a:chOff x="317115" y="1878514"/>
              <a:chExt cx="6086124" cy="386265"/>
            </a:xfrm>
          </p:grpSpPr>
          <p:cxnSp>
            <p:nvCxnSpPr>
              <p:cNvPr id="161" name="Straight Arrow Connector 160">
                <a:extLst>
                  <a:ext uri="{FF2B5EF4-FFF2-40B4-BE49-F238E27FC236}">
                    <a16:creationId xmlns:a16="http://schemas.microsoft.com/office/drawing/2014/main" id="{C0348000-E58F-A841-B91A-ACE5E8E2DAC5}"/>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62" name="TextBox 161">
                <a:extLst>
                  <a:ext uri="{FF2B5EF4-FFF2-40B4-BE49-F238E27FC236}">
                    <a16:creationId xmlns:a16="http://schemas.microsoft.com/office/drawing/2014/main" id="{A617D638-F2FC-F747-95B2-566B40A19315}"/>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63" name="Freeform 162">
                <a:extLst>
                  <a:ext uri="{FF2B5EF4-FFF2-40B4-BE49-F238E27FC236}">
                    <a16:creationId xmlns:a16="http://schemas.microsoft.com/office/drawing/2014/main" id="{C8384A49-0FFD-0944-BC84-01E2220D4651}"/>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64" name="Freeform 163">
                <a:extLst>
                  <a:ext uri="{FF2B5EF4-FFF2-40B4-BE49-F238E27FC236}">
                    <a16:creationId xmlns:a16="http://schemas.microsoft.com/office/drawing/2014/main" id="{E1F774B5-10B0-C54B-8D48-FCA836800A2E}"/>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65" name="Freeform 164">
                <a:extLst>
                  <a:ext uri="{FF2B5EF4-FFF2-40B4-BE49-F238E27FC236}">
                    <a16:creationId xmlns:a16="http://schemas.microsoft.com/office/drawing/2014/main" id="{646B3BB5-05DA-6241-A207-1D3EAA6F9D24}"/>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66" name="TextBox 165">
                    <a:extLst>
                      <a:ext uri="{FF2B5EF4-FFF2-40B4-BE49-F238E27FC236}">
                        <a16:creationId xmlns:a16="http://schemas.microsoft.com/office/drawing/2014/main" id="{2379DAE4-78F2-694A-95FA-2BAECED64094}"/>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4</a:t>
                    </a:r>
                  </a:p>
                </p:txBody>
              </p:sp>
            </mc:Choice>
            <mc:Fallback xmlns="">
              <p:sp>
                <p:nvSpPr>
                  <p:cNvPr id="166" name="TextBox 165">
                    <a:extLst>
                      <a:ext uri="{FF2B5EF4-FFF2-40B4-BE49-F238E27FC236}">
                        <a16:creationId xmlns:a16="http://schemas.microsoft.com/office/drawing/2014/main" id="{2379DAE4-78F2-694A-95FA-2BAECED64094}"/>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11"/>
                    <a:stretch>
                      <a:fillRect t="-22222" r="-17241" b="-50000"/>
                    </a:stretch>
                  </a:blipFill>
                  <a:ln>
                    <a:noFill/>
                  </a:ln>
                </p:spPr>
                <p:txBody>
                  <a:bodyPr/>
                  <a:lstStyle/>
                  <a:p>
                    <a:r>
                      <a:rPr lang="en-US">
                        <a:noFill/>
                      </a:rPr>
                      <a:t> </a:t>
                    </a:r>
                  </a:p>
                </p:txBody>
              </p:sp>
            </mc:Fallback>
          </mc:AlternateContent>
          <p:cxnSp>
            <p:nvCxnSpPr>
              <p:cNvPr id="167" name="Straight Arrow Connector 166">
                <a:extLst>
                  <a:ext uri="{FF2B5EF4-FFF2-40B4-BE49-F238E27FC236}">
                    <a16:creationId xmlns:a16="http://schemas.microsoft.com/office/drawing/2014/main" id="{FE1FBD1F-6197-0B41-8159-C8EB9EB8454C}"/>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68" name="Group 167">
                <a:extLst>
                  <a:ext uri="{FF2B5EF4-FFF2-40B4-BE49-F238E27FC236}">
                    <a16:creationId xmlns:a16="http://schemas.microsoft.com/office/drawing/2014/main" id="{CB2DB12D-E4ED-554B-A252-1025EF0DDC73}"/>
                  </a:ext>
                </a:extLst>
              </p:cNvPr>
              <p:cNvGrpSpPr/>
              <p:nvPr/>
            </p:nvGrpSpPr>
            <p:grpSpPr>
              <a:xfrm>
                <a:off x="3486313" y="1878514"/>
                <a:ext cx="1498515" cy="386265"/>
                <a:chOff x="3486313" y="1878514"/>
                <a:chExt cx="1498515" cy="386265"/>
              </a:xfrm>
            </p:grpSpPr>
            <p:sp>
              <p:nvSpPr>
                <p:cNvPr id="171" name="Freeform 170">
                  <a:extLst>
                    <a:ext uri="{FF2B5EF4-FFF2-40B4-BE49-F238E27FC236}">
                      <a16:creationId xmlns:a16="http://schemas.microsoft.com/office/drawing/2014/main" id="{B50F2D03-D35A-BD4C-B82B-14C1C50E5321}"/>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72" name="Freeform 171">
                  <a:extLst>
                    <a:ext uri="{FF2B5EF4-FFF2-40B4-BE49-F238E27FC236}">
                      <a16:creationId xmlns:a16="http://schemas.microsoft.com/office/drawing/2014/main" id="{DFCC4F95-C814-0D44-80BD-D0EA293D12A8}"/>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73" name="TextBox 172">
                      <a:extLst>
                        <a:ext uri="{FF2B5EF4-FFF2-40B4-BE49-F238E27FC236}">
                          <a16:creationId xmlns:a16="http://schemas.microsoft.com/office/drawing/2014/main" id="{4A648AA0-E534-1046-8C45-0B26CD71E5A8}"/>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9</a:t>
                      </a:r>
                    </a:p>
                  </p:txBody>
                </p:sp>
              </mc:Choice>
              <mc:Fallback xmlns="">
                <p:sp>
                  <p:nvSpPr>
                    <p:cNvPr id="173" name="TextBox 172">
                      <a:extLst>
                        <a:ext uri="{FF2B5EF4-FFF2-40B4-BE49-F238E27FC236}">
                          <a16:creationId xmlns:a16="http://schemas.microsoft.com/office/drawing/2014/main" id="{4A648AA0-E534-1046-8C45-0B26CD71E5A8}"/>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12"/>
                      <a:stretch>
                        <a:fillRect t="-22222" r="-17241" b="-50000"/>
                      </a:stretch>
                    </a:blipFill>
                    <a:ln>
                      <a:noFill/>
                    </a:ln>
                  </p:spPr>
                  <p:txBody>
                    <a:bodyPr/>
                    <a:lstStyle/>
                    <a:p>
                      <a:r>
                        <a:rPr lang="en-US">
                          <a:noFill/>
                        </a:rPr>
                        <a:t> </a:t>
                      </a:r>
                    </a:p>
                  </p:txBody>
                </p:sp>
              </mc:Fallback>
            </mc:AlternateContent>
          </p:grpSp>
          <p:sp>
            <p:nvSpPr>
              <p:cNvPr id="169" name="TextBox 168">
                <a:extLst>
                  <a:ext uri="{FF2B5EF4-FFF2-40B4-BE49-F238E27FC236}">
                    <a16:creationId xmlns:a16="http://schemas.microsoft.com/office/drawing/2014/main" id="{7EEE0C70-1CBF-3349-936F-F4617FB46226}"/>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70" name="Straight Arrow Connector 169">
                <a:extLst>
                  <a:ext uri="{FF2B5EF4-FFF2-40B4-BE49-F238E27FC236}">
                    <a16:creationId xmlns:a16="http://schemas.microsoft.com/office/drawing/2014/main" id="{5BDA22CE-4C52-E44C-92BB-5FA890FFA7D1}"/>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74" name="Group 173">
            <a:extLst>
              <a:ext uri="{FF2B5EF4-FFF2-40B4-BE49-F238E27FC236}">
                <a16:creationId xmlns:a16="http://schemas.microsoft.com/office/drawing/2014/main" id="{A2EFB22E-59D4-CE4B-A290-894DEEFC9E2A}"/>
              </a:ext>
            </a:extLst>
          </p:cNvPr>
          <p:cNvGrpSpPr/>
          <p:nvPr/>
        </p:nvGrpSpPr>
        <p:grpSpPr>
          <a:xfrm>
            <a:off x="889679" y="3969560"/>
            <a:ext cx="3438531" cy="418218"/>
            <a:chOff x="889679" y="2028040"/>
            <a:chExt cx="3438531" cy="418218"/>
          </a:xfrm>
        </p:grpSpPr>
        <p:sp>
          <p:nvSpPr>
            <p:cNvPr id="175" name="Rectangle 174">
              <a:extLst>
                <a:ext uri="{FF2B5EF4-FFF2-40B4-BE49-F238E27FC236}">
                  <a16:creationId xmlns:a16="http://schemas.microsoft.com/office/drawing/2014/main" id="{C336D735-1859-0944-8A8D-9C1098765D5D}"/>
                </a:ext>
              </a:extLst>
            </p:cNvPr>
            <p:cNvSpPr/>
            <p:nvPr/>
          </p:nvSpPr>
          <p:spPr>
            <a:xfrm>
              <a:off x="889679" y="2028040"/>
              <a:ext cx="3438531" cy="4182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7" name="Group 176">
              <a:extLst>
                <a:ext uri="{FF2B5EF4-FFF2-40B4-BE49-F238E27FC236}">
                  <a16:creationId xmlns:a16="http://schemas.microsoft.com/office/drawing/2014/main" id="{91B492FE-553D-8E40-8CD0-6BE41E4C62A6}"/>
                </a:ext>
              </a:extLst>
            </p:cNvPr>
            <p:cNvGrpSpPr/>
            <p:nvPr/>
          </p:nvGrpSpPr>
          <p:grpSpPr>
            <a:xfrm>
              <a:off x="891215" y="2077536"/>
              <a:ext cx="3435458" cy="319227"/>
              <a:chOff x="317115" y="1878514"/>
              <a:chExt cx="6086124" cy="386265"/>
            </a:xfrm>
          </p:grpSpPr>
          <p:cxnSp>
            <p:nvCxnSpPr>
              <p:cNvPr id="178" name="Straight Arrow Connector 177">
                <a:extLst>
                  <a:ext uri="{FF2B5EF4-FFF2-40B4-BE49-F238E27FC236}">
                    <a16:creationId xmlns:a16="http://schemas.microsoft.com/office/drawing/2014/main" id="{FDBBF951-FB4D-2043-8940-8F990B66F0E4}"/>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79" name="TextBox 178">
                <a:extLst>
                  <a:ext uri="{FF2B5EF4-FFF2-40B4-BE49-F238E27FC236}">
                    <a16:creationId xmlns:a16="http://schemas.microsoft.com/office/drawing/2014/main" id="{F3530B07-0928-0D46-9CA2-DDDD347D5A97}"/>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80" name="Freeform 179">
                <a:extLst>
                  <a:ext uri="{FF2B5EF4-FFF2-40B4-BE49-F238E27FC236}">
                    <a16:creationId xmlns:a16="http://schemas.microsoft.com/office/drawing/2014/main" id="{C94409A4-EA75-684C-9DDD-DC633C2C48BD}"/>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81" name="Freeform 180">
                <a:extLst>
                  <a:ext uri="{FF2B5EF4-FFF2-40B4-BE49-F238E27FC236}">
                    <a16:creationId xmlns:a16="http://schemas.microsoft.com/office/drawing/2014/main" id="{AB88A19D-FD52-4B4B-9A12-EE807409DDAA}"/>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82" name="Freeform 181">
                <a:extLst>
                  <a:ext uri="{FF2B5EF4-FFF2-40B4-BE49-F238E27FC236}">
                    <a16:creationId xmlns:a16="http://schemas.microsoft.com/office/drawing/2014/main" id="{AE86CD5E-45C8-DC40-BD05-22875257BBA6}"/>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83" name="TextBox 182">
                    <a:extLst>
                      <a:ext uri="{FF2B5EF4-FFF2-40B4-BE49-F238E27FC236}">
                        <a16:creationId xmlns:a16="http://schemas.microsoft.com/office/drawing/2014/main" id="{B60363B8-5B5C-2948-8CE9-4B4592F9A572}"/>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9</a:t>
                    </a:r>
                  </a:p>
                </p:txBody>
              </p:sp>
            </mc:Choice>
            <mc:Fallback xmlns="">
              <p:sp>
                <p:nvSpPr>
                  <p:cNvPr id="183" name="TextBox 182">
                    <a:extLst>
                      <a:ext uri="{FF2B5EF4-FFF2-40B4-BE49-F238E27FC236}">
                        <a16:creationId xmlns:a16="http://schemas.microsoft.com/office/drawing/2014/main" id="{B60363B8-5B5C-2948-8CE9-4B4592F9A572}"/>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13"/>
                    <a:stretch>
                      <a:fillRect t="-22222" r="-13793" b="-44444"/>
                    </a:stretch>
                  </a:blipFill>
                  <a:ln>
                    <a:noFill/>
                  </a:ln>
                </p:spPr>
                <p:txBody>
                  <a:bodyPr/>
                  <a:lstStyle/>
                  <a:p>
                    <a:r>
                      <a:rPr lang="en-US">
                        <a:noFill/>
                      </a:rPr>
                      <a:t> </a:t>
                    </a:r>
                  </a:p>
                </p:txBody>
              </p:sp>
            </mc:Fallback>
          </mc:AlternateContent>
          <p:cxnSp>
            <p:nvCxnSpPr>
              <p:cNvPr id="184" name="Straight Arrow Connector 183">
                <a:extLst>
                  <a:ext uri="{FF2B5EF4-FFF2-40B4-BE49-F238E27FC236}">
                    <a16:creationId xmlns:a16="http://schemas.microsoft.com/office/drawing/2014/main" id="{415C2AB0-7ACF-FB44-A474-C02C48EF691E}"/>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85" name="Group 184">
                <a:extLst>
                  <a:ext uri="{FF2B5EF4-FFF2-40B4-BE49-F238E27FC236}">
                    <a16:creationId xmlns:a16="http://schemas.microsoft.com/office/drawing/2014/main" id="{DE6C7782-46EC-BC42-808B-8B073164251F}"/>
                  </a:ext>
                </a:extLst>
              </p:cNvPr>
              <p:cNvGrpSpPr/>
              <p:nvPr/>
            </p:nvGrpSpPr>
            <p:grpSpPr>
              <a:xfrm>
                <a:off x="3486313" y="1878514"/>
                <a:ext cx="1498515" cy="386265"/>
                <a:chOff x="3486313" y="1878514"/>
                <a:chExt cx="1498515" cy="386265"/>
              </a:xfrm>
            </p:grpSpPr>
            <p:sp>
              <p:nvSpPr>
                <p:cNvPr id="188" name="Freeform 187">
                  <a:extLst>
                    <a:ext uri="{FF2B5EF4-FFF2-40B4-BE49-F238E27FC236}">
                      <a16:creationId xmlns:a16="http://schemas.microsoft.com/office/drawing/2014/main" id="{0E867257-0BFD-334F-914A-71FD51C21C95}"/>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89" name="Freeform 188">
                  <a:extLst>
                    <a:ext uri="{FF2B5EF4-FFF2-40B4-BE49-F238E27FC236}">
                      <a16:creationId xmlns:a16="http://schemas.microsoft.com/office/drawing/2014/main" id="{945CE589-A871-D449-AB8F-245DC32BDE89}"/>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90" name="TextBox 189">
                      <a:extLst>
                        <a:ext uri="{FF2B5EF4-FFF2-40B4-BE49-F238E27FC236}">
                          <a16:creationId xmlns:a16="http://schemas.microsoft.com/office/drawing/2014/main" id="{DF012019-A599-304C-8CB5-0EB58A5A4E85}"/>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4</a:t>
                      </a:r>
                    </a:p>
                  </p:txBody>
                </p:sp>
              </mc:Choice>
              <mc:Fallback xmlns="">
                <p:sp>
                  <p:nvSpPr>
                    <p:cNvPr id="190" name="TextBox 189">
                      <a:extLst>
                        <a:ext uri="{FF2B5EF4-FFF2-40B4-BE49-F238E27FC236}">
                          <a16:creationId xmlns:a16="http://schemas.microsoft.com/office/drawing/2014/main" id="{DF012019-A599-304C-8CB5-0EB58A5A4E85}"/>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14"/>
                      <a:stretch>
                        <a:fillRect t="-22222" r="-17241" b="-44444"/>
                      </a:stretch>
                    </a:blipFill>
                    <a:ln>
                      <a:noFill/>
                    </a:ln>
                  </p:spPr>
                  <p:txBody>
                    <a:bodyPr/>
                    <a:lstStyle/>
                    <a:p>
                      <a:r>
                        <a:rPr lang="en-US">
                          <a:noFill/>
                        </a:rPr>
                        <a:t> </a:t>
                      </a:r>
                    </a:p>
                  </p:txBody>
                </p:sp>
              </mc:Fallback>
            </mc:AlternateContent>
          </p:grpSp>
          <p:sp>
            <p:nvSpPr>
              <p:cNvPr id="186" name="TextBox 185">
                <a:extLst>
                  <a:ext uri="{FF2B5EF4-FFF2-40B4-BE49-F238E27FC236}">
                    <a16:creationId xmlns:a16="http://schemas.microsoft.com/office/drawing/2014/main" id="{5C6CB42C-BB39-4745-B30F-ED9BA414E3D0}"/>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87" name="Straight Arrow Connector 186">
                <a:extLst>
                  <a:ext uri="{FF2B5EF4-FFF2-40B4-BE49-F238E27FC236}">
                    <a16:creationId xmlns:a16="http://schemas.microsoft.com/office/drawing/2014/main" id="{B22FA4E4-2614-4C4C-AF52-6AC248855976}"/>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grpSp>
        <p:nvGrpSpPr>
          <p:cNvPr id="191" name="Group 190">
            <a:extLst>
              <a:ext uri="{FF2B5EF4-FFF2-40B4-BE49-F238E27FC236}">
                <a16:creationId xmlns:a16="http://schemas.microsoft.com/office/drawing/2014/main" id="{578D13D2-1C57-D74B-A3F8-90AD7E99E244}"/>
              </a:ext>
            </a:extLst>
          </p:cNvPr>
          <p:cNvGrpSpPr/>
          <p:nvPr/>
        </p:nvGrpSpPr>
        <p:grpSpPr>
          <a:xfrm>
            <a:off x="5056651" y="2105029"/>
            <a:ext cx="3714856" cy="279003"/>
            <a:chOff x="5056651" y="1548005"/>
            <a:chExt cx="3714856" cy="279003"/>
          </a:xfrm>
        </p:grpSpPr>
        <p:sp>
          <p:nvSpPr>
            <p:cNvPr id="192" name="TextBox 191">
              <a:extLst>
                <a:ext uri="{FF2B5EF4-FFF2-40B4-BE49-F238E27FC236}">
                  <a16:creationId xmlns:a16="http://schemas.microsoft.com/office/drawing/2014/main" id="{A5BE858C-F2C1-4C44-8B8A-DDAF9365869F}"/>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[b]</a:t>
              </a:r>
            </a:p>
          </p:txBody>
        </p:sp>
        <p:sp>
          <p:nvSpPr>
            <p:cNvPr id="193" name="TextBox 192">
              <a:extLst>
                <a:ext uri="{FF2B5EF4-FFF2-40B4-BE49-F238E27FC236}">
                  <a16:creationId xmlns:a16="http://schemas.microsoft.com/office/drawing/2014/main" id="{02A566D1-AB25-FD49-B8E9-FCA9F6192D29}"/>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Add 12, multiply by 3</a:t>
              </a:r>
            </a:p>
          </p:txBody>
        </p:sp>
      </p:grpSp>
      <p:sp>
        <p:nvSpPr>
          <p:cNvPr id="194" name="TextBox 193">
            <a:extLst>
              <a:ext uri="{FF2B5EF4-FFF2-40B4-BE49-F238E27FC236}">
                <a16:creationId xmlns:a16="http://schemas.microsoft.com/office/drawing/2014/main" id="{F0BB005B-57DB-2D43-BD16-5CFE448F521A}"/>
              </a:ext>
            </a:extLst>
          </p:cNvPr>
          <p:cNvSpPr txBox="1"/>
          <p:nvPr/>
        </p:nvSpPr>
        <p:spPr>
          <a:xfrm flipH="1">
            <a:off x="5522826" y="2417258"/>
            <a:ext cx="2369547"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Divide by 3, subtract 12</a:t>
            </a:r>
          </a:p>
        </p:txBody>
      </p:sp>
      <p:grpSp>
        <p:nvGrpSpPr>
          <p:cNvPr id="195" name="Group 194">
            <a:extLst>
              <a:ext uri="{FF2B5EF4-FFF2-40B4-BE49-F238E27FC236}">
                <a16:creationId xmlns:a16="http://schemas.microsoft.com/office/drawing/2014/main" id="{01E058DF-D380-4146-9DCA-8098DDC6AAF5}"/>
              </a:ext>
            </a:extLst>
          </p:cNvPr>
          <p:cNvGrpSpPr/>
          <p:nvPr/>
        </p:nvGrpSpPr>
        <p:grpSpPr>
          <a:xfrm>
            <a:off x="5056651" y="2699729"/>
            <a:ext cx="3714856" cy="279003"/>
            <a:chOff x="5056651" y="1548005"/>
            <a:chExt cx="3714856" cy="279003"/>
          </a:xfrm>
        </p:grpSpPr>
        <p:sp>
          <p:nvSpPr>
            <p:cNvPr id="200" name="TextBox 199">
              <a:extLst>
                <a:ext uri="{FF2B5EF4-FFF2-40B4-BE49-F238E27FC236}">
                  <a16:creationId xmlns:a16="http://schemas.microsoft.com/office/drawing/2014/main" id="{F277D6C7-62D8-A649-B9A2-1C54948A2F61}"/>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[c]</a:t>
              </a:r>
            </a:p>
          </p:txBody>
        </p:sp>
        <p:sp>
          <p:nvSpPr>
            <p:cNvPr id="201" name="TextBox 200">
              <a:extLst>
                <a:ext uri="{FF2B5EF4-FFF2-40B4-BE49-F238E27FC236}">
                  <a16:creationId xmlns:a16="http://schemas.microsoft.com/office/drawing/2014/main" id="{F603B048-80B0-B747-94D1-C5D9A8D1699A}"/>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Subtract 8, divide by 5</a:t>
              </a:r>
            </a:p>
          </p:txBody>
        </p:sp>
      </p:grpSp>
      <p:sp>
        <p:nvSpPr>
          <p:cNvPr id="202" name="TextBox 201">
            <a:extLst>
              <a:ext uri="{FF2B5EF4-FFF2-40B4-BE49-F238E27FC236}">
                <a16:creationId xmlns:a16="http://schemas.microsoft.com/office/drawing/2014/main" id="{4AEFA4B7-6B2D-1044-A106-4230325CBD52}"/>
              </a:ext>
            </a:extLst>
          </p:cNvPr>
          <p:cNvSpPr txBox="1"/>
          <p:nvPr/>
        </p:nvSpPr>
        <p:spPr>
          <a:xfrm flipH="1">
            <a:off x="5522826" y="3010645"/>
            <a:ext cx="2038807"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Multiply by 5, add 8</a:t>
            </a:r>
          </a:p>
        </p:txBody>
      </p:sp>
      <p:grpSp>
        <p:nvGrpSpPr>
          <p:cNvPr id="203" name="Group 202">
            <a:extLst>
              <a:ext uri="{FF2B5EF4-FFF2-40B4-BE49-F238E27FC236}">
                <a16:creationId xmlns:a16="http://schemas.microsoft.com/office/drawing/2014/main" id="{90B950C2-9E9F-1F4E-99B3-A38499AF50DB}"/>
              </a:ext>
            </a:extLst>
          </p:cNvPr>
          <p:cNvGrpSpPr/>
          <p:nvPr/>
        </p:nvGrpSpPr>
        <p:grpSpPr>
          <a:xfrm>
            <a:off x="5056651" y="3294429"/>
            <a:ext cx="3714856" cy="279003"/>
            <a:chOff x="5056651" y="1548005"/>
            <a:chExt cx="3714856" cy="279003"/>
          </a:xfrm>
        </p:grpSpPr>
        <p:sp>
          <p:nvSpPr>
            <p:cNvPr id="212" name="TextBox 211">
              <a:extLst>
                <a:ext uri="{FF2B5EF4-FFF2-40B4-BE49-F238E27FC236}">
                  <a16:creationId xmlns:a16="http://schemas.microsoft.com/office/drawing/2014/main" id="{6EF89905-08F4-E14B-9C61-7763794E112B}"/>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[d]</a:t>
              </a:r>
            </a:p>
          </p:txBody>
        </p:sp>
        <p:sp>
          <p:nvSpPr>
            <p:cNvPr id="213" name="TextBox 212">
              <a:extLst>
                <a:ext uri="{FF2B5EF4-FFF2-40B4-BE49-F238E27FC236}">
                  <a16:creationId xmlns:a16="http://schemas.microsoft.com/office/drawing/2014/main" id="{78BFF219-1529-2242-9E32-60555F1B31D4}"/>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Subtract 2, multiply by 11</a:t>
              </a:r>
            </a:p>
          </p:txBody>
        </p:sp>
      </p:grpSp>
      <p:sp>
        <p:nvSpPr>
          <p:cNvPr id="214" name="TextBox 213">
            <a:extLst>
              <a:ext uri="{FF2B5EF4-FFF2-40B4-BE49-F238E27FC236}">
                <a16:creationId xmlns:a16="http://schemas.microsoft.com/office/drawing/2014/main" id="{2332A440-6A9B-F240-8471-FCF365B5F501}"/>
              </a:ext>
            </a:extLst>
          </p:cNvPr>
          <p:cNvSpPr txBox="1"/>
          <p:nvPr/>
        </p:nvSpPr>
        <p:spPr>
          <a:xfrm flipH="1">
            <a:off x="5522826" y="3604032"/>
            <a:ext cx="1935045"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Divide by 11, add 2</a:t>
            </a:r>
          </a:p>
        </p:txBody>
      </p:sp>
      <p:grpSp>
        <p:nvGrpSpPr>
          <p:cNvPr id="215" name="Group 214">
            <a:extLst>
              <a:ext uri="{FF2B5EF4-FFF2-40B4-BE49-F238E27FC236}">
                <a16:creationId xmlns:a16="http://schemas.microsoft.com/office/drawing/2014/main" id="{5A58B441-0174-0142-9165-0043942C5A85}"/>
              </a:ext>
            </a:extLst>
          </p:cNvPr>
          <p:cNvGrpSpPr/>
          <p:nvPr/>
        </p:nvGrpSpPr>
        <p:grpSpPr>
          <a:xfrm>
            <a:off x="5056651" y="3889129"/>
            <a:ext cx="3714856" cy="279003"/>
            <a:chOff x="5056651" y="1548005"/>
            <a:chExt cx="3714856" cy="279003"/>
          </a:xfrm>
        </p:grpSpPr>
        <p:sp>
          <p:nvSpPr>
            <p:cNvPr id="216" name="TextBox 215">
              <a:extLst>
                <a:ext uri="{FF2B5EF4-FFF2-40B4-BE49-F238E27FC236}">
                  <a16:creationId xmlns:a16="http://schemas.microsoft.com/office/drawing/2014/main" id="{1CCD03F1-0E43-C64D-B14B-437AA53D9FA9}"/>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[e]</a:t>
              </a:r>
            </a:p>
          </p:txBody>
        </p:sp>
        <p:sp>
          <p:nvSpPr>
            <p:cNvPr id="217" name="TextBox 216">
              <a:extLst>
                <a:ext uri="{FF2B5EF4-FFF2-40B4-BE49-F238E27FC236}">
                  <a16:creationId xmlns:a16="http://schemas.microsoft.com/office/drawing/2014/main" id="{050C8A94-2D64-3C4E-BCA2-5F25DC777471}"/>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Square, add 20</a:t>
              </a:r>
            </a:p>
          </p:txBody>
        </p:sp>
      </p:grpSp>
      <p:sp>
        <p:nvSpPr>
          <p:cNvPr id="218" name="TextBox 217">
            <a:extLst>
              <a:ext uri="{FF2B5EF4-FFF2-40B4-BE49-F238E27FC236}">
                <a16:creationId xmlns:a16="http://schemas.microsoft.com/office/drawing/2014/main" id="{3697058E-A352-EA4F-8CE8-8C0F26D825F5}"/>
              </a:ext>
            </a:extLst>
          </p:cNvPr>
          <p:cNvSpPr txBox="1"/>
          <p:nvPr/>
        </p:nvSpPr>
        <p:spPr>
          <a:xfrm flipH="1">
            <a:off x="5522826" y="4197420"/>
            <a:ext cx="2434399"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Subtract 20, square root</a:t>
            </a:r>
          </a:p>
        </p:txBody>
      </p:sp>
    </p:spTree>
    <p:extLst>
      <p:ext uri="{BB962C8B-B14F-4D97-AF65-F5344CB8AC3E}">
        <p14:creationId xmlns:p14="http://schemas.microsoft.com/office/powerpoint/2010/main" val="18596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2"/>
                                        </p:tgtEl>
                                        <p:attrNameLst>
                                          <p:attrName>style.visibility</p:attrName>
                                        </p:attrNameLst>
                                      </p:cBhvr>
                                      <p:to>
                                        <p:strVal val="visible"/>
                                      </p:to>
                                    </p:set>
                                    <p:animEffect transition="in" filter="dissolve">
                                      <p:cBhvr>
                                        <p:cTn id="12" dur="500"/>
                                        <p:tgtEl>
                                          <p:spTgt spid="14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74"/>
                                        </p:tgtEl>
                                        <p:attrNameLst>
                                          <p:attrName>style.visibility</p:attrName>
                                        </p:attrNameLst>
                                      </p:cBhvr>
                                      <p:to>
                                        <p:strVal val="visible"/>
                                      </p:to>
                                    </p:set>
                                    <p:animEffect transition="in" filter="dissolve">
                                      <p:cBhvr>
                                        <p:cTn id="17" dur="500"/>
                                        <p:tgtEl>
                                          <p:spTgt spid="17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86"/>
                                        </p:tgtEl>
                                        <p:attrNameLst>
                                          <p:attrName>style.visibility</p:attrName>
                                        </p:attrNameLst>
                                      </p:cBhvr>
                                      <p:to>
                                        <p:strVal val="visible"/>
                                      </p:to>
                                    </p:set>
                                    <p:animEffect transition="in" filter="dissolve">
                                      <p:cBhvr>
                                        <p:cTn id="22" dur="500"/>
                                        <p:tgtEl>
                                          <p:spTgt spid="28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94"/>
                                        </p:tgtEl>
                                        <p:attrNameLst>
                                          <p:attrName>style.visibility</p:attrName>
                                        </p:attrNameLst>
                                      </p:cBhvr>
                                      <p:to>
                                        <p:strVal val="visible"/>
                                      </p:to>
                                    </p:set>
                                    <p:animEffect transition="in" filter="dissolve">
                                      <p:cBhvr>
                                        <p:cTn id="27" dur="500"/>
                                        <p:tgtEl>
                                          <p:spTgt spid="19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02"/>
                                        </p:tgtEl>
                                        <p:attrNameLst>
                                          <p:attrName>style.visibility</p:attrName>
                                        </p:attrNameLst>
                                      </p:cBhvr>
                                      <p:to>
                                        <p:strVal val="visible"/>
                                      </p:to>
                                    </p:set>
                                    <p:animEffect transition="in" filter="dissolve">
                                      <p:cBhvr>
                                        <p:cTn id="32" dur="500"/>
                                        <p:tgtEl>
                                          <p:spTgt spid="20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14"/>
                                        </p:tgtEl>
                                        <p:attrNameLst>
                                          <p:attrName>style.visibility</p:attrName>
                                        </p:attrNameLst>
                                      </p:cBhvr>
                                      <p:to>
                                        <p:strVal val="visible"/>
                                      </p:to>
                                    </p:set>
                                    <p:animEffect transition="in" filter="dissolve">
                                      <p:cBhvr>
                                        <p:cTn id="37" dur="500"/>
                                        <p:tgtEl>
                                          <p:spTgt spid="21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18"/>
                                        </p:tgtEl>
                                        <p:attrNameLst>
                                          <p:attrName>style.visibility</p:attrName>
                                        </p:attrNameLst>
                                      </p:cBhvr>
                                      <p:to>
                                        <p:strVal val="visible"/>
                                      </p:to>
                                    </p:set>
                                    <p:animEffect transition="in" filter="dissolve">
                                      <p:cBhvr>
                                        <p:cTn id="42"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 grpId="0" animBg="1"/>
      <p:bldP spid="194" grpId="0" animBg="1"/>
      <p:bldP spid="202" grpId="0" animBg="1"/>
      <p:bldP spid="214" grpId="0" animBg="1"/>
      <p:bldP spid="2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Q13</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517109" y="952519"/>
            <a:ext cx="6850177" cy="276999"/>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Use function machines to solve the following problems.</a:t>
            </a: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1284790"/>
            <a:ext cx="0" cy="322464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5A988871-9263-AA45-B436-007AEB532806}"/>
              </a:ext>
            </a:extLst>
          </p:cNvPr>
          <p:cNvSpPr txBox="1"/>
          <p:nvPr/>
        </p:nvSpPr>
        <p:spPr>
          <a:xfrm>
            <a:off x="460691" y="1284790"/>
            <a:ext cx="513302" cy="276999"/>
          </a:xfrm>
          <a:prstGeom prst="rect">
            <a:avLst/>
          </a:prstGeom>
          <a:noFill/>
        </p:spPr>
        <p:txBody>
          <a:bodyPr wrap="square" lIns="36000" tIns="0" rIns="0" bIns="0" rtlCol="0">
            <a:spAutoFit/>
          </a:bodyPr>
          <a:lstStyle/>
          <a:p>
            <a:r>
              <a:rPr lang="en-GB" sz="1800" b="1" dirty="0"/>
              <a:t>[a]</a:t>
            </a:r>
          </a:p>
        </p:txBody>
      </p:sp>
      <p:sp>
        <p:nvSpPr>
          <p:cNvPr id="156" name="TextBox 155">
            <a:extLst>
              <a:ext uri="{FF2B5EF4-FFF2-40B4-BE49-F238E27FC236}">
                <a16:creationId xmlns:a16="http://schemas.microsoft.com/office/drawing/2014/main" id="{576460AD-FB7C-7441-939B-EC71CF15FC37}"/>
              </a:ext>
            </a:extLst>
          </p:cNvPr>
          <p:cNvSpPr txBox="1"/>
          <p:nvPr/>
        </p:nvSpPr>
        <p:spPr>
          <a:xfrm>
            <a:off x="836826" y="1284790"/>
            <a:ext cx="3578419" cy="1107996"/>
          </a:xfrm>
          <a:prstGeom prst="rect">
            <a:avLst/>
          </a:prstGeom>
          <a:noFill/>
        </p:spPr>
        <p:txBody>
          <a:bodyPr wrap="square" lIns="36000" tIns="0" rIns="0" bIns="0" rtlCol="0">
            <a:spAutoFit/>
          </a:bodyPr>
          <a:lstStyle/>
          <a:p>
            <a:r>
              <a:rPr lang="en-GB" sz="1800" dirty="0"/>
              <a:t>To convert degrees </a:t>
            </a:r>
            <a:r>
              <a:rPr lang="en-GB" sz="1800" dirty="0" err="1"/>
              <a:t>Celcius</a:t>
            </a:r>
            <a:r>
              <a:rPr lang="en-GB" sz="1800" dirty="0"/>
              <a:t> (</a:t>
            </a:r>
            <a:r>
              <a:rPr lang="en-GB" sz="1800" baseline="30000" dirty="0" err="1"/>
              <a:t>o</a:t>
            </a:r>
            <a:r>
              <a:rPr lang="en-GB" sz="1800" dirty="0" err="1"/>
              <a:t>C</a:t>
            </a:r>
            <a:r>
              <a:rPr lang="en-GB" sz="1800" dirty="0"/>
              <a:t>), to degrees Fahrenheit (</a:t>
            </a:r>
            <a:r>
              <a:rPr lang="en-GB" sz="1800" baseline="30000" dirty="0" err="1"/>
              <a:t>o</a:t>
            </a:r>
            <a:r>
              <a:rPr lang="en-GB" sz="1800" dirty="0" err="1"/>
              <a:t>F</a:t>
            </a:r>
            <a:r>
              <a:rPr lang="en-GB" sz="1800" dirty="0"/>
              <a:t>), you can double </a:t>
            </a:r>
            <a:r>
              <a:rPr lang="en-GB" sz="1800" baseline="30000" dirty="0" err="1"/>
              <a:t>o</a:t>
            </a:r>
            <a:r>
              <a:rPr lang="en-GB" sz="1800" dirty="0" err="1"/>
              <a:t>C</a:t>
            </a:r>
            <a:r>
              <a:rPr lang="en-GB" sz="1800" dirty="0"/>
              <a:t> and add 30. What is the temperature in </a:t>
            </a:r>
            <a:r>
              <a:rPr lang="en-GB" sz="1800" baseline="30000" dirty="0" err="1"/>
              <a:t>o</a:t>
            </a:r>
            <a:r>
              <a:rPr lang="en-GB" sz="1800" dirty="0" err="1"/>
              <a:t>F</a:t>
            </a:r>
            <a:r>
              <a:rPr lang="en-GB" sz="1800" dirty="0"/>
              <a:t> when it is 18</a:t>
            </a:r>
            <a:r>
              <a:rPr lang="en-GB" sz="1800" baseline="30000" dirty="0"/>
              <a:t>o</a:t>
            </a:r>
            <a:r>
              <a:rPr lang="en-GB" sz="1800" dirty="0"/>
              <a:t>C?</a:t>
            </a:r>
          </a:p>
        </p:txBody>
      </p:sp>
      <p:sp>
        <p:nvSpPr>
          <p:cNvPr id="157" name="TextBox 156">
            <a:extLst>
              <a:ext uri="{FF2B5EF4-FFF2-40B4-BE49-F238E27FC236}">
                <a16:creationId xmlns:a16="http://schemas.microsoft.com/office/drawing/2014/main" id="{49ECC5C8-24C7-6C4E-88E5-E3C141FFDDFE}"/>
              </a:ext>
            </a:extLst>
          </p:cNvPr>
          <p:cNvSpPr txBox="1"/>
          <p:nvPr/>
        </p:nvSpPr>
        <p:spPr>
          <a:xfrm>
            <a:off x="460691" y="2725535"/>
            <a:ext cx="513302" cy="276999"/>
          </a:xfrm>
          <a:prstGeom prst="rect">
            <a:avLst/>
          </a:prstGeom>
          <a:noFill/>
        </p:spPr>
        <p:txBody>
          <a:bodyPr wrap="square" lIns="36000" tIns="0" rIns="0" bIns="0" rtlCol="0">
            <a:spAutoFit/>
          </a:bodyPr>
          <a:lstStyle/>
          <a:p>
            <a:r>
              <a:rPr lang="en-GB" sz="1800" b="1" dirty="0"/>
              <a:t>[b]</a:t>
            </a:r>
          </a:p>
        </p:txBody>
      </p:sp>
      <p:sp>
        <p:nvSpPr>
          <p:cNvPr id="158" name="TextBox 157">
            <a:extLst>
              <a:ext uri="{FF2B5EF4-FFF2-40B4-BE49-F238E27FC236}">
                <a16:creationId xmlns:a16="http://schemas.microsoft.com/office/drawing/2014/main" id="{C949BBE4-9E70-3945-A48A-58A56C2163A1}"/>
              </a:ext>
            </a:extLst>
          </p:cNvPr>
          <p:cNvSpPr txBox="1"/>
          <p:nvPr/>
        </p:nvSpPr>
        <p:spPr>
          <a:xfrm>
            <a:off x="836827" y="2725535"/>
            <a:ext cx="3573044" cy="1384995"/>
          </a:xfrm>
          <a:prstGeom prst="rect">
            <a:avLst/>
          </a:prstGeom>
          <a:noFill/>
        </p:spPr>
        <p:txBody>
          <a:bodyPr wrap="square" lIns="36000" tIns="0" rIns="0" bIns="0" rtlCol="0">
            <a:spAutoFit/>
          </a:bodyPr>
          <a:lstStyle/>
          <a:p>
            <a:r>
              <a:rPr lang="en-GB" sz="1800" dirty="0"/>
              <a:t>To find the price of a lift with Fairfield Taxis, you multiply the number of miles travelled by £0.80 and add £3.50. What is the price of a taxi taken to travel 15 miles?</a:t>
            </a:r>
          </a:p>
        </p:txBody>
      </p:sp>
      <p:sp>
        <p:nvSpPr>
          <p:cNvPr id="160" name="TextBox 159">
            <a:extLst>
              <a:ext uri="{FF2B5EF4-FFF2-40B4-BE49-F238E27FC236}">
                <a16:creationId xmlns:a16="http://schemas.microsoft.com/office/drawing/2014/main" id="{B1ECB552-310A-1D4E-8989-13678935E91D}"/>
              </a:ext>
            </a:extLst>
          </p:cNvPr>
          <p:cNvSpPr txBox="1"/>
          <p:nvPr/>
        </p:nvSpPr>
        <p:spPr>
          <a:xfrm flipH="1">
            <a:off x="3217185" y="3858710"/>
            <a:ext cx="793110"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£15.50</a:t>
            </a:r>
          </a:p>
        </p:txBody>
      </p:sp>
      <p:sp>
        <p:nvSpPr>
          <p:cNvPr id="161" name="TextBox 160">
            <a:extLst>
              <a:ext uri="{FF2B5EF4-FFF2-40B4-BE49-F238E27FC236}">
                <a16:creationId xmlns:a16="http://schemas.microsoft.com/office/drawing/2014/main" id="{DC0DB283-A7A7-6D41-818A-4999590421F3}"/>
              </a:ext>
            </a:extLst>
          </p:cNvPr>
          <p:cNvSpPr txBox="1"/>
          <p:nvPr/>
        </p:nvSpPr>
        <p:spPr>
          <a:xfrm>
            <a:off x="4706120" y="1284790"/>
            <a:ext cx="513302" cy="276999"/>
          </a:xfrm>
          <a:prstGeom prst="rect">
            <a:avLst/>
          </a:prstGeom>
          <a:noFill/>
        </p:spPr>
        <p:txBody>
          <a:bodyPr wrap="square" lIns="36000" tIns="0" rIns="0" bIns="0" rtlCol="0">
            <a:spAutoFit/>
          </a:bodyPr>
          <a:lstStyle/>
          <a:p>
            <a:r>
              <a:rPr lang="en-GB" sz="1800" b="1" dirty="0"/>
              <a:t>[c]</a:t>
            </a:r>
          </a:p>
        </p:txBody>
      </p:sp>
      <p:sp>
        <p:nvSpPr>
          <p:cNvPr id="162" name="TextBox 161">
            <a:extLst>
              <a:ext uri="{FF2B5EF4-FFF2-40B4-BE49-F238E27FC236}">
                <a16:creationId xmlns:a16="http://schemas.microsoft.com/office/drawing/2014/main" id="{D7447FEE-CEEF-7440-8F67-63A6EBF312E5}"/>
              </a:ext>
            </a:extLst>
          </p:cNvPr>
          <p:cNvSpPr txBox="1"/>
          <p:nvPr/>
        </p:nvSpPr>
        <p:spPr>
          <a:xfrm>
            <a:off x="5082256" y="1284790"/>
            <a:ext cx="3573044" cy="1107996"/>
          </a:xfrm>
          <a:prstGeom prst="rect">
            <a:avLst/>
          </a:prstGeom>
          <a:noFill/>
        </p:spPr>
        <p:txBody>
          <a:bodyPr wrap="square" lIns="36000" tIns="0" rIns="0" bIns="0" rtlCol="0">
            <a:spAutoFit/>
          </a:bodyPr>
          <a:lstStyle/>
          <a:p>
            <a:r>
              <a:rPr lang="en-GB" sz="1800" dirty="0"/>
              <a:t>To get her father’s age, Emma multiplies her own age by 6 and then subtracts 4. How old is her father when Emma is 7 years old?</a:t>
            </a:r>
          </a:p>
        </p:txBody>
      </p:sp>
      <p:sp>
        <p:nvSpPr>
          <p:cNvPr id="163" name="TextBox 162">
            <a:extLst>
              <a:ext uri="{FF2B5EF4-FFF2-40B4-BE49-F238E27FC236}">
                <a16:creationId xmlns:a16="http://schemas.microsoft.com/office/drawing/2014/main" id="{5527AAAE-3AA2-4440-870F-0423B16D0B7D}"/>
              </a:ext>
            </a:extLst>
          </p:cNvPr>
          <p:cNvSpPr txBox="1"/>
          <p:nvPr/>
        </p:nvSpPr>
        <p:spPr>
          <a:xfrm flipH="1">
            <a:off x="5337471" y="2405887"/>
            <a:ext cx="1295431"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38 years old.</a:t>
            </a:r>
          </a:p>
        </p:txBody>
      </p:sp>
      <p:sp>
        <p:nvSpPr>
          <p:cNvPr id="164" name="TextBox 163">
            <a:extLst>
              <a:ext uri="{FF2B5EF4-FFF2-40B4-BE49-F238E27FC236}">
                <a16:creationId xmlns:a16="http://schemas.microsoft.com/office/drawing/2014/main" id="{AF42CF13-2E12-6644-8C98-2CAAE06D0D25}"/>
              </a:ext>
            </a:extLst>
          </p:cNvPr>
          <p:cNvSpPr txBox="1"/>
          <p:nvPr/>
        </p:nvSpPr>
        <p:spPr>
          <a:xfrm>
            <a:off x="4706120" y="2725535"/>
            <a:ext cx="513302" cy="276999"/>
          </a:xfrm>
          <a:prstGeom prst="rect">
            <a:avLst/>
          </a:prstGeom>
          <a:noFill/>
        </p:spPr>
        <p:txBody>
          <a:bodyPr wrap="square" lIns="36000" tIns="0" rIns="0" bIns="0" rtlCol="0">
            <a:spAutoFit/>
          </a:bodyPr>
          <a:lstStyle/>
          <a:p>
            <a:r>
              <a:rPr lang="en-GB" sz="1800" b="1" dirty="0"/>
              <a:t>[d]</a:t>
            </a:r>
          </a:p>
        </p:txBody>
      </p:sp>
      <p:sp>
        <p:nvSpPr>
          <p:cNvPr id="165" name="TextBox 164">
            <a:extLst>
              <a:ext uri="{FF2B5EF4-FFF2-40B4-BE49-F238E27FC236}">
                <a16:creationId xmlns:a16="http://schemas.microsoft.com/office/drawing/2014/main" id="{297D1964-DAE1-1542-9E20-B93C1EEA398F}"/>
              </a:ext>
            </a:extLst>
          </p:cNvPr>
          <p:cNvSpPr txBox="1"/>
          <p:nvPr/>
        </p:nvSpPr>
        <p:spPr>
          <a:xfrm>
            <a:off x="5082255" y="2725535"/>
            <a:ext cx="3963773" cy="1384995"/>
          </a:xfrm>
          <a:prstGeom prst="rect">
            <a:avLst/>
          </a:prstGeom>
          <a:noFill/>
        </p:spPr>
        <p:txBody>
          <a:bodyPr wrap="square" lIns="36000" tIns="0" rIns="0" bIns="0" rtlCol="0">
            <a:spAutoFit/>
          </a:bodyPr>
          <a:lstStyle/>
          <a:p>
            <a:r>
              <a:rPr lang="en-GB" sz="1800" dirty="0"/>
              <a:t>A school is raising money for charity. The government says they will triple the amount raised and add £500. The school raises £820. How much money is raised for charity in total?</a:t>
            </a:r>
          </a:p>
        </p:txBody>
      </p:sp>
      <p:sp>
        <p:nvSpPr>
          <p:cNvPr id="168" name="TextBox 167">
            <a:extLst>
              <a:ext uri="{FF2B5EF4-FFF2-40B4-BE49-F238E27FC236}">
                <a16:creationId xmlns:a16="http://schemas.microsoft.com/office/drawing/2014/main" id="{1B2A14A0-2D00-C14D-9FE2-E5E3277A662E}"/>
              </a:ext>
            </a:extLst>
          </p:cNvPr>
          <p:cNvSpPr txBox="1"/>
          <p:nvPr/>
        </p:nvSpPr>
        <p:spPr>
          <a:xfrm flipH="1">
            <a:off x="6958850" y="3852179"/>
            <a:ext cx="707603"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£2960</a:t>
            </a:r>
          </a:p>
        </p:txBody>
      </p:sp>
      <p:sp>
        <p:nvSpPr>
          <p:cNvPr id="170" name="TextBox 169">
            <a:extLst>
              <a:ext uri="{FF2B5EF4-FFF2-40B4-BE49-F238E27FC236}">
                <a16:creationId xmlns:a16="http://schemas.microsoft.com/office/drawing/2014/main" id="{DF9CDA91-847E-0742-B065-A098A3C6F0C2}"/>
              </a:ext>
            </a:extLst>
          </p:cNvPr>
          <p:cNvSpPr txBox="1"/>
          <p:nvPr/>
        </p:nvSpPr>
        <p:spPr>
          <a:xfrm flipH="1">
            <a:off x="1329604" y="2405887"/>
            <a:ext cx="514807"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66</a:t>
            </a:r>
            <a:r>
              <a:rPr lang="en-GB" sz="1800" b="1" baseline="30000" dirty="0"/>
              <a:t>o</a:t>
            </a:r>
            <a:r>
              <a:rPr lang="en-GB" sz="1800" b="1" dirty="0"/>
              <a:t>F</a:t>
            </a:r>
          </a:p>
        </p:txBody>
      </p:sp>
    </p:spTree>
    <p:extLst>
      <p:ext uri="{BB962C8B-B14F-4D97-AF65-F5344CB8AC3E}">
        <p14:creationId xmlns:p14="http://schemas.microsoft.com/office/powerpoint/2010/main" val="415704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0"/>
                                        </p:tgtEl>
                                        <p:attrNameLst>
                                          <p:attrName>style.visibility</p:attrName>
                                        </p:attrNameLst>
                                      </p:cBhvr>
                                      <p:to>
                                        <p:strVal val="visible"/>
                                      </p:to>
                                    </p:set>
                                    <p:animEffect transition="in" filter="dissolve">
                                      <p:cBhvr>
                                        <p:cTn id="7" dur="500"/>
                                        <p:tgtEl>
                                          <p:spTgt spid="17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60"/>
                                        </p:tgtEl>
                                        <p:attrNameLst>
                                          <p:attrName>style.visibility</p:attrName>
                                        </p:attrNameLst>
                                      </p:cBhvr>
                                      <p:to>
                                        <p:strVal val="visible"/>
                                      </p:to>
                                    </p:set>
                                    <p:animEffect transition="in" filter="dissolve">
                                      <p:cBhvr>
                                        <p:cTn id="12" dur="500"/>
                                        <p:tgtEl>
                                          <p:spTgt spid="16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63"/>
                                        </p:tgtEl>
                                        <p:attrNameLst>
                                          <p:attrName>style.visibility</p:attrName>
                                        </p:attrNameLst>
                                      </p:cBhvr>
                                      <p:to>
                                        <p:strVal val="visible"/>
                                      </p:to>
                                    </p:set>
                                    <p:animEffect transition="in" filter="dissolve">
                                      <p:cBhvr>
                                        <p:cTn id="17" dur="500"/>
                                        <p:tgtEl>
                                          <p:spTgt spid="16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68"/>
                                        </p:tgtEl>
                                        <p:attrNameLst>
                                          <p:attrName>style.visibility</p:attrName>
                                        </p:attrNameLst>
                                      </p:cBhvr>
                                      <p:to>
                                        <p:strVal val="visible"/>
                                      </p:to>
                                    </p:set>
                                    <p:animEffect transition="in" filter="dissolve">
                                      <p:cBhvr>
                                        <p:cTn id="22"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 grpId="0" animBg="1"/>
      <p:bldP spid="163" grpId="0" animBg="1"/>
      <p:bldP spid="168" grpId="0" animBg="1"/>
      <p:bldP spid="17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extBox 134">
            <a:extLst>
              <a:ext uri="{FF2B5EF4-FFF2-40B4-BE49-F238E27FC236}">
                <a16:creationId xmlns:a16="http://schemas.microsoft.com/office/drawing/2014/main" id="{D68608B2-1B47-2E4E-AF85-54DBE2A72FF8}"/>
              </a:ext>
            </a:extLst>
          </p:cNvPr>
          <p:cNvSpPr txBox="1"/>
          <p:nvPr/>
        </p:nvSpPr>
        <p:spPr>
          <a:xfrm>
            <a:off x="39060" y="954523"/>
            <a:ext cx="513302" cy="276999"/>
          </a:xfrm>
          <a:prstGeom prst="rect">
            <a:avLst/>
          </a:prstGeom>
          <a:noFill/>
        </p:spPr>
        <p:txBody>
          <a:bodyPr wrap="square" lIns="36000" tIns="0" rIns="0" bIns="0" rtlCol="0">
            <a:spAutoFit/>
          </a:bodyPr>
          <a:lstStyle/>
          <a:p>
            <a:r>
              <a:rPr lang="en-GB" sz="1800" b="1" dirty="0"/>
              <a:t>Q14</a:t>
            </a:r>
          </a:p>
        </p:txBody>
      </p:sp>
      <p:sp>
        <p:nvSpPr>
          <p:cNvPr id="136" name="TextBox 135">
            <a:extLst>
              <a:ext uri="{FF2B5EF4-FFF2-40B4-BE49-F238E27FC236}">
                <a16:creationId xmlns:a16="http://schemas.microsoft.com/office/drawing/2014/main" id="{F0A8FD66-B712-1643-9733-81BB27D1C049}"/>
              </a:ext>
            </a:extLst>
          </p:cNvPr>
          <p:cNvSpPr txBox="1"/>
          <p:nvPr/>
        </p:nvSpPr>
        <p:spPr>
          <a:xfrm>
            <a:off x="517109" y="952519"/>
            <a:ext cx="3852417" cy="830997"/>
          </a:xfrm>
          <a:prstGeom prst="rect">
            <a:avLst/>
          </a:prstGeom>
          <a:noFill/>
        </p:spPr>
        <p:txBody>
          <a:bodyPr wrap="square" lIns="36000" tIns="0" rIns="0" bIns="0" rtlCol="0" anchor="t">
            <a:spAutoFit/>
          </a:bodyPr>
          <a:lstStyle/>
          <a:p>
            <a:pPr fontAlgn="base">
              <a:spcBef>
                <a:spcPct val="0"/>
              </a:spcBef>
              <a:spcAft>
                <a:spcPts val="800"/>
              </a:spcAft>
            </a:pPr>
            <a:r>
              <a:rPr lang="en-GB" sz="1800" dirty="0"/>
              <a:t>Jonathan adds 12 years to his age and then divides it by 8 to get the age of his son Clark.</a:t>
            </a:r>
            <a:endParaRPr lang="en-GB" sz="1800" dirty="0">
              <a:solidFill>
                <a:srgbClr val="000000"/>
              </a:solidFill>
            </a:endParaRPr>
          </a:p>
        </p:txBody>
      </p:sp>
      <p:sp>
        <p:nvSpPr>
          <p:cNvPr id="138" name="Rectangle 137">
            <a:extLst>
              <a:ext uri="{FF2B5EF4-FFF2-40B4-BE49-F238E27FC236}">
                <a16:creationId xmlns:a16="http://schemas.microsoft.com/office/drawing/2014/main" id="{59A1C9AB-8195-254C-ABBE-70CF1B3BF05D}"/>
              </a:ext>
            </a:extLst>
          </p:cNvPr>
          <p:cNvSpPr/>
          <p:nvPr/>
        </p:nvSpPr>
        <p:spPr>
          <a:xfrm rot="16200000">
            <a:off x="-101317"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cxnSp>
        <p:nvCxnSpPr>
          <p:cNvPr id="176" name="Straight Connector 175">
            <a:extLst>
              <a:ext uri="{FF2B5EF4-FFF2-40B4-BE49-F238E27FC236}">
                <a16:creationId xmlns:a16="http://schemas.microsoft.com/office/drawing/2014/main" id="{24E2EBB0-0AE1-EE48-8ADD-DFD29B075CFA}"/>
              </a:ext>
            </a:extLst>
          </p:cNvPr>
          <p:cNvCxnSpPr>
            <a:cxnSpLocks/>
          </p:cNvCxnSpPr>
          <p:nvPr/>
        </p:nvCxnSpPr>
        <p:spPr>
          <a:xfrm flipV="1">
            <a:off x="4572000" y="894806"/>
            <a:ext cx="0" cy="361463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6" name="TextBox 195">
            <a:extLst>
              <a:ext uri="{FF2B5EF4-FFF2-40B4-BE49-F238E27FC236}">
                <a16:creationId xmlns:a16="http://schemas.microsoft.com/office/drawing/2014/main" id="{5A988871-9263-AA45-B436-007AEB532806}"/>
              </a:ext>
            </a:extLst>
          </p:cNvPr>
          <p:cNvSpPr txBox="1"/>
          <p:nvPr/>
        </p:nvSpPr>
        <p:spPr>
          <a:xfrm>
            <a:off x="518286" y="1806520"/>
            <a:ext cx="513302" cy="276999"/>
          </a:xfrm>
          <a:prstGeom prst="rect">
            <a:avLst/>
          </a:prstGeom>
          <a:noFill/>
        </p:spPr>
        <p:txBody>
          <a:bodyPr wrap="square" lIns="36000" tIns="0" rIns="0" bIns="0" rtlCol="0">
            <a:spAutoFit/>
          </a:bodyPr>
          <a:lstStyle/>
          <a:p>
            <a:r>
              <a:rPr lang="en-GB" sz="1800" b="1" dirty="0"/>
              <a:t>[a]</a:t>
            </a:r>
          </a:p>
        </p:txBody>
      </p:sp>
      <p:sp>
        <p:nvSpPr>
          <p:cNvPr id="156" name="TextBox 155">
            <a:extLst>
              <a:ext uri="{FF2B5EF4-FFF2-40B4-BE49-F238E27FC236}">
                <a16:creationId xmlns:a16="http://schemas.microsoft.com/office/drawing/2014/main" id="{576460AD-FB7C-7441-939B-EC71CF15FC37}"/>
              </a:ext>
            </a:extLst>
          </p:cNvPr>
          <p:cNvSpPr txBox="1"/>
          <p:nvPr/>
        </p:nvSpPr>
        <p:spPr>
          <a:xfrm>
            <a:off x="894421" y="1806520"/>
            <a:ext cx="3578419" cy="276999"/>
          </a:xfrm>
          <a:prstGeom prst="rect">
            <a:avLst/>
          </a:prstGeom>
          <a:noFill/>
        </p:spPr>
        <p:txBody>
          <a:bodyPr wrap="square" lIns="36000" tIns="0" rIns="0" bIns="0" rtlCol="0">
            <a:spAutoFit/>
          </a:bodyPr>
          <a:lstStyle/>
          <a:p>
            <a:r>
              <a:rPr lang="en-GB" sz="1800" dirty="0"/>
              <a:t>Represent this on a function machine.</a:t>
            </a:r>
          </a:p>
        </p:txBody>
      </p:sp>
      <p:sp>
        <p:nvSpPr>
          <p:cNvPr id="19" name="TextBox 18">
            <a:extLst>
              <a:ext uri="{FF2B5EF4-FFF2-40B4-BE49-F238E27FC236}">
                <a16:creationId xmlns:a16="http://schemas.microsoft.com/office/drawing/2014/main" id="{12DBB0E2-CB9B-5349-8BD0-CB103A4F9D8C}"/>
              </a:ext>
            </a:extLst>
          </p:cNvPr>
          <p:cNvSpPr txBox="1"/>
          <p:nvPr/>
        </p:nvSpPr>
        <p:spPr>
          <a:xfrm>
            <a:off x="4635020" y="954523"/>
            <a:ext cx="513302" cy="276999"/>
          </a:xfrm>
          <a:prstGeom prst="rect">
            <a:avLst/>
          </a:prstGeom>
          <a:noFill/>
        </p:spPr>
        <p:txBody>
          <a:bodyPr wrap="square" lIns="36000" tIns="0" rIns="0" bIns="0" rtlCol="0">
            <a:spAutoFit/>
          </a:bodyPr>
          <a:lstStyle/>
          <a:p>
            <a:r>
              <a:rPr lang="en-GB" sz="1800" b="1" dirty="0"/>
              <a:t>Q15</a:t>
            </a:r>
          </a:p>
        </p:txBody>
      </p:sp>
      <p:sp>
        <p:nvSpPr>
          <p:cNvPr id="20" name="TextBox 19">
            <a:extLst>
              <a:ext uri="{FF2B5EF4-FFF2-40B4-BE49-F238E27FC236}">
                <a16:creationId xmlns:a16="http://schemas.microsoft.com/office/drawing/2014/main" id="{81FA7A49-668C-E240-9CAC-A761BF4B44B2}"/>
              </a:ext>
            </a:extLst>
          </p:cNvPr>
          <p:cNvSpPr txBox="1"/>
          <p:nvPr/>
        </p:nvSpPr>
        <p:spPr>
          <a:xfrm>
            <a:off x="5157216" y="952519"/>
            <a:ext cx="3707924" cy="553998"/>
          </a:xfrm>
          <a:prstGeom prst="rect">
            <a:avLst/>
          </a:prstGeom>
          <a:noFill/>
        </p:spPr>
        <p:txBody>
          <a:bodyPr wrap="square" lIns="36000" tIns="0" rIns="0" bIns="0" rtlCol="0" anchor="t">
            <a:spAutoFit/>
          </a:bodyPr>
          <a:lstStyle/>
          <a:p>
            <a:pPr fontAlgn="base">
              <a:spcBef>
                <a:spcPct val="0"/>
              </a:spcBef>
              <a:spcAft>
                <a:spcPts val="800"/>
              </a:spcAft>
            </a:pPr>
            <a:r>
              <a:rPr lang="en-GB" sz="1800" dirty="0">
                <a:solidFill>
                  <a:srgbClr val="000000"/>
                </a:solidFill>
              </a:rPr>
              <a:t>Complete function machines to represent the following equations.</a:t>
            </a:r>
          </a:p>
        </p:txBody>
      </p:sp>
      <p:sp>
        <p:nvSpPr>
          <p:cNvPr id="21" name="Rectangle 20">
            <a:extLst>
              <a:ext uri="{FF2B5EF4-FFF2-40B4-BE49-F238E27FC236}">
                <a16:creationId xmlns:a16="http://schemas.microsoft.com/office/drawing/2014/main" id="{5CE9E2E3-EF61-6148-9CCD-6419DFB889C6}"/>
              </a:ext>
            </a:extLst>
          </p:cNvPr>
          <p:cNvSpPr/>
          <p:nvPr/>
        </p:nvSpPr>
        <p:spPr>
          <a:xfrm rot="16200000">
            <a:off x="4494643" y="1451619"/>
            <a:ext cx="640770" cy="202298"/>
          </a:xfrm>
          <a:prstGeom prst="rect">
            <a:avLst/>
          </a:prstGeom>
          <a:solidFill>
            <a:schemeClr val="accent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dirty="0">
                <a:solidFill>
                  <a:schemeClr val="tx1"/>
                </a:solidFill>
              </a:rPr>
              <a:t>Solution</a:t>
            </a:r>
          </a:p>
        </p:txBody>
      </p:sp>
      <p:grpSp>
        <p:nvGrpSpPr>
          <p:cNvPr id="23" name="Group 22">
            <a:extLst>
              <a:ext uri="{FF2B5EF4-FFF2-40B4-BE49-F238E27FC236}">
                <a16:creationId xmlns:a16="http://schemas.microsoft.com/office/drawing/2014/main" id="{F8C9D461-A97A-E849-B799-0B93377D0FBB}"/>
              </a:ext>
            </a:extLst>
          </p:cNvPr>
          <p:cNvGrpSpPr/>
          <p:nvPr/>
        </p:nvGrpSpPr>
        <p:grpSpPr>
          <a:xfrm>
            <a:off x="5146893" y="1561082"/>
            <a:ext cx="3714856" cy="279003"/>
            <a:chOff x="5056651" y="1548005"/>
            <a:chExt cx="3714856" cy="279003"/>
          </a:xfrm>
        </p:grpSpPr>
        <p:sp>
          <p:nvSpPr>
            <p:cNvPr id="24" name="TextBox 23">
              <a:extLst>
                <a:ext uri="{FF2B5EF4-FFF2-40B4-BE49-F238E27FC236}">
                  <a16:creationId xmlns:a16="http://schemas.microsoft.com/office/drawing/2014/main" id="{11F0E2EA-096F-9C4E-AEE3-63779546BC52}"/>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[a]</a:t>
              </a: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3382442B-05B4-E842-9615-251463DF88DB}"/>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14:m>
                    <m:oMath xmlns:m="http://schemas.openxmlformats.org/officeDocument/2006/math">
                      <m:r>
                        <a:rPr lang="en-GB" sz="1800" b="0" i="1" dirty="0" smtClean="0">
                          <a:solidFill>
                            <a:srgbClr val="000000"/>
                          </a:solidFill>
                          <a:latin typeface="Cambria Math" panose="02040503050406030204" pitchFamily="18" charset="0"/>
                        </a:rPr>
                        <m:t>𝑦</m:t>
                      </m:r>
                      <m:r>
                        <a:rPr lang="en-GB" sz="1800" b="0" i="1" dirty="0" smtClean="0">
                          <a:solidFill>
                            <a:srgbClr val="000000"/>
                          </a:solidFill>
                          <a:latin typeface="Cambria Math" panose="02040503050406030204" pitchFamily="18" charset="0"/>
                        </a:rPr>
                        <m:t>=</m:t>
                      </m:r>
                    </m:oMath>
                  </a14:m>
                  <a:r>
                    <a:rPr lang="en-GB" sz="1800" dirty="0">
                      <a:solidFill>
                        <a:srgbClr val="000000"/>
                      </a:solidFill>
                    </a:rPr>
                    <a:t> 5</a:t>
                  </a:r>
                  <a14:m>
                    <m:oMath xmlns:m="http://schemas.openxmlformats.org/officeDocument/2006/math">
                      <m:r>
                        <a:rPr lang="en-GB" sz="1800" b="0" i="1" dirty="0" smtClean="0">
                          <a:solidFill>
                            <a:srgbClr val="000000"/>
                          </a:solidFill>
                          <a:latin typeface="Cambria Math" panose="02040503050406030204" pitchFamily="18" charset="0"/>
                        </a:rPr>
                        <m:t>𝑥</m:t>
                      </m:r>
                    </m:oMath>
                  </a14:m>
                  <a:r>
                    <a:rPr lang="en-GB" sz="1800" dirty="0">
                      <a:solidFill>
                        <a:srgbClr val="000000"/>
                      </a:solidFill>
                    </a:rPr>
                    <a:t> </a:t>
                  </a:r>
                  <a14:m>
                    <m:oMath xmlns:m="http://schemas.openxmlformats.org/officeDocument/2006/math">
                      <m:r>
                        <a:rPr lang="en-GB" sz="1800" b="0" i="1" dirty="0" smtClean="0">
                          <a:solidFill>
                            <a:srgbClr val="000000"/>
                          </a:solidFill>
                          <a:latin typeface="Cambria Math" panose="02040503050406030204" pitchFamily="18" charset="0"/>
                        </a:rPr>
                        <m:t>+</m:t>
                      </m:r>
                    </m:oMath>
                  </a14:m>
                  <a:r>
                    <a:rPr lang="en-GB" sz="1800" dirty="0">
                      <a:solidFill>
                        <a:srgbClr val="000000"/>
                      </a:solidFill>
                    </a:rPr>
                    <a:t> 2</a:t>
                  </a:r>
                </a:p>
              </p:txBody>
            </p:sp>
          </mc:Choice>
          <mc:Fallback xmlns="">
            <p:sp>
              <p:nvSpPr>
                <p:cNvPr id="25" name="TextBox 24">
                  <a:extLst>
                    <a:ext uri="{FF2B5EF4-FFF2-40B4-BE49-F238E27FC236}">
                      <a16:creationId xmlns:a16="http://schemas.microsoft.com/office/drawing/2014/main" id="{3382442B-05B4-E842-9615-251463DF88DB}"/>
                    </a:ext>
                  </a:extLst>
                </p:cNvPr>
                <p:cNvSpPr txBox="1">
                  <a:spLocks noRot="1" noChangeAspect="1" noMove="1" noResize="1" noEditPoints="1" noAdjustHandles="1" noChangeArrowheads="1" noChangeShapeType="1" noTextEdit="1"/>
                </p:cNvSpPr>
                <p:nvPr/>
              </p:nvSpPr>
              <p:spPr>
                <a:xfrm>
                  <a:off x="5478282" y="1548005"/>
                  <a:ext cx="3293225" cy="276999"/>
                </a:xfrm>
                <a:prstGeom prst="rect">
                  <a:avLst/>
                </a:prstGeom>
                <a:blipFill>
                  <a:blip r:embed="rId3"/>
                  <a:stretch>
                    <a:fillRect l="-1149" t="-21739" b="-47826"/>
                  </a:stretch>
                </a:blipFill>
              </p:spPr>
              <p:txBody>
                <a:bodyPr/>
                <a:lstStyle/>
                <a:p>
                  <a:r>
                    <a:rPr lang="en-US">
                      <a:noFill/>
                    </a:rPr>
                    <a:t> </a:t>
                  </a:r>
                </a:p>
              </p:txBody>
            </p:sp>
          </mc:Fallback>
        </mc:AlternateContent>
      </p:grpSp>
      <p:grpSp>
        <p:nvGrpSpPr>
          <p:cNvPr id="45" name="Group 44">
            <a:extLst>
              <a:ext uri="{FF2B5EF4-FFF2-40B4-BE49-F238E27FC236}">
                <a16:creationId xmlns:a16="http://schemas.microsoft.com/office/drawing/2014/main" id="{305DD974-8A9E-0E47-9AF7-AAC714634B82}"/>
              </a:ext>
            </a:extLst>
          </p:cNvPr>
          <p:cNvGrpSpPr/>
          <p:nvPr/>
        </p:nvGrpSpPr>
        <p:grpSpPr>
          <a:xfrm>
            <a:off x="6012169" y="1923906"/>
            <a:ext cx="2377051" cy="319227"/>
            <a:chOff x="1236485" y="1878514"/>
            <a:chExt cx="4134734" cy="386265"/>
          </a:xfrm>
        </p:grpSpPr>
        <p:cxnSp>
          <p:nvCxnSpPr>
            <p:cNvPr id="46" name="Straight Arrow Connector 45">
              <a:extLst>
                <a:ext uri="{FF2B5EF4-FFF2-40B4-BE49-F238E27FC236}">
                  <a16:creationId xmlns:a16="http://schemas.microsoft.com/office/drawing/2014/main" id="{09F14405-6450-264D-9419-BDC359A7E994}"/>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48" name="Freeform 47">
              <a:extLst>
                <a:ext uri="{FF2B5EF4-FFF2-40B4-BE49-F238E27FC236}">
                  <a16:creationId xmlns:a16="http://schemas.microsoft.com/office/drawing/2014/main" id="{A367E042-26B3-2143-B62C-FC7A474B2404}"/>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dirty="0"/>
            </a:p>
          </p:txBody>
        </p:sp>
        <p:sp>
          <p:nvSpPr>
            <p:cNvPr id="49" name="Freeform 48">
              <a:extLst>
                <a:ext uri="{FF2B5EF4-FFF2-40B4-BE49-F238E27FC236}">
                  <a16:creationId xmlns:a16="http://schemas.microsoft.com/office/drawing/2014/main" id="{5FABBB55-97C1-0C44-9C04-8B6E86E4BEED}"/>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50" name="Freeform 49">
              <a:extLst>
                <a:ext uri="{FF2B5EF4-FFF2-40B4-BE49-F238E27FC236}">
                  <a16:creationId xmlns:a16="http://schemas.microsoft.com/office/drawing/2014/main" id="{90FA363C-AC2A-A04E-953A-9E2DD26EEFE4}"/>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cxnSp>
          <p:nvCxnSpPr>
            <p:cNvPr id="52" name="Straight Arrow Connector 51">
              <a:extLst>
                <a:ext uri="{FF2B5EF4-FFF2-40B4-BE49-F238E27FC236}">
                  <a16:creationId xmlns:a16="http://schemas.microsoft.com/office/drawing/2014/main" id="{446E0D52-57E8-FC4A-B1F4-BC1FD897008D}"/>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53" name="Group 52">
              <a:extLst>
                <a:ext uri="{FF2B5EF4-FFF2-40B4-BE49-F238E27FC236}">
                  <a16:creationId xmlns:a16="http://schemas.microsoft.com/office/drawing/2014/main" id="{DF101DC2-EF56-BB4F-A1BD-4243748D4A4A}"/>
                </a:ext>
              </a:extLst>
            </p:cNvPr>
            <p:cNvGrpSpPr/>
            <p:nvPr/>
          </p:nvGrpSpPr>
          <p:grpSpPr>
            <a:xfrm>
              <a:off x="3486313" y="1878514"/>
              <a:ext cx="1498515" cy="386265"/>
              <a:chOff x="3486313" y="1878514"/>
              <a:chExt cx="1498515" cy="386265"/>
            </a:xfrm>
          </p:grpSpPr>
          <p:sp>
            <p:nvSpPr>
              <p:cNvPr id="56" name="Freeform 55">
                <a:extLst>
                  <a:ext uri="{FF2B5EF4-FFF2-40B4-BE49-F238E27FC236}">
                    <a16:creationId xmlns:a16="http://schemas.microsoft.com/office/drawing/2014/main" id="{4411ED1B-33F6-364B-97EF-900B926CA5E5}"/>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57" name="Freeform 56">
                <a:extLst>
                  <a:ext uri="{FF2B5EF4-FFF2-40B4-BE49-F238E27FC236}">
                    <a16:creationId xmlns:a16="http://schemas.microsoft.com/office/drawing/2014/main" id="{265A85AF-A7DC-7D45-B815-C0DF3D4755D4}"/>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grpSp>
        <p:cxnSp>
          <p:nvCxnSpPr>
            <p:cNvPr id="55" name="Straight Arrow Connector 54">
              <a:extLst>
                <a:ext uri="{FF2B5EF4-FFF2-40B4-BE49-F238E27FC236}">
                  <a16:creationId xmlns:a16="http://schemas.microsoft.com/office/drawing/2014/main" id="{1F3FA44D-F352-7748-B31D-883F777060CF}"/>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B6738F2D-9CD3-A547-B6B5-6379654C26A3}"/>
                  </a:ext>
                </a:extLst>
              </p:cNvPr>
              <p:cNvSpPr txBox="1"/>
              <p:nvPr/>
            </p:nvSpPr>
            <p:spPr>
              <a:xfrm>
                <a:off x="6483903" y="1975646"/>
                <a:ext cx="362296"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5</a:t>
                </a:r>
              </a:p>
            </p:txBody>
          </p:sp>
        </mc:Choice>
        <mc:Fallback xmlns="">
          <p:sp>
            <p:nvSpPr>
              <p:cNvPr id="59" name="TextBox 58">
                <a:extLst>
                  <a:ext uri="{FF2B5EF4-FFF2-40B4-BE49-F238E27FC236}">
                    <a16:creationId xmlns:a16="http://schemas.microsoft.com/office/drawing/2014/main" id="{B6738F2D-9CD3-A547-B6B5-6379654C26A3}"/>
                  </a:ext>
                </a:extLst>
              </p:cNvPr>
              <p:cNvSpPr txBox="1">
                <a:spLocks noRot="1" noChangeAspect="1" noMove="1" noResize="1" noEditPoints="1" noAdjustHandles="1" noChangeArrowheads="1" noChangeShapeType="1" noTextEdit="1"/>
              </p:cNvSpPr>
              <p:nvPr/>
            </p:nvSpPr>
            <p:spPr>
              <a:xfrm>
                <a:off x="6483903" y="1975646"/>
                <a:ext cx="362296" cy="215746"/>
              </a:xfrm>
              <a:prstGeom prst="rect">
                <a:avLst/>
              </a:prstGeom>
              <a:blipFill>
                <a:blip r:embed="rId4"/>
                <a:stretch>
                  <a:fillRect l="-3448" t="-35294" r="-17241" b="-52941"/>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C88BFD45-C841-BE4E-9321-9AB912F769C9}"/>
                  </a:ext>
                </a:extLst>
              </p:cNvPr>
              <p:cNvSpPr txBox="1"/>
              <p:nvPr/>
            </p:nvSpPr>
            <p:spPr>
              <a:xfrm>
                <a:off x="7555189" y="1975646"/>
                <a:ext cx="362297"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2</a:t>
                </a:r>
              </a:p>
            </p:txBody>
          </p:sp>
        </mc:Choice>
        <mc:Fallback xmlns="">
          <p:sp>
            <p:nvSpPr>
              <p:cNvPr id="60" name="TextBox 59">
                <a:extLst>
                  <a:ext uri="{FF2B5EF4-FFF2-40B4-BE49-F238E27FC236}">
                    <a16:creationId xmlns:a16="http://schemas.microsoft.com/office/drawing/2014/main" id="{C88BFD45-C841-BE4E-9321-9AB912F769C9}"/>
                  </a:ext>
                </a:extLst>
              </p:cNvPr>
              <p:cNvSpPr txBox="1">
                <a:spLocks noRot="1" noChangeAspect="1" noMove="1" noResize="1" noEditPoints="1" noAdjustHandles="1" noChangeArrowheads="1" noChangeShapeType="1" noTextEdit="1"/>
              </p:cNvSpPr>
              <p:nvPr/>
            </p:nvSpPr>
            <p:spPr>
              <a:xfrm>
                <a:off x="7555189" y="1975646"/>
                <a:ext cx="362297" cy="215746"/>
              </a:xfrm>
              <a:prstGeom prst="rect">
                <a:avLst/>
              </a:prstGeom>
              <a:blipFill>
                <a:blip r:embed="rId5"/>
                <a:stretch>
                  <a:fillRect l="-3448" t="-35294" r="-20690" b="-52941"/>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8" name="TextBox 77">
                <a:extLst>
                  <a:ext uri="{FF2B5EF4-FFF2-40B4-BE49-F238E27FC236}">
                    <a16:creationId xmlns:a16="http://schemas.microsoft.com/office/drawing/2014/main" id="{90155076-3ACE-7844-B5D0-9327B17924B1}"/>
                  </a:ext>
                </a:extLst>
              </p:cNvPr>
              <p:cNvSpPr txBox="1"/>
              <p:nvPr/>
            </p:nvSpPr>
            <p:spPr>
              <a:xfrm>
                <a:off x="5687116" y="1952993"/>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𝒙</m:t>
                    </m:r>
                  </m:oMath>
                </a14:m>
                <a:r>
                  <a:rPr lang="en-GB" sz="1500" b="1" dirty="0"/>
                  <a:t> </a:t>
                </a:r>
              </a:p>
            </p:txBody>
          </p:sp>
        </mc:Choice>
        <mc:Fallback xmlns="">
          <p:sp>
            <p:nvSpPr>
              <p:cNvPr id="78" name="TextBox 77">
                <a:extLst>
                  <a:ext uri="{FF2B5EF4-FFF2-40B4-BE49-F238E27FC236}">
                    <a16:creationId xmlns:a16="http://schemas.microsoft.com/office/drawing/2014/main" id="{90155076-3ACE-7844-B5D0-9327B17924B1}"/>
                  </a:ext>
                </a:extLst>
              </p:cNvPr>
              <p:cNvSpPr txBox="1">
                <a:spLocks noRot="1" noChangeAspect="1" noMove="1" noResize="1" noEditPoints="1" noAdjustHandles="1" noChangeArrowheads="1" noChangeShapeType="1" noTextEdit="1"/>
              </p:cNvSpPr>
              <p:nvPr/>
            </p:nvSpPr>
            <p:spPr>
              <a:xfrm>
                <a:off x="5687116" y="1952993"/>
                <a:ext cx="247453" cy="261053"/>
              </a:xfrm>
              <a:prstGeom prst="rect">
                <a:avLst/>
              </a:prstGeom>
              <a:blipFill>
                <a:blip r:embed="rId6"/>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9" name="TextBox 78">
                <a:extLst>
                  <a:ext uri="{FF2B5EF4-FFF2-40B4-BE49-F238E27FC236}">
                    <a16:creationId xmlns:a16="http://schemas.microsoft.com/office/drawing/2014/main" id="{532D00FA-21AC-1E49-BDBC-268BA0AF267C}"/>
                  </a:ext>
                </a:extLst>
              </p:cNvPr>
              <p:cNvSpPr txBox="1"/>
              <p:nvPr/>
            </p:nvSpPr>
            <p:spPr>
              <a:xfrm>
                <a:off x="8444716" y="1952993"/>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𝒚</m:t>
                    </m:r>
                  </m:oMath>
                </a14:m>
                <a:r>
                  <a:rPr lang="en-GB" sz="1500" b="1" dirty="0"/>
                  <a:t> </a:t>
                </a:r>
              </a:p>
            </p:txBody>
          </p:sp>
        </mc:Choice>
        <mc:Fallback xmlns="">
          <p:sp>
            <p:nvSpPr>
              <p:cNvPr id="79" name="TextBox 78">
                <a:extLst>
                  <a:ext uri="{FF2B5EF4-FFF2-40B4-BE49-F238E27FC236}">
                    <a16:creationId xmlns:a16="http://schemas.microsoft.com/office/drawing/2014/main" id="{532D00FA-21AC-1E49-BDBC-268BA0AF267C}"/>
                  </a:ext>
                </a:extLst>
              </p:cNvPr>
              <p:cNvSpPr txBox="1">
                <a:spLocks noRot="1" noChangeAspect="1" noMove="1" noResize="1" noEditPoints="1" noAdjustHandles="1" noChangeArrowheads="1" noChangeShapeType="1" noTextEdit="1"/>
              </p:cNvSpPr>
              <p:nvPr/>
            </p:nvSpPr>
            <p:spPr>
              <a:xfrm>
                <a:off x="8444716" y="1952993"/>
                <a:ext cx="247453" cy="261053"/>
              </a:xfrm>
              <a:prstGeom prst="rect">
                <a:avLst/>
              </a:prstGeom>
              <a:blipFill>
                <a:blip r:embed="rId7"/>
                <a:stretch>
                  <a:fillRect b="-14286"/>
                </a:stretch>
              </a:blipFill>
              <a:ln>
                <a:noFill/>
              </a:ln>
            </p:spPr>
            <p:txBody>
              <a:bodyPr/>
              <a:lstStyle/>
              <a:p>
                <a:r>
                  <a:rPr lang="en-US">
                    <a:noFill/>
                  </a:rPr>
                  <a:t> </a:t>
                </a:r>
              </a:p>
            </p:txBody>
          </p:sp>
        </mc:Fallback>
      </mc:AlternateContent>
      <p:grpSp>
        <p:nvGrpSpPr>
          <p:cNvPr id="80" name="Group 79">
            <a:extLst>
              <a:ext uri="{FF2B5EF4-FFF2-40B4-BE49-F238E27FC236}">
                <a16:creationId xmlns:a16="http://schemas.microsoft.com/office/drawing/2014/main" id="{21F00FA4-5454-4240-911A-074AD210BF40}"/>
              </a:ext>
            </a:extLst>
          </p:cNvPr>
          <p:cNvGrpSpPr/>
          <p:nvPr/>
        </p:nvGrpSpPr>
        <p:grpSpPr>
          <a:xfrm>
            <a:off x="5146893" y="2416274"/>
            <a:ext cx="3714856" cy="279003"/>
            <a:chOff x="5056651" y="1548005"/>
            <a:chExt cx="3714856" cy="279003"/>
          </a:xfrm>
        </p:grpSpPr>
        <p:sp>
          <p:nvSpPr>
            <p:cNvPr id="81" name="TextBox 80">
              <a:extLst>
                <a:ext uri="{FF2B5EF4-FFF2-40B4-BE49-F238E27FC236}">
                  <a16:creationId xmlns:a16="http://schemas.microsoft.com/office/drawing/2014/main" id="{75B6A0D8-473F-4143-9BD3-68910BA1A12C}"/>
                </a:ext>
              </a:extLst>
            </p:cNvPr>
            <p:cNvSpPr txBox="1"/>
            <p:nvPr/>
          </p:nvSpPr>
          <p:spPr>
            <a:xfrm>
              <a:off x="5056651" y="1550009"/>
              <a:ext cx="513302" cy="276999"/>
            </a:xfrm>
            <a:prstGeom prst="rect">
              <a:avLst/>
            </a:prstGeom>
            <a:noFill/>
          </p:spPr>
          <p:txBody>
            <a:bodyPr wrap="square" lIns="36000" tIns="0" rIns="0" bIns="0" rtlCol="0">
              <a:spAutoFit/>
            </a:bodyPr>
            <a:lstStyle/>
            <a:p>
              <a:r>
                <a:rPr lang="en-GB" sz="1800" b="1" dirty="0"/>
                <a:t>[b]</a:t>
              </a:r>
            </a:p>
          </p:txBody>
        </p:sp>
        <mc:AlternateContent xmlns:mc="http://schemas.openxmlformats.org/markup-compatibility/2006" xmlns:a14="http://schemas.microsoft.com/office/drawing/2010/main">
          <mc:Choice Requires="a14">
            <p:sp>
              <p:nvSpPr>
                <p:cNvPr id="82" name="TextBox 81">
                  <a:extLst>
                    <a:ext uri="{FF2B5EF4-FFF2-40B4-BE49-F238E27FC236}">
                      <a16:creationId xmlns:a16="http://schemas.microsoft.com/office/drawing/2014/main" id="{7695D11D-1F45-6A42-8707-3AA8353D9B0E}"/>
                    </a:ext>
                  </a:extLst>
                </p:cNvPr>
                <p:cNvSpPr txBox="1"/>
                <p:nvPr/>
              </p:nvSpPr>
              <p:spPr>
                <a:xfrm>
                  <a:off x="5478282" y="1548005"/>
                  <a:ext cx="3293225" cy="276999"/>
                </a:xfrm>
                <a:prstGeom prst="rect">
                  <a:avLst/>
                </a:prstGeom>
                <a:noFill/>
              </p:spPr>
              <p:txBody>
                <a:bodyPr wrap="square" lIns="36000" tIns="0" rIns="0" bIns="0" rtlCol="0" anchor="t">
                  <a:spAutoFit/>
                </a:bodyPr>
                <a:lstStyle/>
                <a:p>
                  <a:pPr fontAlgn="base">
                    <a:spcBef>
                      <a:spcPct val="0"/>
                    </a:spcBef>
                    <a:spcAft>
                      <a:spcPts val="800"/>
                    </a:spcAft>
                  </a:pPr>
                  <a14:m>
                    <m:oMath xmlns:m="http://schemas.openxmlformats.org/officeDocument/2006/math">
                      <m:r>
                        <a:rPr lang="en-GB" sz="1800" b="0" i="1" dirty="0" smtClean="0">
                          <a:solidFill>
                            <a:srgbClr val="000000"/>
                          </a:solidFill>
                          <a:latin typeface="Cambria Math" panose="02040503050406030204" pitchFamily="18" charset="0"/>
                        </a:rPr>
                        <m:t>𝑦</m:t>
                      </m:r>
                      <m:r>
                        <a:rPr lang="en-GB" sz="1800" b="0" i="1" dirty="0" smtClean="0">
                          <a:solidFill>
                            <a:srgbClr val="000000"/>
                          </a:solidFill>
                          <a:latin typeface="Cambria Math" panose="02040503050406030204" pitchFamily="18" charset="0"/>
                        </a:rPr>
                        <m:t>=</m:t>
                      </m:r>
                    </m:oMath>
                  </a14:m>
                  <a:r>
                    <a:rPr lang="en-GB" sz="1800" dirty="0">
                      <a:solidFill>
                        <a:srgbClr val="000000"/>
                      </a:solidFill>
                    </a:rPr>
                    <a:t> 3(</a:t>
                  </a:r>
                  <a14:m>
                    <m:oMath xmlns:m="http://schemas.openxmlformats.org/officeDocument/2006/math">
                      <m:r>
                        <a:rPr lang="en-GB" sz="1800" b="0" i="1" dirty="0" smtClean="0">
                          <a:solidFill>
                            <a:srgbClr val="000000"/>
                          </a:solidFill>
                          <a:latin typeface="Cambria Math" panose="02040503050406030204" pitchFamily="18" charset="0"/>
                        </a:rPr>
                        <m:t>𝑥</m:t>
                      </m:r>
                    </m:oMath>
                  </a14:m>
                  <a:r>
                    <a:rPr lang="en-GB" sz="1800" dirty="0">
                      <a:solidFill>
                        <a:srgbClr val="000000"/>
                      </a:solidFill>
                    </a:rPr>
                    <a:t> </a:t>
                  </a:r>
                  <a14:m>
                    <m:oMath xmlns:m="http://schemas.openxmlformats.org/officeDocument/2006/math">
                      <m:r>
                        <a:rPr lang="en-GB" sz="1800" b="0" i="1" dirty="0" smtClean="0">
                          <a:solidFill>
                            <a:srgbClr val="000000"/>
                          </a:solidFill>
                          <a:latin typeface="Cambria Math" panose="02040503050406030204" pitchFamily="18" charset="0"/>
                        </a:rPr>
                        <m:t>−</m:t>
                      </m:r>
                    </m:oMath>
                  </a14:m>
                  <a:r>
                    <a:rPr lang="en-GB" sz="1800" dirty="0">
                      <a:solidFill>
                        <a:srgbClr val="000000"/>
                      </a:solidFill>
                    </a:rPr>
                    <a:t> 1)</a:t>
                  </a:r>
                </a:p>
              </p:txBody>
            </p:sp>
          </mc:Choice>
          <mc:Fallback xmlns="">
            <p:sp>
              <p:nvSpPr>
                <p:cNvPr id="82" name="TextBox 81">
                  <a:extLst>
                    <a:ext uri="{FF2B5EF4-FFF2-40B4-BE49-F238E27FC236}">
                      <a16:creationId xmlns:a16="http://schemas.microsoft.com/office/drawing/2014/main" id="{7695D11D-1F45-6A42-8707-3AA8353D9B0E}"/>
                    </a:ext>
                  </a:extLst>
                </p:cNvPr>
                <p:cNvSpPr txBox="1">
                  <a:spLocks noRot="1" noChangeAspect="1" noMove="1" noResize="1" noEditPoints="1" noAdjustHandles="1" noChangeArrowheads="1" noChangeShapeType="1" noTextEdit="1"/>
                </p:cNvSpPr>
                <p:nvPr/>
              </p:nvSpPr>
              <p:spPr>
                <a:xfrm>
                  <a:off x="5478282" y="1548005"/>
                  <a:ext cx="3293225" cy="276999"/>
                </a:xfrm>
                <a:prstGeom prst="rect">
                  <a:avLst/>
                </a:prstGeom>
                <a:blipFill>
                  <a:blip r:embed="rId8"/>
                  <a:stretch>
                    <a:fillRect l="-1149" t="-21739" b="-47826"/>
                  </a:stretch>
                </a:blipFill>
              </p:spPr>
              <p:txBody>
                <a:bodyPr/>
                <a:lstStyle/>
                <a:p>
                  <a:r>
                    <a:rPr lang="en-US">
                      <a:noFill/>
                    </a:rPr>
                    <a:t> </a:t>
                  </a:r>
                </a:p>
              </p:txBody>
            </p:sp>
          </mc:Fallback>
        </mc:AlternateContent>
      </p:grpSp>
      <p:grpSp>
        <p:nvGrpSpPr>
          <p:cNvPr id="83" name="Group 82">
            <a:extLst>
              <a:ext uri="{FF2B5EF4-FFF2-40B4-BE49-F238E27FC236}">
                <a16:creationId xmlns:a16="http://schemas.microsoft.com/office/drawing/2014/main" id="{41E1396B-05DF-3447-869A-5EEC2212323B}"/>
              </a:ext>
            </a:extLst>
          </p:cNvPr>
          <p:cNvGrpSpPr/>
          <p:nvPr/>
        </p:nvGrpSpPr>
        <p:grpSpPr>
          <a:xfrm>
            <a:off x="6012169" y="2779098"/>
            <a:ext cx="2377051" cy="319227"/>
            <a:chOff x="1236485" y="1878514"/>
            <a:chExt cx="4134734" cy="386265"/>
          </a:xfrm>
        </p:grpSpPr>
        <p:cxnSp>
          <p:nvCxnSpPr>
            <p:cNvPr id="84" name="Straight Arrow Connector 83">
              <a:extLst>
                <a:ext uri="{FF2B5EF4-FFF2-40B4-BE49-F238E27FC236}">
                  <a16:creationId xmlns:a16="http://schemas.microsoft.com/office/drawing/2014/main" id="{8F850A2E-CBC0-BF45-9D7B-CC429E527757}"/>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85" name="Freeform 84">
              <a:extLst>
                <a:ext uri="{FF2B5EF4-FFF2-40B4-BE49-F238E27FC236}">
                  <a16:creationId xmlns:a16="http://schemas.microsoft.com/office/drawing/2014/main" id="{563C02AE-A074-B14C-8203-DA637413F1DC}"/>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dirty="0"/>
            </a:p>
          </p:txBody>
        </p:sp>
        <p:sp>
          <p:nvSpPr>
            <p:cNvPr id="86" name="Freeform 85">
              <a:extLst>
                <a:ext uri="{FF2B5EF4-FFF2-40B4-BE49-F238E27FC236}">
                  <a16:creationId xmlns:a16="http://schemas.microsoft.com/office/drawing/2014/main" id="{81167C49-0A7F-5E40-9EF1-5927BA1A4A42}"/>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87" name="Freeform 86">
              <a:extLst>
                <a:ext uri="{FF2B5EF4-FFF2-40B4-BE49-F238E27FC236}">
                  <a16:creationId xmlns:a16="http://schemas.microsoft.com/office/drawing/2014/main" id="{391E7B4D-C448-C046-8418-5C34C93BE2A5}"/>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cxnSp>
          <p:nvCxnSpPr>
            <p:cNvPr id="88" name="Straight Arrow Connector 87">
              <a:extLst>
                <a:ext uri="{FF2B5EF4-FFF2-40B4-BE49-F238E27FC236}">
                  <a16:creationId xmlns:a16="http://schemas.microsoft.com/office/drawing/2014/main" id="{52B1C874-417B-864F-BAF8-28EAA5465DA7}"/>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89" name="Group 88">
              <a:extLst>
                <a:ext uri="{FF2B5EF4-FFF2-40B4-BE49-F238E27FC236}">
                  <a16:creationId xmlns:a16="http://schemas.microsoft.com/office/drawing/2014/main" id="{7A94490D-5ADF-F240-967E-E9A3FB1E96F1}"/>
                </a:ext>
              </a:extLst>
            </p:cNvPr>
            <p:cNvGrpSpPr/>
            <p:nvPr/>
          </p:nvGrpSpPr>
          <p:grpSpPr>
            <a:xfrm>
              <a:off x="3486313" y="1878514"/>
              <a:ext cx="1498515" cy="386265"/>
              <a:chOff x="3486313" y="1878514"/>
              <a:chExt cx="1498515" cy="386265"/>
            </a:xfrm>
          </p:grpSpPr>
          <p:sp>
            <p:nvSpPr>
              <p:cNvPr id="91" name="Freeform 90">
                <a:extLst>
                  <a:ext uri="{FF2B5EF4-FFF2-40B4-BE49-F238E27FC236}">
                    <a16:creationId xmlns:a16="http://schemas.microsoft.com/office/drawing/2014/main" id="{1C85F9BD-F211-BA46-AD7E-7C93F0E8D5B8}"/>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92" name="Freeform 91">
                <a:extLst>
                  <a:ext uri="{FF2B5EF4-FFF2-40B4-BE49-F238E27FC236}">
                    <a16:creationId xmlns:a16="http://schemas.microsoft.com/office/drawing/2014/main" id="{745A2726-2050-444D-9909-64F3874BC1E1}"/>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grpSp>
        <p:cxnSp>
          <p:nvCxnSpPr>
            <p:cNvPr id="90" name="Straight Arrow Connector 89">
              <a:extLst>
                <a:ext uri="{FF2B5EF4-FFF2-40B4-BE49-F238E27FC236}">
                  <a16:creationId xmlns:a16="http://schemas.microsoft.com/office/drawing/2014/main" id="{0A2A3324-D2EB-CA45-B284-AEF193EDDFB3}"/>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93" name="TextBox 92">
                <a:extLst>
                  <a:ext uri="{FF2B5EF4-FFF2-40B4-BE49-F238E27FC236}">
                    <a16:creationId xmlns:a16="http://schemas.microsoft.com/office/drawing/2014/main" id="{ED7851E0-E324-664E-97E6-7533C137A781}"/>
                  </a:ext>
                </a:extLst>
              </p:cNvPr>
              <p:cNvSpPr txBox="1"/>
              <p:nvPr/>
            </p:nvSpPr>
            <p:spPr>
              <a:xfrm>
                <a:off x="6483903" y="2830838"/>
                <a:ext cx="362296"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1</a:t>
                </a:r>
              </a:p>
            </p:txBody>
          </p:sp>
        </mc:Choice>
        <mc:Fallback xmlns="">
          <p:sp>
            <p:nvSpPr>
              <p:cNvPr id="93" name="TextBox 92">
                <a:extLst>
                  <a:ext uri="{FF2B5EF4-FFF2-40B4-BE49-F238E27FC236}">
                    <a16:creationId xmlns:a16="http://schemas.microsoft.com/office/drawing/2014/main" id="{ED7851E0-E324-664E-97E6-7533C137A781}"/>
                  </a:ext>
                </a:extLst>
              </p:cNvPr>
              <p:cNvSpPr txBox="1">
                <a:spLocks noRot="1" noChangeAspect="1" noMove="1" noResize="1" noEditPoints="1" noAdjustHandles="1" noChangeArrowheads="1" noChangeShapeType="1" noTextEdit="1"/>
              </p:cNvSpPr>
              <p:nvPr/>
            </p:nvSpPr>
            <p:spPr>
              <a:xfrm>
                <a:off x="6483903" y="2830838"/>
                <a:ext cx="362296" cy="215746"/>
              </a:xfrm>
              <a:prstGeom prst="rect">
                <a:avLst/>
              </a:prstGeom>
              <a:blipFill>
                <a:blip r:embed="rId9"/>
                <a:stretch>
                  <a:fillRect t="-27778" r="-20690" b="-50000"/>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4" name="TextBox 93">
                <a:extLst>
                  <a:ext uri="{FF2B5EF4-FFF2-40B4-BE49-F238E27FC236}">
                    <a16:creationId xmlns:a16="http://schemas.microsoft.com/office/drawing/2014/main" id="{5BBAC2AB-1892-474E-9F0D-A6F5DCA94BA0}"/>
                  </a:ext>
                </a:extLst>
              </p:cNvPr>
              <p:cNvSpPr txBox="1"/>
              <p:nvPr/>
            </p:nvSpPr>
            <p:spPr>
              <a:xfrm>
                <a:off x="7555189" y="2830838"/>
                <a:ext cx="362297"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3</a:t>
                </a:r>
              </a:p>
            </p:txBody>
          </p:sp>
        </mc:Choice>
        <mc:Fallback xmlns="">
          <p:sp>
            <p:nvSpPr>
              <p:cNvPr id="94" name="TextBox 93">
                <a:extLst>
                  <a:ext uri="{FF2B5EF4-FFF2-40B4-BE49-F238E27FC236}">
                    <a16:creationId xmlns:a16="http://schemas.microsoft.com/office/drawing/2014/main" id="{5BBAC2AB-1892-474E-9F0D-A6F5DCA94BA0}"/>
                  </a:ext>
                </a:extLst>
              </p:cNvPr>
              <p:cNvSpPr txBox="1">
                <a:spLocks noRot="1" noChangeAspect="1" noMove="1" noResize="1" noEditPoints="1" noAdjustHandles="1" noChangeArrowheads="1" noChangeShapeType="1" noTextEdit="1"/>
              </p:cNvSpPr>
              <p:nvPr/>
            </p:nvSpPr>
            <p:spPr>
              <a:xfrm>
                <a:off x="7555189" y="2830838"/>
                <a:ext cx="362297" cy="215746"/>
              </a:xfrm>
              <a:prstGeom prst="rect">
                <a:avLst/>
              </a:prstGeom>
              <a:blipFill>
                <a:blip r:embed="rId10"/>
                <a:stretch>
                  <a:fillRect t="-27778" r="-20690" b="-50000"/>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5" name="TextBox 94">
                <a:extLst>
                  <a:ext uri="{FF2B5EF4-FFF2-40B4-BE49-F238E27FC236}">
                    <a16:creationId xmlns:a16="http://schemas.microsoft.com/office/drawing/2014/main" id="{A6098088-B361-9948-84A4-2D73F7C325BA}"/>
                  </a:ext>
                </a:extLst>
              </p:cNvPr>
              <p:cNvSpPr txBox="1"/>
              <p:nvPr/>
            </p:nvSpPr>
            <p:spPr>
              <a:xfrm>
                <a:off x="5687116" y="2808185"/>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𝒙</m:t>
                    </m:r>
                  </m:oMath>
                </a14:m>
                <a:r>
                  <a:rPr lang="en-GB" sz="1500" b="1" dirty="0"/>
                  <a:t> </a:t>
                </a:r>
              </a:p>
            </p:txBody>
          </p:sp>
        </mc:Choice>
        <mc:Fallback xmlns="">
          <p:sp>
            <p:nvSpPr>
              <p:cNvPr id="95" name="TextBox 94">
                <a:extLst>
                  <a:ext uri="{FF2B5EF4-FFF2-40B4-BE49-F238E27FC236}">
                    <a16:creationId xmlns:a16="http://schemas.microsoft.com/office/drawing/2014/main" id="{A6098088-B361-9948-84A4-2D73F7C325BA}"/>
                  </a:ext>
                </a:extLst>
              </p:cNvPr>
              <p:cNvSpPr txBox="1">
                <a:spLocks noRot="1" noChangeAspect="1" noMove="1" noResize="1" noEditPoints="1" noAdjustHandles="1" noChangeArrowheads="1" noChangeShapeType="1" noTextEdit="1"/>
              </p:cNvSpPr>
              <p:nvPr/>
            </p:nvSpPr>
            <p:spPr>
              <a:xfrm>
                <a:off x="5687116" y="2808185"/>
                <a:ext cx="247453" cy="261053"/>
              </a:xfrm>
              <a:prstGeom prst="rect">
                <a:avLst/>
              </a:prstGeom>
              <a:blipFill>
                <a:blip r:embed="rId11"/>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6" name="TextBox 95">
                <a:extLst>
                  <a:ext uri="{FF2B5EF4-FFF2-40B4-BE49-F238E27FC236}">
                    <a16:creationId xmlns:a16="http://schemas.microsoft.com/office/drawing/2014/main" id="{0EADB60F-56A2-094F-A577-E0E14C1A8588}"/>
                  </a:ext>
                </a:extLst>
              </p:cNvPr>
              <p:cNvSpPr txBox="1"/>
              <p:nvPr/>
            </p:nvSpPr>
            <p:spPr>
              <a:xfrm>
                <a:off x="8444716" y="2808185"/>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𝒚</m:t>
                    </m:r>
                  </m:oMath>
                </a14:m>
                <a:r>
                  <a:rPr lang="en-GB" sz="1500" b="1" dirty="0"/>
                  <a:t> </a:t>
                </a:r>
              </a:p>
            </p:txBody>
          </p:sp>
        </mc:Choice>
        <mc:Fallback xmlns="">
          <p:sp>
            <p:nvSpPr>
              <p:cNvPr id="96" name="TextBox 95">
                <a:extLst>
                  <a:ext uri="{FF2B5EF4-FFF2-40B4-BE49-F238E27FC236}">
                    <a16:creationId xmlns:a16="http://schemas.microsoft.com/office/drawing/2014/main" id="{0EADB60F-56A2-094F-A577-E0E14C1A8588}"/>
                  </a:ext>
                </a:extLst>
              </p:cNvPr>
              <p:cNvSpPr txBox="1">
                <a:spLocks noRot="1" noChangeAspect="1" noMove="1" noResize="1" noEditPoints="1" noAdjustHandles="1" noChangeArrowheads="1" noChangeShapeType="1" noTextEdit="1"/>
              </p:cNvSpPr>
              <p:nvPr/>
            </p:nvSpPr>
            <p:spPr>
              <a:xfrm>
                <a:off x="8444716" y="2808185"/>
                <a:ext cx="247453" cy="261053"/>
              </a:xfrm>
              <a:prstGeom prst="rect">
                <a:avLst/>
              </a:prstGeom>
              <a:blipFill>
                <a:blip r:embed="rId12"/>
                <a:stretch>
                  <a:fillRect b="-9091"/>
                </a:stretch>
              </a:blipFill>
              <a:ln>
                <a:noFill/>
              </a:ln>
            </p:spPr>
            <p:txBody>
              <a:bodyPr/>
              <a:lstStyle/>
              <a:p>
                <a:r>
                  <a:rPr lang="en-US">
                    <a:noFill/>
                  </a:rPr>
                  <a:t> </a:t>
                </a:r>
              </a:p>
            </p:txBody>
          </p:sp>
        </mc:Fallback>
      </mc:AlternateContent>
      <p:grpSp>
        <p:nvGrpSpPr>
          <p:cNvPr id="100" name="Group 99">
            <a:extLst>
              <a:ext uri="{FF2B5EF4-FFF2-40B4-BE49-F238E27FC236}">
                <a16:creationId xmlns:a16="http://schemas.microsoft.com/office/drawing/2014/main" id="{19606B29-6415-6247-9BFA-E0E7F253A829}"/>
              </a:ext>
            </a:extLst>
          </p:cNvPr>
          <p:cNvGrpSpPr/>
          <p:nvPr/>
        </p:nvGrpSpPr>
        <p:grpSpPr>
          <a:xfrm>
            <a:off x="6012169" y="3875106"/>
            <a:ext cx="2377051" cy="319227"/>
            <a:chOff x="1236485" y="1878514"/>
            <a:chExt cx="4134734" cy="386265"/>
          </a:xfrm>
        </p:grpSpPr>
        <p:cxnSp>
          <p:nvCxnSpPr>
            <p:cNvPr id="101" name="Straight Arrow Connector 100">
              <a:extLst>
                <a:ext uri="{FF2B5EF4-FFF2-40B4-BE49-F238E27FC236}">
                  <a16:creationId xmlns:a16="http://schemas.microsoft.com/office/drawing/2014/main" id="{7CE3CC4C-7503-4B47-950B-813BBD29F528}"/>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02" name="Freeform 101">
              <a:extLst>
                <a:ext uri="{FF2B5EF4-FFF2-40B4-BE49-F238E27FC236}">
                  <a16:creationId xmlns:a16="http://schemas.microsoft.com/office/drawing/2014/main" id="{FDFB0110-E2A7-1B4A-BFF7-472FE1E267A6}"/>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dirty="0"/>
            </a:p>
          </p:txBody>
        </p:sp>
        <p:sp>
          <p:nvSpPr>
            <p:cNvPr id="103" name="Freeform 102">
              <a:extLst>
                <a:ext uri="{FF2B5EF4-FFF2-40B4-BE49-F238E27FC236}">
                  <a16:creationId xmlns:a16="http://schemas.microsoft.com/office/drawing/2014/main" id="{2EB8AC45-FD9D-5145-B291-762F85697225}"/>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104" name="Freeform 103">
              <a:extLst>
                <a:ext uri="{FF2B5EF4-FFF2-40B4-BE49-F238E27FC236}">
                  <a16:creationId xmlns:a16="http://schemas.microsoft.com/office/drawing/2014/main" id="{00FBD280-F834-514E-AFD2-25DFE54B9BD0}"/>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cxnSp>
          <p:nvCxnSpPr>
            <p:cNvPr id="105" name="Straight Arrow Connector 104">
              <a:extLst>
                <a:ext uri="{FF2B5EF4-FFF2-40B4-BE49-F238E27FC236}">
                  <a16:creationId xmlns:a16="http://schemas.microsoft.com/office/drawing/2014/main" id="{5BFC58DE-9A63-8748-B89C-A599E21B52BD}"/>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06" name="Group 105">
              <a:extLst>
                <a:ext uri="{FF2B5EF4-FFF2-40B4-BE49-F238E27FC236}">
                  <a16:creationId xmlns:a16="http://schemas.microsoft.com/office/drawing/2014/main" id="{4D4E8C31-4887-7141-A25C-B06CC81213B8}"/>
                </a:ext>
              </a:extLst>
            </p:cNvPr>
            <p:cNvGrpSpPr/>
            <p:nvPr/>
          </p:nvGrpSpPr>
          <p:grpSpPr>
            <a:xfrm>
              <a:off x="3486313" y="1878514"/>
              <a:ext cx="1498515" cy="386265"/>
              <a:chOff x="3486313" y="1878514"/>
              <a:chExt cx="1498515" cy="386265"/>
            </a:xfrm>
          </p:grpSpPr>
          <p:sp>
            <p:nvSpPr>
              <p:cNvPr id="108" name="Freeform 107">
                <a:extLst>
                  <a:ext uri="{FF2B5EF4-FFF2-40B4-BE49-F238E27FC236}">
                    <a16:creationId xmlns:a16="http://schemas.microsoft.com/office/drawing/2014/main" id="{E6B93E01-BB9E-AB45-A6BF-D419B473FC74}"/>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sp>
            <p:nvSpPr>
              <p:cNvPr id="109" name="Freeform 108">
                <a:extLst>
                  <a:ext uri="{FF2B5EF4-FFF2-40B4-BE49-F238E27FC236}">
                    <a16:creationId xmlns:a16="http://schemas.microsoft.com/office/drawing/2014/main" id="{61C7B731-A9C5-F24D-955E-457AC81AD16C}"/>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00"/>
              </a:p>
            </p:txBody>
          </p:sp>
        </p:grpSp>
        <p:cxnSp>
          <p:nvCxnSpPr>
            <p:cNvPr id="107" name="Straight Arrow Connector 106">
              <a:extLst>
                <a:ext uri="{FF2B5EF4-FFF2-40B4-BE49-F238E27FC236}">
                  <a16:creationId xmlns:a16="http://schemas.microsoft.com/office/drawing/2014/main" id="{FA9CA6F7-5511-5B4E-99D3-C7176618C93C}"/>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10" name="TextBox 109">
                <a:extLst>
                  <a:ext uri="{FF2B5EF4-FFF2-40B4-BE49-F238E27FC236}">
                    <a16:creationId xmlns:a16="http://schemas.microsoft.com/office/drawing/2014/main" id="{17776814-AC91-F94F-B834-FB35FF17C8C8}"/>
                  </a:ext>
                </a:extLst>
              </p:cNvPr>
              <p:cNvSpPr txBox="1"/>
              <p:nvPr/>
            </p:nvSpPr>
            <p:spPr>
              <a:xfrm>
                <a:off x="6483903" y="3926846"/>
                <a:ext cx="362296"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6</a:t>
                </a:r>
              </a:p>
            </p:txBody>
          </p:sp>
        </mc:Choice>
        <mc:Fallback xmlns="">
          <p:sp>
            <p:nvSpPr>
              <p:cNvPr id="110" name="TextBox 109">
                <a:extLst>
                  <a:ext uri="{FF2B5EF4-FFF2-40B4-BE49-F238E27FC236}">
                    <a16:creationId xmlns:a16="http://schemas.microsoft.com/office/drawing/2014/main" id="{17776814-AC91-F94F-B834-FB35FF17C8C8}"/>
                  </a:ext>
                </a:extLst>
              </p:cNvPr>
              <p:cNvSpPr txBox="1">
                <a:spLocks noRot="1" noChangeAspect="1" noMove="1" noResize="1" noEditPoints="1" noAdjustHandles="1" noChangeArrowheads="1" noChangeShapeType="1" noTextEdit="1"/>
              </p:cNvSpPr>
              <p:nvPr/>
            </p:nvSpPr>
            <p:spPr>
              <a:xfrm>
                <a:off x="6483903" y="3926846"/>
                <a:ext cx="362296" cy="215746"/>
              </a:xfrm>
              <a:prstGeom prst="rect">
                <a:avLst/>
              </a:prstGeom>
              <a:blipFill>
                <a:blip r:embed="rId13"/>
                <a:stretch>
                  <a:fillRect l="-6897" t="-27778" r="-20690" b="-55556"/>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1" name="TextBox 110">
                <a:extLst>
                  <a:ext uri="{FF2B5EF4-FFF2-40B4-BE49-F238E27FC236}">
                    <a16:creationId xmlns:a16="http://schemas.microsoft.com/office/drawing/2014/main" id="{3624C8D6-650D-3F41-B6B3-65D50CF1D634}"/>
                  </a:ext>
                </a:extLst>
              </p:cNvPr>
              <p:cNvSpPr txBox="1"/>
              <p:nvPr/>
            </p:nvSpPr>
            <p:spPr>
              <a:xfrm>
                <a:off x="7555189" y="3926846"/>
                <a:ext cx="362297" cy="215746"/>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m:t>
                    </m:r>
                  </m:oMath>
                </a14:m>
                <a:r>
                  <a:rPr lang="en-GB" sz="1500" b="1" dirty="0"/>
                  <a:t> 5</a:t>
                </a:r>
              </a:p>
            </p:txBody>
          </p:sp>
        </mc:Choice>
        <mc:Fallback xmlns="">
          <p:sp>
            <p:nvSpPr>
              <p:cNvPr id="111" name="TextBox 110">
                <a:extLst>
                  <a:ext uri="{FF2B5EF4-FFF2-40B4-BE49-F238E27FC236}">
                    <a16:creationId xmlns:a16="http://schemas.microsoft.com/office/drawing/2014/main" id="{3624C8D6-650D-3F41-B6B3-65D50CF1D634}"/>
                  </a:ext>
                </a:extLst>
              </p:cNvPr>
              <p:cNvSpPr txBox="1">
                <a:spLocks noRot="1" noChangeAspect="1" noMove="1" noResize="1" noEditPoints="1" noAdjustHandles="1" noChangeArrowheads="1" noChangeShapeType="1" noTextEdit="1"/>
              </p:cNvSpPr>
              <p:nvPr/>
            </p:nvSpPr>
            <p:spPr>
              <a:xfrm>
                <a:off x="7555189" y="3926846"/>
                <a:ext cx="362297" cy="215746"/>
              </a:xfrm>
              <a:prstGeom prst="rect">
                <a:avLst/>
              </a:prstGeom>
              <a:blipFill>
                <a:blip r:embed="rId14"/>
                <a:stretch>
                  <a:fillRect l="-3448" t="-27778" r="-20690" b="-55556"/>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2" name="TextBox 111">
                <a:extLst>
                  <a:ext uri="{FF2B5EF4-FFF2-40B4-BE49-F238E27FC236}">
                    <a16:creationId xmlns:a16="http://schemas.microsoft.com/office/drawing/2014/main" id="{1374E2FB-BC44-C644-A954-3A2129B3D3AD}"/>
                  </a:ext>
                </a:extLst>
              </p:cNvPr>
              <p:cNvSpPr txBox="1"/>
              <p:nvPr/>
            </p:nvSpPr>
            <p:spPr>
              <a:xfrm>
                <a:off x="5687116" y="3904193"/>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𝒙</m:t>
                    </m:r>
                  </m:oMath>
                </a14:m>
                <a:r>
                  <a:rPr lang="en-GB" sz="1500" b="1" dirty="0"/>
                  <a:t> </a:t>
                </a:r>
              </a:p>
            </p:txBody>
          </p:sp>
        </mc:Choice>
        <mc:Fallback xmlns="">
          <p:sp>
            <p:nvSpPr>
              <p:cNvPr id="112" name="TextBox 111">
                <a:extLst>
                  <a:ext uri="{FF2B5EF4-FFF2-40B4-BE49-F238E27FC236}">
                    <a16:creationId xmlns:a16="http://schemas.microsoft.com/office/drawing/2014/main" id="{1374E2FB-BC44-C644-A954-3A2129B3D3AD}"/>
                  </a:ext>
                </a:extLst>
              </p:cNvPr>
              <p:cNvSpPr txBox="1">
                <a:spLocks noRot="1" noChangeAspect="1" noMove="1" noResize="1" noEditPoints="1" noAdjustHandles="1" noChangeArrowheads="1" noChangeShapeType="1" noTextEdit="1"/>
              </p:cNvSpPr>
              <p:nvPr/>
            </p:nvSpPr>
            <p:spPr>
              <a:xfrm>
                <a:off x="5687116" y="3904193"/>
                <a:ext cx="247453" cy="261053"/>
              </a:xfrm>
              <a:prstGeom prst="rect">
                <a:avLst/>
              </a:prstGeom>
              <a:blipFill>
                <a:blip r:embed="rId15"/>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3" name="TextBox 112">
                <a:extLst>
                  <a:ext uri="{FF2B5EF4-FFF2-40B4-BE49-F238E27FC236}">
                    <a16:creationId xmlns:a16="http://schemas.microsoft.com/office/drawing/2014/main" id="{AFE86A80-1B47-8149-8D15-70E3708D5CEF}"/>
                  </a:ext>
                </a:extLst>
              </p:cNvPr>
              <p:cNvSpPr txBox="1"/>
              <p:nvPr/>
            </p:nvSpPr>
            <p:spPr>
              <a:xfrm>
                <a:off x="8444716" y="3904193"/>
                <a:ext cx="247453" cy="261053"/>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500" b="1" i="1" smtClean="0">
                        <a:latin typeface="Cambria Math" panose="02040503050406030204" pitchFamily="18" charset="0"/>
                      </a:rPr>
                      <m:t>𝒚</m:t>
                    </m:r>
                  </m:oMath>
                </a14:m>
                <a:r>
                  <a:rPr lang="en-GB" sz="1500" b="1" dirty="0"/>
                  <a:t> </a:t>
                </a:r>
              </a:p>
            </p:txBody>
          </p:sp>
        </mc:Choice>
        <mc:Fallback xmlns="">
          <p:sp>
            <p:nvSpPr>
              <p:cNvPr id="113" name="TextBox 112">
                <a:extLst>
                  <a:ext uri="{FF2B5EF4-FFF2-40B4-BE49-F238E27FC236}">
                    <a16:creationId xmlns:a16="http://schemas.microsoft.com/office/drawing/2014/main" id="{AFE86A80-1B47-8149-8D15-70E3708D5CEF}"/>
                  </a:ext>
                </a:extLst>
              </p:cNvPr>
              <p:cNvSpPr txBox="1">
                <a:spLocks noRot="1" noChangeAspect="1" noMove="1" noResize="1" noEditPoints="1" noAdjustHandles="1" noChangeArrowheads="1" noChangeShapeType="1" noTextEdit="1"/>
              </p:cNvSpPr>
              <p:nvPr/>
            </p:nvSpPr>
            <p:spPr>
              <a:xfrm>
                <a:off x="8444716" y="3904193"/>
                <a:ext cx="247453" cy="261053"/>
              </a:xfrm>
              <a:prstGeom prst="rect">
                <a:avLst/>
              </a:prstGeom>
              <a:blipFill>
                <a:blip r:embed="rId16"/>
                <a:stretch>
                  <a:fillRect b="-9091"/>
                </a:stretch>
              </a:blipFill>
              <a:ln>
                <a:noFill/>
              </a:ln>
            </p:spPr>
            <p:txBody>
              <a:bodyPr/>
              <a:lstStyle/>
              <a:p>
                <a:r>
                  <a:rPr lang="en-US">
                    <a:noFill/>
                  </a:rPr>
                  <a:t> </a:t>
                </a:r>
              </a:p>
            </p:txBody>
          </p:sp>
        </mc:Fallback>
      </mc:AlternateContent>
      <p:grpSp>
        <p:nvGrpSpPr>
          <p:cNvPr id="8" name="Group 7">
            <a:extLst>
              <a:ext uri="{FF2B5EF4-FFF2-40B4-BE49-F238E27FC236}">
                <a16:creationId xmlns:a16="http://schemas.microsoft.com/office/drawing/2014/main" id="{1351471B-E4F7-E642-AC4A-FEA109F1337F}"/>
              </a:ext>
            </a:extLst>
          </p:cNvPr>
          <p:cNvGrpSpPr/>
          <p:nvPr/>
        </p:nvGrpSpPr>
        <p:grpSpPr>
          <a:xfrm>
            <a:off x="5146893" y="3271358"/>
            <a:ext cx="1445045" cy="534318"/>
            <a:chOff x="5146893" y="3171069"/>
            <a:chExt cx="1445045" cy="534318"/>
          </a:xfrm>
        </p:grpSpPr>
        <p:sp>
          <p:nvSpPr>
            <p:cNvPr id="98" name="TextBox 97">
              <a:extLst>
                <a:ext uri="{FF2B5EF4-FFF2-40B4-BE49-F238E27FC236}">
                  <a16:creationId xmlns:a16="http://schemas.microsoft.com/office/drawing/2014/main" id="{91C9F440-4D2A-DB4D-BA83-BB65B10E1F8A}"/>
                </a:ext>
              </a:extLst>
            </p:cNvPr>
            <p:cNvSpPr txBox="1"/>
            <p:nvPr/>
          </p:nvSpPr>
          <p:spPr>
            <a:xfrm>
              <a:off x="5146893" y="3299729"/>
              <a:ext cx="513302" cy="276999"/>
            </a:xfrm>
            <a:prstGeom prst="rect">
              <a:avLst/>
            </a:prstGeom>
            <a:noFill/>
          </p:spPr>
          <p:txBody>
            <a:bodyPr wrap="square" lIns="36000" tIns="0" rIns="0" bIns="0" rtlCol="0">
              <a:spAutoFit/>
            </a:bodyPr>
            <a:lstStyle/>
            <a:p>
              <a:r>
                <a:rPr lang="en-GB" sz="1800" b="1" dirty="0"/>
                <a:t>[c]</a:t>
              </a:r>
            </a:p>
          </p:txBody>
        </p:sp>
        <mc:AlternateContent xmlns:mc="http://schemas.openxmlformats.org/markup-compatibility/2006" xmlns:a14="http://schemas.microsoft.com/office/drawing/2010/main">
          <mc:Choice Requires="a14">
            <p:sp>
              <p:nvSpPr>
                <p:cNvPr id="99" name="TextBox 98">
                  <a:extLst>
                    <a:ext uri="{FF2B5EF4-FFF2-40B4-BE49-F238E27FC236}">
                      <a16:creationId xmlns:a16="http://schemas.microsoft.com/office/drawing/2014/main" id="{CB977D99-ABF1-BF43-830A-1BA27DF9F256}"/>
                    </a:ext>
                  </a:extLst>
                </p:cNvPr>
                <p:cNvSpPr txBox="1"/>
                <p:nvPr/>
              </p:nvSpPr>
              <p:spPr>
                <a:xfrm>
                  <a:off x="5568525" y="3299729"/>
                  <a:ext cx="443644" cy="276999"/>
                </a:xfrm>
                <a:prstGeom prst="rect">
                  <a:avLst/>
                </a:prstGeom>
                <a:noFill/>
              </p:spPr>
              <p:txBody>
                <a:bodyPr wrap="square" lIns="36000" tIns="0" rIns="0" bIns="0" rtlCol="0" anchor="t">
                  <a:spAutoFit/>
                </a:bodyPr>
                <a:lstStyle/>
                <a:p>
                  <a:pPr fontAlgn="base">
                    <a:spcBef>
                      <a:spcPct val="0"/>
                    </a:spcBef>
                    <a:spcAft>
                      <a:spcPts val="800"/>
                    </a:spcAft>
                  </a:pPr>
                  <a14:m>
                    <m:oMath xmlns:m="http://schemas.openxmlformats.org/officeDocument/2006/math">
                      <m:r>
                        <a:rPr lang="en-GB" sz="1800" b="0" i="1" dirty="0" smtClean="0">
                          <a:solidFill>
                            <a:srgbClr val="000000"/>
                          </a:solidFill>
                          <a:latin typeface="Cambria Math" panose="02040503050406030204" pitchFamily="18" charset="0"/>
                        </a:rPr>
                        <m:t>𝑦</m:t>
                      </m:r>
                      <m:r>
                        <a:rPr lang="en-GB" sz="1800" b="0" i="1" dirty="0" smtClean="0">
                          <a:solidFill>
                            <a:srgbClr val="000000"/>
                          </a:solidFill>
                          <a:latin typeface="Cambria Math" panose="02040503050406030204" pitchFamily="18" charset="0"/>
                        </a:rPr>
                        <m:t>=</m:t>
                      </m:r>
                    </m:oMath>
                  </a14:m>
                  <a:r>
                    <a:rPr lang="en-GB" sz="1800" dirty="0">
                      <a:solidFill>
                        <a:srgbClr val="000000"/>
                      </a:solidFill>
                    </a:rPr>
                    <a:t> </a:t>
                  </a:r>
                </a:p>
              </p:txBody>
            </p:sp>
          </mc:Choice>
          <mc:Fallback xmlns="">
            <p:sp>
              <p:nvSpPr>
                <p:cNvPr id="99" name="TextBox 98">
                  <a:extLst>
                    <a:ext uri="{FF2B5EF4-FFF2-40B4-BE49-F238E27FC236}">
                      <a16:creationId xmlns:a16="http://schemas.microsoft.com/office/drawing/2014/main" id="{CB977D99-ABF1-BF43-830A-1BA27DF9F256}"/>
                    </a:ext>
                  </a:extLst>
                </p:cNvPr>
                <p:cNvSpPr txBox="1">
                  <a:spLocks noRot="1" noChangeAspect="1" noMove="1" noResize="1" noEditPoints="1" noAdjustHandles="1" noChangeArrowheads="1" noChangeShapeType="1" noTextEdit="1"/>
                </p:cNvSpPr>
                <p:nvPr/>
              </p:nvSpPr>
              <p:spPr>
                <a:xfrm>
                  <a:off x="5568525" y="3299729"/>
                  <a:ext cx="443644" cy="276999"/>
                </a:xfrm>
                <a:prstGeom prst="rect">
                  <a:avLst/>
                </a:prstGeom>
                <a:blipFill>
                  <a:blip r:embed="rId17"/>
                  <a:stretch>
                    <a:fillRect l="-8333" r="-2778" b="-21739"/>
                  </a:stretch>
                </a:blipFill>
              </p:spPr>
              <p:txBody>
                <a:bodyPr/>
                <a:lstStyle/>
                <a:p>
                  <a:r>
                    <a:rPr lang="en-US">
                      <a:noFill/>
                    </a:rPr>
                    <a:t> </a:t>
                  </a:r>
                </a:p>
              </p:txBody>
            </p:sp>
          </mc:Fallback>
        </mc:AlternateContent>
        <p:grpSp>
          <p:nvGrpSpPr>
            <p:cNvPr id="7" name="Group 6">
              <a:extLst>
                <a:ext uri="{FF2B5EF4-FFF2-40B4-BE49-F238E27FC236}">
                  <a16:creationId xmlns:a16="http://schemas.microsoft.com/office/drawing/2014/main" id="{7CD32D43-BB6B-0441-9275-73C8D508E292}"/>
                </a:ext>
              </a:extLst>
            </p:cNvPr>
            <p:cNvGrpSpPr/>
            <p:nvPr/>
          </p:nvGrpSpPr>
          <p:grpSpPr>
            <a:xfrm>
              <a:off x="6002477" y="3171069"/>
              <a:ext cx="589461" cy="534318"/>
              <a:chOff x="6002477" y="3171069"/>
              <a:chExt cx="589461" cy="534318"/>
            </a:xfrm>
          </p:grpSpPr>
          <p:sp>
            <p:nvSpPr>
              <p:cNvPr id="114" name="TextBox 113">
                <a:extLst>
                  <a:ext uri="{FF2B5EF4-FFF2-40B4-BE49-F238E27FC236}">
                    <a16:creationId xmlns:a16="http://schemas.microsoft.com/office/drawing/2014/main" id="{DD609226-F58C-444E-94F3-1ADFD3DF0947}"/>
                  </a:ext>
                </a:extLst>
              </p:cNvPr>
              <p:cNvSpPr txBox="1"/>
              <p:nvPr/>
            </p:nvSpPr>
            <p:spPr>
              <a:xfrm>
                <a:off x="6075385" y="3428388"/>
                <a:ext cx="443644" cy="276999"/>
              </a:xfrm>
              <a:prstGeom prst="rect">
                <a:avLst/>
              </a:prstGeom>
              <a:noFill/>
            </p:spPr>
            <p:txBody>
              <a:bodyPr wrap="square" lIns="0" tIns="0" rIns="0" bIns="0" rtlCol="0" anchor="t">
                <a:spAutoFit/>
              </a:bodyPr>
              <a:lstStyle/>
              <a:p>
                <a:pPr algn="ctr" fontAlgn="base">
                  <a:spcBef>
                    <a:spcPct val="0"/>
                  </a:spcBef>
                  <a:spcAft>
                    <a:spcPts val="800"/>
                  </a:spcAft>
                </a:pPr>
                <a:r>
                  <a:rPr lang="en-GB" sz="1800" dirty="0">
                    <a:solidFill>
                      <a:srgbClr val="000000"/>
                    </a:solidFill>
                  </a:rPr>
                  <a:t>5</a:t>
                </a:r>
              </a:p>
            </p:txBody>
          </p:sp>
          <mc:AlternateContent xmlns:mc="http://schemas.openxmlformats.org/markup-compatibility/2006" xmlns:a14="http://schemas.microsoft.com/office/drawing/2010/main">
            <mc:Choice Requires="a14">
              <p:sp>
                <p:nvSpPr>
                  <p:cNvPr id="115" name="TextBox 114">
                    <a:extLst>
                      <a:ext uri="{FF2B5EF4-FFF2-40B4-BE49-F238E27FC236}">
                        <a16:creationId xmlns:a16="http://schemas.microsoft.com/office/drawing/2014/main" id="{950558B8-6F92-B847-810D-CC504F9AEB9F}"/>
                      </a:ext>
                    </a:extLst>
                  </p:cNvPr>
                  <p:cNvSpPr txBox="1"/>
                  <p:nvPr/>
                </p:nvSpPr>
                <p:spPr>
                  <a:xfrm>
                    <a:off x="6002477" y="3171069"/>
                    <a:ext cx="589461" cy="276999"/>
                  </a:xfrm>
                  <a:prstGeom prst="rect">
                    <a:avLst/>
                  </a:prstGeom>
                  <a:noFill/>
                </p:spPr>
                <p:txBody>
                  <a:bodyPr wrap="square" lIns="0" tIns="0" rIns="0" bIns="0" rtlCol="0" anchor="t">
                    <a:spAutoFit/>
                  </a:bodyPr>
                  <a:lstStyle/>
                  <a:p>
                    <a:pPr algn="ctr" fontAlgn="base">
                      <a:spcBef>
                        <a:spcPct val="0"/>
                      </a:spcBef>
                      <a:spcAft>
                        <a:spcPts val="800"/>
                      </a:spcAft>
                    </a:pPr>
                    <a14:m>
                      <m:oMath xmlns:m="http://schemas.openxmlformats.org/officeDocument/2006/math">
                        <m:r>
                          <a:rPr lang="en-GB" sz="1800" b="0" i="1" smtClean="0">
                            <a:solidFill>
                              <a:srgbClr val="000000"/>
                            </a:solidFill>
                            <a:latin typeface="Cambria Math" panose="02040503050406030204" pitchFamily="18" charset="0"/>
                          </a:rPr>
                          <m:t>𝑥</m:t>
                        </m:r>
                      </m:oMath>
                    </a14:m>
                    <a:r>
                      <a:rPr lang="en-GB" sz="1800" dirty="0">
                        <a:solidFill>
                          <a:srgbClr val="000000"/>
                        </a:solidFill>
                      </a:rPr>
                      <a:t> </a:t>
                    </a:r>
                    <a14:m>
                      <m:oMath xmlns:m="http://schemas.openxmlformats.org/officeDocument/2006/math">
                        <m:r>
                          <a:rPr lang="en-GB" sz="1800" b="0" i="1" dirty="0" smtClean="0">
                            <a:solidFill>
                              <a:srgbClr val="000000"/>
                            </a:solidFill>
                            <a:latin typeface="Cambria Math" panose="02040503050406030204" pitchFamily="18" charset="0"/>
                          </a:rPr>
                          <m:t>+</m:t>
                        </m:r>
                      </m:oMath>
                    </a14:m>
                    <a:r>
                      <a:rPr lang="en-GB" sz="1800" dirty="0">
                        <a:solidFill>
                          <a:srgbClr val="000000"/>
                        </a:solidFill>
                      </a:rPr>
                      <a:t> 6</a:t>
                    </a:r>
                  </a:p>
                </p:txBody>
              </p:sp>
            </mc:Choice>
            <mc:Fallback xmlns="">
              <p:sp>
                <p:nvSpPr>
                  <p:cNvPr id="115" name="TextBox 114">
                    <a:extLst>
                      <a:ext uri="{FF2B5EF4-FFF2-40B4-BE49-F238E27FC236}">
                        <a16:creationId xmlns:a16="http://schemas.microsoft.com/office/drawing/2014/main" id="{950558B8-6F92-B847-810D-CC504F9AEB9F}"/>
                      </a:ext>
                    </a:extLst>
                  </p:cNvPr>
                  <p:cNvSpPr txBox="1">
                    <a:spLocks noRot="1" noChangeAspect="1" noMove="1" noResize="1" noEditPoints="1" noAdjustHandles="1" noChangeArrowheads="1" noChangeShapeType="1" noTextEdit="1"/>
                  </p:cNvSpPr>
                  <p:nvPr/>
                </p:nvSpPr>
                <p:spPr>
                  <a:xfrm>
                    <a:off x="6002477" y="3171069"/>
                    <a:ext cx="589461" cy="276999"/>
                  </a:xfrm>
                  <a:prstGeom prst="rect">
                    <a:avLst/>
                  </a:prstGeom>
                  <a:blipFill>
                    <a:blip r:embed="rId18"/>
                    <a:stretch>
                      <a:fillRect l="-4255" t="-22727" r="-17021" b="-50000"/>
                    </a:stretch>
                  </a:blipFill>
                </p:spPr>
                <p:txBody>
                  <a:bodyPr/>
                  <a:lstStyle/>
                  <a:p>
                    <a:r>
                      <a:rPr lang="en-US">
                        <a:noFill/>
                      </a:rPr>
                      <a:t> </a:t>
                    </a:r>
                  </a:p>
                </p:txBody>
              </p:sp>
            </mc:Fallback>
          </mc:AlternateContent>
          <p:cxnSp>
            <p:nvCxnSpPr>
              <p:cNvPr id="6" name="Straight Connector 5">
                <a:extLst>
                  <a:ext uri="{FF2B5EF4-FFF2-40B4-BE49-F238E27FC236}">
                    <a16:creationId xmlns:a16="http://schemas.microsoft.com/office/drawing/2014/main" id="{CADD4837-E2D7-4D45-B4AC-BFFD104C3106}"/>
                  </a:ext>
                </a:extLst>
              </p:cNvPr>
              <p:cNvCxnSpPr/>
              <p:nvPr/>
            </p:nvCxnSpPr>
            <p:spPr>
              <a:xfrm>
                <a:off x="6018238" y="3438228"/>
                <a:ext cx="557939" cy="0"/>
              </a:xfrm>
              <a:prstGeom prst="line">
                <a:avLst/>
              </a:prstGeom>
              <a:ln w="19050" cap="rnd">
                <a:solidFill>
                  <a:schemeClr val="tx1"/>
                </a:solidFill>
                <a:round/>
              </a:ln>
            </p:spPr>
            <p:style>
              <a:lnRef idx="1">
                <a:schemeClr val="accent1"/>
              </a:lnRef>
              <a:fillRef idx="0">
                <a:schemeClr val="accent1"/>
              </a:fillRef>
              <a:effectRef idx="0">
                <a:schemeClr val="accent1"/>
              </a:effectRef>
              <a:fontRef idx="minor">
                <a:schemeClr val="tx1"/>
              </a:fontRef>
            </p:style>
          </p:cxnSp>
        </p:grpSp>
      </p:grpSp>
      <p:sp>
        <p:nvSpPr>
          <p:cNvPr id="122" name="TextBox 121">
            <a:extLst>
              <a:ext uri="{FF2B5EF4-FFF2-40B4-BE49-F238E27FC236}">
                <a16:creationId xmlns:a16="http://schemas.microsoft.com/office/drawing/2014/main" id="{3E5E6AC5-95C7-904A-BE25-5AA86A7ACA52}"/>
              </a:ext>
            </a:extLst>
          </p:cNvPr>
          <p:cNvSpPr txBox="1"/>
          <p:nvPr/>
        </p:nvSpPr>
        <p:spPr>
          <a:xfrm>
            <a:off x="518286" y="2646612"/>
            <a:ext cx="513302" cy="276999"/>
          </a:xfrm>
          <a:prstGeom prst="rect">
            <a:avLst/>
          </a:prstGeom>
          <a:noFill/>
        </p:spPr>
        <p:txBody>
          <a:bodyPr wrap="square" lIns="36000" tIns="0" rIns="0" bIns="0" rtlCol="0">
            <a:spAutoFit/>
          </a:bodyPr>
          <a:lstStyle/>
          <a:p>
            <a:r>
              <a:rPr lang="en-GB" sz="1800" b="1" dirty="0"/>
              <a:t>[b]</a:t>
            </a:r>
          </a:p>
        </p:txBody>
      </p:sp>
      <p:sp>
        <p:nvSpPr>
          <p:cNvPr id="123" name="TextBox 122">
            <a:extLst>
              <a:ext uri="{FF2B5EF4-FFF2-40B4-BE49-F238E27FC236}">
                <a16:creationId xmlns:a16="http://schemas.microsoft.com/office/drawing/2014/main" id="{F5525AE5-9710-F748-9BFD-46BEA0801BEB}"/>
              </a:ext>
            </a:extLst>
          </p:cNvPr>
          <p:cNvSpPr txBox="1"/>
          <p:nvPr/>
        </p:nvSpPr>
        <p:spPr>
          <a:xfrm>
            <a:off x="894421" y="2646612"/>
            <a:ext cx="3578419" cy="553998"/>
          </a:xfrm>
          <a:prstGeom prst="rect">
            <a:avLst/>
          </a:prstGeom>
          <a:noFill/>
        </p:spPr>
        <p:txBody>
          <a:bodyPr wrap="square" lIns="36000" tIns="0" rIns="0" bIns="0" rtlCol="0">
            <a:spAutoFit/>
          </a:bodyPr>
          <a:lstStyle/>
          <a:p>
            <a:r>
              <a:rPr lang="en-GB" sz="1800" dirty="0"/>
              <a:t>Clark is 5 years old. How old is Jonathan?</a:t>
            </a:r>
          </a:p>
        </p:txBody>
      </p:sp>
      <p:sp>
        <p:nvSpPr>
          <p:cNvPr id="170" name="TextBox 169">
            <a:extLst>
              <a:ext uri="{FF2B5EF4-FFF2-40B4-BE49-F238E27FC236}">
                <a16:creationId xmlns:a16="http://schemas.microsoft.com/office/drawing/2014/main" id="{DF9CDA91-847E-0742-B065-A098A3C6F0C2}"/>
              </a:ext>
            </a:extLst>
          </p:cNvPr>
          <p:cNvSpPr txBox="1"/>
          <p:nvPr/>
        </p:nvSpPr>
        <p:spPr>
          <a:xfrm flipH="1">
            <a:off x="1101489" y="3196876"/>
            <a:ext cx="1238570" cy="251820"/>
          </a:xfrm>
          <a:prstGeom prst="rect">
            <a:avLst/>
          </a:prstGeom>
          <a:solidFill>
            <a:schemeClr val="accent3"/>
          </a:solidFill>
          <a:ln>
            <a:noFill/>
          </a:ln>
        </p:spPr>
        <p:txBody>
          <a:bodyPr wrap="square" lIns="0" tIns="0" rIns="0" bIns="0" rtlCol="0" anchor="ctr">
            <a:noAutofit/>
          </a:bodyPr>
          <a:lstStyle/>
          <a:p>
            <a:pPr algn="ctr" fontAlgn="base">
              <a:spcBef>
                <a:spcPct val="0"/>
              </a:spcBef>
              <a:spcAft>
                <a:spcPts val="800"/>
              </a:spcAft>
            </a:pPr>
            <a:r>
              <a:rPr lang="en-GB" sz="1800" b="1" dirty="0"/>
              <a:t>28 years old</a:t>
            </a:r>
          </a:p>
        </p:txBody>
      </p:sp>
      <p:grpSp>
        <p:nvGrpSpPr>
          <p:cNvPr id="126" name="Group 125">
            <a:extLst>
              <a:ext uri="{FF2B5EF4-FFF2-40B4-BE49-F238E27FC236}">
                <a16:creationId xmlns:a16="http://schemas.microsoft.com/office/drawing/2014/main" id="{8AFD9566-5D34-9641-A91D-20779DDECEE8}"/>
              </a:ext>
            </a:extLst>
          </p:cNvPr>
          <p:cNvGrpSpPr/>
          <p:nvPr/>
        </p:nvGrpSpPr>
        <p:grpSpPr>
          <a:xfrm>
            <a:off x="889679" y="2134436"/>
            <a:ext cx="3438531" cy="418218"/>
            <a:chOff x="889679" y="2028040"/>
            <a:chExt cx="3438531" cy="418218"/>
          </a:xfrm>
        </p:grpSpPr>
        <p:sp>
          <p:nvSpPr>
            <p:cNvPr id="127" name="Rectangle 126">
              <a:extLst>
                <a:ext uri="{FF2B5EF4-FFF2-40B4-BE49-F238E27FC236}">
                  <a16:creationId xmlns:a16="http://schemas.microsoft.com/office/drawing/2014/main" id="{A80766CE-82EC-974F-B959-4B8503ADA776}"/>
                </a:ext>
              </a:extLst>
            </p:cNvPr>
            <p:cNvSpPr/>
            <p:nvPr/>
          </p:nvSpPr>
          <p:spPr>
            <a:xfrm>
              <a:off x="889679" y="2028040"/>
              <a:ext cx="3438531" cy="4182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8" name="Group 127">
              <a:extLst>
                <a:ext uri="{FF2B5EF4-FFF2-40B4-BE49-F238E27FC236}">
                  <a16:creationId xmlns:a16="http://schemas.microsoft.com/office/drawing/2014/main" id="{8C21D109-9D30-A646-BD65-D90ED4BD6D59}"/>
                </a:ext>
              </a:extLst>
            </p:cNvPr>
            <p:cNvGrpSpPr/>
            <p:nvPr/>
          </p:nvGrpSpPr>
          <p:grpSpPr>
            <a:xfrm>
              <a:off x="891215" y="2077536"/>
              <a:ext cx="3435458" cy="319227"/>
              <a:chOff x="317115" y="1878514"/>
              <a:chExt cx="6086124" cy="386265"/>
            </a:xfrm>
          </p:grpSpPr>
          <p:cxnSp>
            <p:nvCxnSpPr>
              <p:cNvPr id="129" name="Straight Arrow Connector 128">
                <a:extLst>
                  <a:ext uri="{FF2B5EF4-FFF2-40B4-BE49-F238E27FC236}">
                    <a16:creationId xmlns:a16="http://schemas.microsoft.com/office/drawing/2014/main" id="{D658F970-E227-9A48-BA3E-672D52F331D6}"/>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209CE0A1-B429-834B-89B8-764E27816C81}"/>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31" name="Freeform 130">
                <a:extLst>
                  <a:ext uri="{FF2B5EF4-FFF2-40B4-BE49-F238E27FC236}">
                    <a16:creationId xmlns:a16="http://schemas.microsoft.com/office/drawing/2014/main" id="{E7E43312-F939-8049-AEBE-FD5D51C67409}"/>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32" name="Freeform 131">
                <a:extLst>
                  <a:ext uri="{FF2B5EF4-FFF2-40B4-BE49-F238E27FC236}">
                    <a16:creationId xmlns:a16="http://schemas.microsoft.com/office/drawing/2014/main" id="{36F404EA-24EA-A843-A226-F55727E38C9F}"/>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33" name="Freeform 132">
                <a:extLst>
                  <a:ext uri="{FF2B5EF4-FFF2-40B4-BE49-F238E27FC236}">
                    <a16:creationId xmlns:a16="http://schemas.microsoft.com/office/drawing/2014/main" id="{ACB2DB83-F36C-5F42-A689-78B90F012C31}"/>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34" name="TextBox 133">
                    <a:extLst>
                      <a:ext uri="{FF2B5EF4-FFF2-40B4-BE49-F238E27FC236}">
                        <a16:creationId xmlns:a16="http://schemas.microsoft.com/office/drawing/2014/main" id="{CD92E5AA-C74A-004B-9038-16D097C9EE73}"/>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12</a:t>
                    </a:r>
                  </a:p>
                </p:txBody>
              </p:sp>
            </mc:Choice>
            <mc:Fallback xmlns="">
              <p:sp>
                <p:nvSpPr>
                  <p:cNvPr id="134" name="TextBox 133">
                    <a:extLst>
                      <a:ext uri="{FF2B5EF4-FFF2-40B4-BE49-F238E27FC236}">
                        <a16:creationId xmlns:a16="http://schemas.microsoft.com/office/drawing/2014/main" id="{CD92E5AA-C74A-004B-9038-16D097C9EE73}"/>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19"/>
                    <a:stretch>
                      <a:fillRect l="-13793" t="-22222" r="-27586" b="-50000"/>
                    </a:stretch>
                  </a:blipFill>
                  <a:ln>
                    <a:noFill/>
                  </a:ln>
                </p:spPr>
                <p:txBody>
                  <a:bodyPr/>
                  <a:lstStyle/>
                  <a:p>
                    <a:r>
                      <a:rPr lang="en-US">
                        <a:noFill/>
                      </a:rPr>
                      <a:t> </a:t>
                    </a:r>
                  </a:p>
                </p:txBody>
              </p:sp>
            </mc:Fallback>
          </mc:AlternateContent>
          <p:cxnSp>
            <p:nvCxnSpPr>
              <p:cNvPr id="137" name="Straight Arrow Connector 136">
                <a:extLst>
                  <a:ext uri="{FF2B5EF4-FFF2-40B4-BE49-F238E27FC236}">
                    <a16:creationId xmlns:a16="http://schemas.microsoft.com/office/drawing/2014/main" id="{DE61892E-7F42-B449-A7CE-86E270BF75BD}"/>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39" name="Group 138">
                <a:extLst>
                  <a:ext uri="{FF2B5EF4-FFF2-40B4-BE49-F238E27FC236}">
                    <a16:creationId xmlns:a16="http://schemas.microsoft.com/office/drawing/2014/main" id="{48B87712-BB38-2942-9030-5C3E2926243F}"/>
                  </a:ext>
                </a:extLst>
              </p:cNvPr>
              <p:cNvGrpSpPr/>
              <p:nvPr/>
            </p:nvGrpSpPr>
            <p:grpSpPr>
              <a:xfrm>
                <a:off x="3486313" y="1878514"/>
                <a:ext cx="1498515" cy="386265"/>
                <a:chOff x="3486313" y="1878514"/>
                <a:chExt cx="1498515" cy="386265"/>
              </a:xfrm>
            </p:grpSpPr>
            <p:sp>
              <p:nvSpPr>
                <p:cNvPr id="142" name="Freeform 141">
                  <a:extLst>
                    <a:ext uri="{FF2B5EF4-FFF2-40B4-BE49-F238E27FC236}">
                      <a16:creationId xmlns:a16="http://schemas.microsoft.com/office/drawing/2014/main" id="{D97F9ECC-2149-3441-8370-D9AFF13F9B4D}"/>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43" name="Freeform 142">
                  <a:extLst>
                    <a:ext uri="{FF2B5EF4-FFF2-40B4-BE49-F238E27FC236}">
                      <a16:creationId xmlns:a16="http://schemas.microsoft.com/office/drawing/2014/main" id="{FB14B0C5-1C2B-8747-846B-810E4BCE5D81}"/>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44" name="TextBox 143">
                      <a:extLst>
                        <a:ext uri="{FF2B5EF4-FFF2-40B4-BE49-F238E27FC236}">
                          <a16:creationId xmlns:a16="http://schemas.microsoft.com/office/drawing/2014/main" id="{AD4D190F-3C02-3E4F-B170-FB54B7E21992}"/>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8</a:t>
                      </a:r>
                    </a:p>
                  </p:txBody>
                </p:sp>
              </mc:Choice>
              <mc:Fallback xmlns="">
                <p:sp>
                  <p:nvSpPr>
                    <p:cNvPr id="144" name="TextBox 143">
                      <a:extLst>
                        <a:ext uri="{FF2B5EF4-FFF2-40B4-BE49-F238E27FC236}">
                          <a16:creationId xmlns:a16="http://schemas.microsoft.com/office/drawing/2014/main" id="{AD4D190F-3C02-3E4F-B170-FB54B7E21992}"/>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20"/>
                      <a:stretch>
                        <a:fillRect t="-22222" r="-17241" b="-50000"/>
                      </a:stretch>
                    </a:blipFill>
                    <a:ln>
                      <a:noFill/>
                    </a:ln>
                  </p:spPr>
                  <p:txBody>
                    <a:bodyPr/>
                    <a:lstStyle/>
                    <a:p>
                      <a:r>
                        <a:rPr lang="en-US">
                          <a:noFill/>
                        </a:rPr>
                        <a:t> </a:t>
                      </a:r>
                    </a:p>
                  </p:txBody>
                </p:sp>
              </mc:Fallback>
            </mc:AlternateContent>
          </p:grpSp>
          <p:sp>
            <p:nvSpPr>
              <p:cNvPr id="140" name="TextBox 139">
                <a:extLst>
                  <a:ext uri="{FF2B5EF4-FFF2-40B4-BE49-F238E27FC236}">
                    <a16:creationId xmlns:a16="http://schemas.microsoft.com/office/drawing/2014/main" id="{8437E0C0-6734-514C-86D7-91271A26BA77}"/>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41" name="Straight Arrow Connector 140">
                <a:extLst>
                  <a:ext uri="{FF2B5EF4-FFF2-40B4-BE49-F238E27FC236}">
                    <a16:creationId xmlns:a16="http://schemas.microsoft.com/office/drawing/2014/main" id="{ADF00905-1F65-8D4A-8B73-07D0740A1F62}"/>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
        <p:nvSpPr>
          <p:cNvPr id="145" name="TextBox 144">
            <a:extLst>
              <a:ext uri="{FF2B5EF4-FFF2-40B4-BE49-F238E27FC236}">
                <a16:creationId xmlns:a16="http://schemas.microsoft.com/office/drawing/2014/main" id="{46984A05-A74D-CA41-9C68-22056D12B323}"/>
              </a:ext>
            </a:extLst>
          </p:cNvPr>
          <p:cNvSpPr txBox="1"/>
          <p:nvPr/>
        </p:nvSpPr>
        <p:spPr>
          <a:xfrm>
            <a:off x="518286" y="3485479"/>
            <a:ext cx="513302" cy="276999"/>
          </a:xfrm>
          <a:prstGeom prst="rect">
            <a:avLst/>
          </a:prstGeom>
          <a:noFill/>
        </p:spPr>
        <p:txBody>
          <a:bodyPr wrap="square" lIns="36000" tIns="0" rIns="0" bIns="0" rtlCol="0">
            <a:spAutoFit/>
          </a:bodyPr>
          <a:lstStyle/>
          <a:p>
            <a:r>
              <a:rPr lang="en-GB" sz="1800" b="1" dirty="0"/>
              <a:t>[c]</a:t>
            </a:r>
          </a:p>
        </p:txBody>
      </p:sp>
      <p:sp>
        <p:nvSpPr>
          <p:cNvPr id="146" name="TextBox 145">
            <a:extLst>
              <a:ext uri="{FF2B5EF4-FFF2-40B4-BE49-F238E27FC236}">
                <a16:creationId xmlns:a16="http://schemas.microsoft.com/office/drawing/2014/main" id="{33A2198B-4274-7A46-8ECC-D8255F7DB855}"/>
              </a:ext>
            </a:extLst>
          </p:cNvPr>
          <p:cNvSpPr txBox="1"/>
          <p:nvPr/>
        </p:nvSpPr>
        <p:spPr>
          <a:xfrm>
            <a:off x="894421" y="3485479"/>
            <a:ext cx="3578419" cy="276999"/>
          </a:xfrm>
          <a:prstGeom prst="rect">
            <a:avLst/>
          </a:prstGeom>
          <a:noFill/>
        </p:spPr>
        <p:txBody>
          <a:bodyPr wrap="square" lIns="36000" tIns="0" rIns="0" bIns="0" rtlCol="0">
            <a:spAutoFit/>
          </a:bodyPr>
          <a:lstStyle/>
          <a:p>
            <a:r>
              <a:rPr lang="en-GB" sz="1800" dirty="0"/>
              <a:t>Draw the opposite function machine.</a:t>
            </a:r>
          </a:p>
        </p:txBody>
      </p:sp>
      <p:grpSp>
        <p:nvGrpSpPr>
          <p:cNvPr id="147" name="Group 146">
            <a:extLst>
              <a:ext uri="{FF2B5EF4-FFF2-40B4-BE49-F238E27FC236}">
                <a16:creationId xmlns:a16="http://schemas.microsoft.com/office/drawing/2014/main" id="{F9D51981-1617-E447-840A-C8924490AF02}"/>
              </a:ext>
            </a:extLst>
          </p:cNvPr>
          <p:cNvGrpSpPr/>
          <p:nvPr/>
        </p:nvGrpSpPr>
        <p:grpSpPr>
          <a:xfrm>
            <a:off x="889679" y="3813395"/>
            <a:ext cx="3438531" cy="418218"/>
            <a:chOff x="889679" y="2028040"/>
            <a:chExt cx="3438531" cy="418218"/>
          </a:xfrm>
        </p:grpSpPr>
        <p:sp>
          <p:nvSpPr>
            <p:cNvPr id="148" name="Rectangle 147">
              <a:extLst>
                <a:ext uri="{FF2B5EF4-FFF2-40B4-BE49-F238E27FC236}">
                  <a16:creationId xmlns:a16="http://schemas.microsoft.com/office/drawing/2014/main" id="{5897F273-62D6-F14F-AC49-D07F3FD82150}"/>
                </a:ext>
              </a:extLst>
            </p:cNvPr>
            <p:cNvSpPr/>
            <p:nvPr/>
          </p:nvSpPr>
          <p:spPr>
            <a:xfrm>
              <a:off x="889679" y="2028040"/>
              <a:ext cx="3438531" cy="4182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9" name="Group 148">
              <a:extLst>
                <a:ext uri="{FF2B5EF4-FFF2-40B4-BE49-F238E27FC236}">
                  <a16:creationId xmlns:a16="http://schemas.microsoft.com/office/drawing/2014/main" id="{FD51054F-4335-7043-867B-F90452767EE9}"/>
                </a:ext>
              </a:extLst>
            </p:cNvPr>
            <p:cNvGrpSpPr/>
            <p:nvPr/>
          </p:nvGrpSpPr>
          <p:grpSpPr>
            <a:xfrm>
              <a:off x="891215" y="2077536"/>
              <a:ext cx="3435458" cy="319227"/>
              <a:chOff x="317115" y="1878514"/>
              <a:chExt cx="6086124" cy="386265"/>
            </a:xfrm>
          </p:grpSpPr>
          <p:cxnSp>
            <p:nvCxnSpPr>
              <p:cNvPr id="150" name="Straight Arrow Connector 149">
                <a:extLst>
                  <a:ext uri="{FF2B5EF4-FFF2-40B4-BE49-F238E27FC236}">
                    <a16:creationId xmlns:a16="http://schemas.microsoft.com/office/drawing/2014/main" id="{88F1C236-4EF6-FB41-8D60-7016A68CFFF1}"/>
                  </a:ext>
                </a:extLst>
              </p:cNvPr>
              <p:cNvCxnSpPr>
                <a:cxnSpLocks/>
              </p:cNvCxnSpPr>
              <p:nvPr/>
            </p:nvCxnSpPr>
            <p:spPr>
              <a:xfrm flipV="1">
                <a:off x="1236485"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sp>
            <p:nvSpPr>
              <p:cNvPr id="151" name="TextBox 150">
                <a:extLst>
                  <a:ext uri="{FF2B5EF4-FFF2-40B4-BE49-F238E27FC236}">
                    <a16:creationId xmlns:a16="http://schemas.microsoft.com/office/drawing/2014/main" id="{33DC5BAE-74E0-A640-9D7D-2DF87124A91B}"/>
                  </a:ext>
                </a:extLst>
              </p:cNvPr>
              <p:cNvSpPr txBox="1"/>
              <p:nvPr/>
            </p:nvSpPr>
            <p:spPr>
              <a:xfrm>
                <a:off x="317115" y="1963924"/>
                <a:ext cx="884062" cy="215444"/>
              </a:xfrm>
              <a:prstGeom prst="rect">
                <a:avLst/>
              </a:prstGeom>
              <a:noFill/>
              <a:ln>
                <a:noFill/>
              </a:ln>
            </p:spPr>
            <p:txBody>
              <a:bodyPr wrap="square" lIns="0" tIns="0" rIns="0" bIns="0" rtlCol="0" anchor="ctr">
                <a:spAutoFit/>
              </a:bodyPr>
              <a:lstStyle/>
              <a:p>
                <a:pPr algn="r" fontAlgn="base">
                  <a:spcBef>
                    <a:spcPct val="0"/>
                  </a:spcBef>
                  <a:spcAft>
                    <a:spcPts val="800"/>
                  </a:spcAft>
                </a:pPr>
                <a:r>
                  <a:rPr lang="en-GB" sz="1400" b="1" dirty="0"/>
                  <a:t>input</a:t>
                </a:r>
              </a:p>
            </p:txBody>
          </p:sp>
          <p:sp>
            <p:nvSpPr>
              <p:cNvPr id="152" name="Freeform 151">
                <a:extLst>
                  <a:ext uri="{FF2B5EF4-FFF2-40B4-BE49-F238E27FC236}">
                    <a16:creationId xmlns:a16="http://schemas.microsoft.com/office/drawing/2014/main" id="{F5502852-3BFC-D14C-98F5-2293307F970A}"/>
                  </a:ext>
                </a:extLst>
              </p:cNvPr>
              <p:cNvSpPr/>
              <p:nvPr/>
            </p:nvSpPr>
            <p:spPr>
              <a:xfrm>
                <a:off x="1622876" y="1884951"/>
                <a:ext cx="1498515" cy="373391"/>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4709" h="968477">
                    <a:moveTo>
                      <a:pt x="0" y="0"/>
                    </a:moveTo>
                    <a:lnTo>
                      <a:pt x="0" y="968477"/>
                    </a:lnTo>
                    <a:lnTo>
                      <a:pt x="486697" y="727587"/>
                    </a:lnTo>
                    <a:lnTo>
                      <a:pt x="486697" y="968477"/>
                    </a:lnTo>
                    <a:lnTo>
                      <a:pt x="2172929" y="968477"/>
                    </a:lnTo>
                    <a:lnTo>
                      <a:pt x="2172929" y="727587"/>
                    </a:lnTo>
                    <a:lnTo>
                      <a:pt x="2654709" y="727587"/>
                    </a:lnTo>
                    <a:lnTo>
                      <a:pt x="2654709" y="245635"/>
                    </a:lnTo>
                    <a:lnTo>
                      <a:pt x="2173380" y="245635"/>
                    </a:lnTo>
                    <a:lnTo>
                      <a:pt x="2173380" y="6054"/>
                    </a:lnTo>
                    <a:lnTo>
                      <a:pt x="484335" y="6054"/>
                    </a:lnTo>
                    <a:lnTo>
                      <a:pt x="484335" y="245635"/>
                    </a:lnTo>
                    <a:lnTo>
                      <a:pt x="0" y="0"/>
                    </a:lnTo>
                    <a:close/>
                  </a:path>
                </a:pathLst>
              </a:custGeom>
              <a:noFill/>
              <a:ln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p>
            </p:txBody>
          </p:sp>
          <p:sp>
            <p:nvSpPr>
              <p:cNvPr id="153" name="Freeform 152">
                <a:extLst>
                  <a:ext uri="{FF2B5EF4-FFF2-40B4-BE49-F238E27FC236}">
                    <a16:creationId xmlns:a16="http://schemas.microsoft.com/office/drawing/2014/main" id="{E35D08A6-2FF8-5E4F-ADEC-20DB58BD6DB2}"/>
                  </a:ext>
                </a:extLst>
              </p:cNvPr>
              <p:cNvSpPr/>
              <p:nvPr/>
            </p:nvSpPr>
            <p:spPr>
              <a:xfrm>
                <a:off x="1622876" y="1878514"/>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54" name="Freeform 153">
                <a:extLst>
                  <a:ext uri="{FF2B5EF4-FFF2-40B4-BE49-F238E27FC236}">
                    <a16:creationId xmlns:a16="http://schemas.microsoft.com/office/drawing/2014/main" id="{6333E2BD-C376-BA4C-8F25-35266520C84D}"/>
                  </a:ext>
                </a:extLst>
              </p:cNvPr>
              <p:cNvSpPr/>
              <p:nvPr/>
            </p:nvSpPr>
            <p:spPr>
              <a:xfrm flipV="1">
                <a:off x="1622876" y="2170076"/>
                <a:ext cx="1498516"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55" name="TextBox 154">
                    <a:extLst>
                      <a:ext uri="{FF2B5EF4-FFF2-40B4-BE49-F238E27FC236}">
                        <a16:creationId xmlns:a16="http://schemas.microsoft.com/office/drawing/2014/main" id="{A7EF5968-DA8C-914A-B3AA-8E018BCA28B9}"/>
                      </a:ext>
                    </a:extLst>
                  </p:cNvPr>
                  <p:cNvSpPr txBox="1"/>
                  <p:nvPr/>
                </p:nvSpPr>
                <p:spPr>
                  <a:xfrm>
                    <a:off x="2057038" y="1941119"/>
                    <a:ext cx="630192"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8</a:t>
                    </a:r>
                  </a:p>
                </p:txBody>
              </p:sp>
            </mc:Choice>
            <mc:Fallback xmlns="">
              <p:sp>
                <p:nvSpPr>
                  <p:cNvPr id="155" name="TextBox 154">
                    <a:extLst>
                      <a:ext uri="{FF2B5EF4-FFF2-40B4-BE49-F238E27FC236}">
                        <a16:creationId xmlns:a16="http://schemas.microsoft.com/office/drawing/2014/main" id="{A7EF5968-DA8C-914A-B3AA-8E018BCA28B9}"/>
                      </a:ext>
                    </a:extLst>
                  </p:cNvPr>
                  <p:cNvSpPr txBox="1">
                    <a:spLocks noRot="1" noChangeAspect="1" noMove="1" noResize="1" noEditPoints="1" noAdjustHandles="1" noChangeArrowheads="1" noChangeShapeType="1" noTextEdit="1"/>
                  </p:cNvSpPr>
                  <p:nvPr/>
                </p:nvSpPr>
                <p:spPr>
                  <a:xfrm>
                    <a:off x="2057038" y="1941119"/>
                    <a:ext cx="630192" cy="261053"/>
                  </a:xfrm>
                  <a:prstGeom prst="rect">
                    <a:avLst/>
                  </a:prstGeom>
                  <a:blipFill>
                    <a:blip r:embed="rId21"/>
                    <a:stretch>
                      <a:fillRect t="-22222" r="-13793" b="-50000"/>
                    </a:stretch>
                  </a:blipFill>
                  <a:ln>
                    <a:noFill/>
                  </a:ln>
                </p:spPr>
                <p:txBody>
                  <a:bodyPr/>
                  <a:lstStyle/>
                  <a:p>
                    <a:r>
                      <a:rPr lang="en-US">
                        <a:noFill/>
                      </a:rPr>
                      <a:t> </a:t>
                    </a:r>
                  </a:p>
                </p:txBody>
              </p:sp>
            </mc:Fallback>
          </mc:AlternateContent>
          <p:cxnSp>
            <p:nvCxnSpPr>
              <p:cNvPr id="159" name="Straight Arrow Connector 158">
                <a:extLst>
                  <a:ext uri="{FF2B5EF4-FFF2-40B4-BE49-F238E27FC236}">
                    <a16:creationId xmlns:a16="http://schemas.microsoft.com/office/drawing/2014/main" id="{6194AFD0-6F6E-284F-8FB5-00373A45DA79}"/>
                  </a:ext>
                </a:extLst>
              </p:cNvPr>
              <p:cNvCxnSpPr>
                <a:cxnSpLocks/>
              </p:cNvCxnSpPr>
              <p:nvPr/>
            </p:nvCxnSpPr>
            <p:spPr>
              <a:xfrm flipV="1">
                <a:off x="315975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nvGrpSpPr>
              <p:cNvPr id="166" name="Group 165">
                <a:extLst>
                  <a:ext uri="{FF2B5EF4-FFF2-40B4-BE49-F238E27FC236}">
                    <a16:creationId xmlns:a16="http://schemas.microsoft.com/office/drawing/2014/main" id="{A74E5888-AF36-5C4D-80AB-47E297B11FB2}"/>
                  </a:ext>
                </a:extLst>
              </p:cNvPr>
              <p:cNvGrpSpPr/>
              <p:nvPr/>
            </p:nvGrpSpPr>
            <p:grpSpPr>
              <a:xfrm>
                <a:off x="3486313" y="1878514"/>
                <a:ext cx="1498515" cy="386265"/>
                <a:chOff x="3486313" y="1878514"/>
                <a:chExt cx="1498515" cy="386265"/>
              </a:xfrm>
            </p:grpSpPr>
            <p:sp>
              <p:nvSpPr>
                <p:cNvPr id="171" name="Freeform 170">
                  <a:extLst>
                    <a:ext uri="{FF2B5EF4-FFF2-40B4-BE49-F238E27FC236}">
                      <a16:creationId xmlns:a16="http://schemas.microsoft.com/office/drawing/2014/main" id="{426BA2C6-F97E-1246-BECE-6B97620A23B6}"/>
                    </a:ext>
                  </a:extLst>
                </p:cNvPr>
                <p:cNvSpPr/>
                <p:nvPr/>
              </p:nvSpPr>
              <p:spPr>
                <a:xfrm>
                  <a:off x="3486313" y="1878514"/>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172" name="Freeform 171">
                  <a:extLst>
                    <a:ext uri="{FF2B5EF4-FFF2-40B4-BE49-F238E27FC236}">
                      <a16:creationId xmlns:a16="http://schemas.microsoft.com/office/drawing/2014/main" id="{E2FC3332-B634-AD46-BBF9-3B5B3CED3089}"/>
                    </a:ext>
                  </a:extLst>
                </p:cNvPr>
                <p:cNvSpPr/>
                <p:nvPr/>
              </p:nvSpPr>
              <p:spPr>
                <a:xfrm flipV="1">
                  <a:off x="3486313" y="2170076"/>
                  <a:ext cx="1498515" cy="94703"/>
                </a:xfrm>
                <a:custGeom>
                  <a:avLst/>
                  <a:gdLst>
                    <a:gd name="connsiteX0" fmla="*/ 0 w 2654709"/>
                    <a:gd name="connsiteY0" fmla="*/ 0 h 968477"/>
                    <a:gd name="connsiteX1" fmla="*/ 0 w 2654709"/>
                    <a:gd name="connsiteY1" fmla="*/ 968477 h 968477"/>
                    <a:gd name="connsiteX2" fmla="*/ 486697 w 2654709"/>
                    <a:gd name="connsiteY2" fmla="*/ 727587 h 968477"/>
                    <a:gd name="connsiteX3" fmla="*/ 486697 w 2654709"/>
                    <a:gd name="connsiteY3" fmla="*/ 968477 h 968477"/>
                    <a:gd name="connsiteX4" fmla="*/ 2172929 w 2654709"/>
                    <a:gd name="connsiteY4" fmla="*/ 968477 h 968477"/>
                    <a:gd name="connsiteX5" fmla="*/ 2172929 w 2654709"/>
                    <a:gd name="connsiteY5" fmla="*/ 727587 h 968477"/>
                    <a:gd name="connsiteX6" fmla="*/ 2654709 w 2654709"/>
                    <a:gd name="connsiteY6" fmla="*/ 727587 h 968477"/>
                    <a:gd name="connsiteX7" fmla="*/ 2654709 w 2654709"/>
                    <a:gd name="connsiteY7" fmla="*/ 245635 h 968477"/>
                    <a:gd name="connsiteX8" fmla="*/ 2173380 w 2654709"/>
                    <a:gd name="connsiteY8" fmla="*/ 245635 h 968477"/>
                    <a:gd name="connsiteX9" fmla="*/ 2173380 w 2654709"/>
                    <a:gd name="connsiteY9" fmla="*/ 6054 h 968477"/>
                    <a:gd name="connsiteX10" fmla="*/ 484335 w 2654709"/>
                    <a:gd name="connsiteY10" fmla="*/ 6054 h 968477"/>
                    <a:gd name="connsiteX11" fmla="*/ 484335 w 2654709"/>
                    <a:gd name="connsiteY11" fmla="*/ 245635 h 968477"/>
                    <a:gd name="connsiteX12" fmla="*/ 0 w 2654709"/>
                    <a:gd name="connsiteY12" fmla="*/ 0 h 968477"/>
                    <a:gd name="connsiteX0" fmla="*/ 0 w 2654709"/>
                    <a:gd name="connsiteY0" fmla="*/ 968477 h 1059917"/>
                    <a:gd name="connsiteX1" fmla="*/ 486697 w 2654709"/>
                    <a:gd name="connsiteY1" fmla="*/ 727587 h 1059917"/>
                    <a:gd name="connsiteX2" fmla="*/ 486697 w 2654709"/>
                    <a:gd name="connsiteY2" fmla="*/ 968477 h 1059917"/>
                    <a:gd name="connsiteX3" fmla="*/ 2172929 w 2654709"/>
                    <a:gd name="connsiteY3" fmla="*/ 968477 h 1059917"/>
                    <a:gd name="connsiteX4" fmla="*/ 2172929 w 2654709"/>
                    <a:gd name="connsiteY4" fmla="*/ 727587 h 1059917"/>
                    <a:gd name="connsiteX5" fmla="*/ 2654709 w 2654709"/>
                    <a:gd name="connsiteY5" fmla="*/ 727587 h 1059917"/>
                    <a:gd name="connsiteX6" fmla="*/ 2654709 w 2654709"/>
                    <a:gd name="connsiteY6" fmla="*/ 245635 h 1059917"/>
                    <a:gd name="connsiteX7" fmla="*/ 2173380 w 2654709"/>
                    <a:gd name="connsiteY7" fmla="*/ 245635 h 1059917"/>
                    <a:gd name="connsiteX8" fmla="*/ 2173380 w 2654709"/>
                    <a:gd name="connsiteY8" fmla="*/ 6054 h 1059917"/>
                    <a:gd name="connsiteX9" fmla="*/ 484335 w 2654709"/>
                    <a:gd name="connsiteY9" fmla="*/ 6054 h 1059917"/>
                    <a:gd name="connsiteX10" fmla="*/ 484335 w 2654709"/>
                    <a:gd name="connsiteY10" fmla="*/ 245635 h 1059917"/>
                    <a:gd name="connsiteX11" fmla="*/ 0 w 2654709"/>
                    <a:gd name="connsiteY11" fmla="*/ 0 h 1059917"/>
                    <a:gd name="connsiteX12" fmla="*/ 91440 w 2654709"/>
                    <a:gd name="connsiteY12" fmla="*/ 1059917 h 1059917"/>
                    <a:gd name="connsiteX0" fmla="*/ 0 w 2654709"/>
                    <a:gd name="connsiteY0" fmla="*/ 968477 h 968477"/>
                    <a:gd name="connsiteX1" fmla="*/ 486697 w 2654709"/>
                    <a:gd name="connsiteY1" fmla="*/ 727587 h 968477"/>
                    <a:gd name="connsiteX2" fmla="*/ 486697 w 2654709"/>
                    <a:gd name="connsiteY2" fmla="*/ 968477 h 968477"/>
                    <a:gd name="connsiteX3" fmla="*/ 2172929 w 2654709"/>
                    <a:gd name="connsiteY3" fmla="*/ 968477 h 968477"/>
                    <a:gd name="connsiteX4" fmla="*/ 2172929 w 2654709"/>
                    <a:gd name="connsiteY4" fmla="*/ 727587 h 968477"/>
                    <a:gd name="connsiteX5" fmla="*/ 2654709 w 2654709"/>
                    <a:gd name="connsiteY5" fmla="*/ 727587 h 968477"/>
                    <a:gd name="connsiteX6" fmla="*/ 2654709 w 2654709"/>
                    <a:gd name="connsiteY6" fmla="*/ 245635 h 968477"/>
                    <a:gd name="connsiteX7" fmla="*/ 2173380 w 2654709"/>
                    <a:gd name="connsiteY7" fmla="*/ 245635 h 968477"/>
                    <a:gd name="connsiteX8" fmla="*/ 2173380 w 2654709"/>
                    <a:gd name="connsiteY8" fmla="*/ 6054 h 968477"/>
                    <a:gd name="connsiteX9" fmla="*/ 484335 w 2654709"/>
                    <a:gd name="connsiteY9" fmla="*/ 6054 h 968477"/>
                    <a:gd name="connsiteX10" fmla="*/ 484335 w 2654709"/>
                    <a:gd name="connsiteY10" fmla="*/ 245635 h 968477"/>
                    <a:gd name="connsiteX11" fmla="*/ 0 w 2654709"/>
                    <a:gd name="connsiteY11" fmla="*/ 0 h 968477"/>
                    <a:gd name="connsiteX0" fmla="*/ 486697 w 2654709"/>
                    <a:gd name="connsiteY0" fmla="*/ 727587 h 968477"/>
                    <a:gd name="connsiteX1" fmla="*/ 486697 w 2654709"/>
                    <a:gd name="connsiteY1" fmla="*/ 968477 h 968477"/>
                    <a:gd name="connsiteX2" fmla="*/ 2172929 w 2654709"/>
                    <a:gd name="connsiteY2" fmla="*/ 968477 h 968477"/>
                    <a:gd name="connsiteX3" fmla="*/ 2172929 w 2654709"/>
                    <a:gd name="connsiteY3" fmla="*/ 727587 h 968477"/>
                    <a:gd name="connsiteX4" fmla="*/ 2654709 w 2654709"/>
                    <a:gd name="connsiteY4" fmla="*/ 727587 h 968477"/>
                    <a:gd name="connsiteX5" fmla="*/ 2654709 w 2654709"/>
                    <a:gd name="connsiteY5" fmla="*/ 245635 h 968477"/>
                    <a:gd name="connsiteX6" fmla="*/ 2173380 w 2654709"/>
                    <a:gd name="connsiteY6" fmla="*/ 245635 h 968477"/>
                    <a:gd name="connsiteX7" fmla="*/ 2173380 w 2654709"/>
                    <a:gd name="connsiteY7" fmla="*/ 6054 h 968477"/>
                    <a:gd name="connsiteX8" fmla="*/ 484335 w 2654709"/>
                    <a:gd name="connsiteY8" fmla="*/ 6054 h 968477"/>
                    <a:gd name="connsiteX9" fmla="*/ 484335 w 2654709"/>
                    <a:gd name="connsiteY9" fmla="*/ 245635 h 968477"/>
                    <a:gd name="connsiteX10" fmla="*/ 0 w 2654709"/>
                    <a:gd name="connsiteY10" fmla="*/ 0 h 968477"/>
                    <a:gd name="connsiteX0" fmla="*/ 486697 w 2654709"/>
                    <a:gd name="connsiteY0" fmla="*/ 968477 h 968477"/>
                    <a:gd name="connsiteX1" fmla="*/ 2172929 w 2654709"/>
                    <a:gd name="connsiteY1" fmla="*/ 968477 h 968477"/>
                    <a:gd name="connsiteX2" fmla="*/ 2172929 w 2654709"/>
                    <a:gd name="connsiteY2" fmla="*/ 727587 h 968477"/>
                    <a:gd name="connsiteX3" fmla="*/ 2654709 w 2654709"/>
                    <a:gd name="connsiteY3" fmla="*/ 727587 h 968477"/>
                    <a:gd name="connsiteX4" fmla="*/ 2654709 w 2654709"/>
                    <a:gd name="connsiteY4" fmla="*/ 245635 h 968477"/>
                    <a:gd name="connsiteX5" fmla="*/ 2173380 w 2654709"/>
                    <a:gd name="connsiteY5" fmla="*/ 245635 h 968477"/>
                    <a:gd name="connsiteX6" fmla="*/ 2173380 w 2654709"/>
                    <a:gd name="connsiteY6" fmla="*/ 6054 h 968477"/>
                    <a:gd name="connsiteX7" fmla="*/ 484335 w 2654709"/>
                    <a:gd name="connsiteY7" fmla="*/ 6054 h 968477"/>
                    <a:gd name="connsiteX8" fmla="*/ 484335 w 2654709"/>
                    <a:gd name="connsiteY8" fmla="*/ 245635 h 968477"/>
                    <a:gd name="connsiteX9" fmla="*/ 0 w 2654709"/>
                    <a:gd name="connsiteY9" fmla="*/ 0 h 968477"/>
                    <a:gd name="connsiteX0" fmla="*/ 2172929 w 2654709"/>
                    <a:gd name="connsiteY0" fmla="*/ 968477 h 968477"/>
                    <a:gd name="connsiteX1" fmla="*/ 2172929 w 2654709"/>
                    <a:gd name="connsiteY1" fmla="*/ 727587 h 968477"/>
                    <a:gd name="connsiteX2" fmla="*/ 2654709 w 2654709"/>
                    <a:gd name="connsiteY2" fmla="*/ 727587 h 968477"/>
                    <a:gd name="connsiteX3" fmla="*/ 2654709 w 2654709"/>
                    <a:gd name="connsiteY3" fmla="*/ 245635 h 968477"/>
                    <a:gd name="connsiteX4" fmla="*/ 2173380 w 2654709"/>
                    <a:gd name="connsiteY4" fmla="*/ 245635 h 968477"/>
                    <a:gd name="connsiteX5" fmla="*/ 2173380 w 2654709"/>
                    <a:gd name="connsiteY5" fmla="*/ 6054 h 968477"/>
                    <a:gd name="connsiteX6" fmla="*/ 484335 w 2654709"/>
                    <a:gd name="connsiteY6" fmla="*/ 6054 h 968477"/>
                    <a:gd name="connsiteX7" fmla="*/ 484335 w 2654709"/>
                    <a:gd name="connsiteY7" fmla="*/ 245635 h 968477"/>
                    <a:gd name="connsiteX8" fmla="*/ 0 w 2654709"/>
                    <a:gd name="connsiteY8" fmla="*/ 0 h 968477"/>
                    <a:gd name="connsiteX0" fmla="*/ 2172929 w 2654709"/>
                    <a:gd name="connsiteY0" fmla="*/ 727587 h 727587"/>
                    <a:gd name="connsiteX1" fmla="*/ 2654709 w 2654709"/>
                    <a:gd name="connsiteY1" fmla="*/ 727587 h 727587"/>
                    <a:gd name="connsiteX2" fmla="*/ 2654709 w 2654709"/>
                    <a:gd name="connsiteY2" fmla="*/ 245635 h 727587"/>
                    <a:gd name="connsiteX3" fmla="*/ 2173380 w 2654709"/>
                    <a:gd name="connsiteY3" fmla="*/ 245635 h 727587"/>
                    <a:gd name="connsiteX4" fmla="*/ 2173380 w 2654709"/>
                    <a:gd name="connsiteY4" fmla="*/ 6054 h 727587"/>
                    <a:gd name="connsiteX5" fmla="*/ 484335 w 2654709"/>
                    <a:gd name="connsiteY5" fmla="*/ 6054 h 727587"/>
                    <a:gd name="connsiteX6" fmla="*/ 484335 w 2654709"/>
                    <a:gd name="connsiteY6" fmla="*/ 245635 h 727587"/>
                    <a:gd name="connsiteX7" fmla="*/ 0 w 2654709"/>
                    <a:gd name="connsiteY7" fmla="*/ 0 h 727587"/>
                    <a:gd name="connsiteX0" fmla="*/ 2654709 w 2654709"/>
                    <a:gd name="connsiteY0" fmla="*/ 727587 h 727587"/>
                    <a:gd name="connsiteX1" fmla="*/ 2654709 w 2654709"/>
                    <a:gd name="connsiteY1" fmla="*/ 245635 h 727587"/>
                    <a:gd name="connsiteX2" fmla="*/ 2173380 w 2654709"/>
                    <a:gd name="connsiteY2" fmla="*/ 245635 h 727587"/>
                    <a:gd name="connsiteX3" fmla="*/ 2173380 w 2654709"/>
                    <a:gd name="connsiteY3" fmla="*/ 6054 h 727587"/>
                    <a:gd name="connsiteX4" fmla="*/ 484335 w 2654709"/>
                    <a:gd name="connsiteY4" fmla="*/ 6054 h 727587"/>
                    <a:gd name="connsiteX5" fmla="*/ 484335 w 2654709"/>
                    <a:gd name="connsiteY5" fmla="*/ 245635 h 727587"/>
                    <a:gd name="connsiteX6" fmla="*/ 0 w 2654709"/>
                    <a:gd name="connsiteY6" fmla="*/ 0 h 727587"/>
                    <a:gd name="connsiteX0" fmla="*/ 2654709 w 2654709"/>
                    <a:gd name="connsiteY0" fmla="*/ 245635 h 245635"/>
                    <a:gd name="connsiteX1" fmla="*/ 2173380 w 2654709"/>
                    <a:gd name="connsiteY1" fmla="*/ 245635 h 245635"/>
                    <a:gd name="connsiteX2" fmla="*/ 2173380 w 2654709"/>
                    <a:gd name="connsiteY2" fmla="*/ 6054 h 245635"/>
                    <a:gd name="connsiteX3" fmla="*/ 484335 w 2654709"/>
                    <a:gd name="connsiteY3" fmla="*/ 6054 h 245635"/>
                    <a:gd name="connsiteX4" fmla="*/ 484335 w 2654709"/>
                    <a:gd name="connsiteY4" fmla="*/ 245635 h 245635"/>
                    <a:gd name="connsiteX5" fmla="*/ 0 w 2654709"/>
                    <a:gd name="connsiteY5" fmla="*/ 0 h 245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4709" h="245635">
                      <a:moveTo>
                        <a:pt x="2654709" y="245635"/>
                      </a:moveTo>
                      <a:lnTo>
                        <a:pt x="2173380" y="245635"/>
                      </a:lnTo>
                      <a:lnTo>
                        <a:pt x="2173380" y="6054"/>
                      </a:lnTo>
                      <a:lnTo>
                        <a:pt x="484335" y="6054"/>
                      </a:lnTo>
                      <a:lnTo>
                        <a:pt x="484335" y="245635"/>
                      </a:lnTo>
                      <a:lnTo>
                        <a:pt x="0" y="0"/>
                      </a:lnTo>
                    </a:path>
                  </a:pathLst>
                </a:custGeom>
                <a:noFill/>
                <a:ln w="1905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mc:AlternateContent xmlns:mc="http://schemas.openxmlformats.org/markup-compatibility/2006" xmlns:a14="http://schemas.microsoft.com/office/drawing/2010/main">
              <mc:Choice Requires="a14">
                <p:sp>
                  <p:nvSpPr>
                    <p:cNvPr id="173" name="TextBox 172">
                      <a:extLst>
                        <a:ext uri="{FF2B5EF4-FFF2-40B4-BE49-F238E27FC236}">
                          <a16:creationId xmlns:a16="http://schemas.microsoft.com/office/drawing/2014/main" id="{9AE8AF24-BCDB-5240-B869-9CC3E03B60A5}"/>
                        </a:ext>
                      </a:extLst>
                    </p:cNvPr>
                    <p:cNvSpPr txBox="1"/>
                    <p:nvPr/>
                  </p:nvSpPr>
                  <p:spPr>
                    <a:xfrm>
                      <a:off x="3920473" y="1941119"/>
                      <a:ext cx="630194" cy="261053"/>
                    </a:xfrm>
                    <a:prstGeom prst="rect">
                      <a:avLst/>
                    </a:prstGeom>
                    <a:noFill/>
                    <a:ln>
                      <a:noFill/>
                    </a:ln>
                  </p:spPr>
                  <p:txBody>
                    <a:bodyPr wrap="square" lIns="0" tIns="0" rIns="0" bIns="0" rtlCol="0" anchor="ctr">
                      <a:noAutofit/>
                    </a:bodyPr>
                    <a:lstStyle/>
                    <a:p>
                      <a:pPr algn="ctr" fontAlgn="base">
                        <a:spcBef>
                          <a:spcPct val="0"/>
                        </a:spcBef>
                        <a:spcAft>
                          <a:spcPts val="800"/>
                        </a:spcAft>
                      </a:pPr>
                      <a14:m>
                        <m:oMath xmlns:m="http://schemas.openxmlformats.org/officeDocument/2006/math">
                          <m:r>
                            <a:rPr lang="en-GB" sz="1400" b="0" i="1" smtClean="0">
                              <a:latin typeface="Cambria Math" panose="02040503050406030204" pitchFamily="18" charset="0"/>
                            </a:rPr>
                            <m:t>−</m:t>
                          </m:r>
                        </m:oMath>
                      </a14:m>
                      <a:r>
                        <a:rPr lang="en-GB" sz="1400" dirty="0"/>
                        <a:t> 12</a:t>
                      </a:r>
                    </a:p>
                  </p:txBody>
                </p:sp>
              </mc:Choice>
              <mc:Fallback xmlns="">
                <p:sp>
                  <p:nvSpPr>
                    <p:cNvPr id="173" name="TextBox 172">
                      <a:extLst>
                        <a:ext uri="{FF2B5EF4-FFF2-40B4-BE49-F238E27FC236}">
                          <a16:creationId xmlns:a16="http://schemas.microsoft.com/office/drawing/2014/main" id="{9AE8AF24-BCDB-5240-B869-9CC3E03B60A5}"/>
                        </a:ext>
                      </a:extLst>
                    </p:cNvPr>
                    <p:cNvSpPr txBox="1">
                      <a:spLocks noRot="1" noChangeAspect="1" noMove="1" noResize="1" noEditPoints="1" noAdjustHandles="1" noChangeArrowheads="1" noChangeShapeType="1" noTextEdit="1"/>
                    </p:cNvSpPr>
                    <p:nvPr/>
                  </p:nvSpPr>
                  <p:spPr>
                    <a:xfrm>
                      <a:off x="3920473" y="1941119"/>
                      <a:ext cx="630194" cy="261053"/>
                    </a:xfrm>
                    <a:prstGeom prst="rect">
                      <a:avLst/>
                    </a:prstGeom>
                    <a:blipFill>
                      <a:blip r:embed="rId22"/>
                      <a:stretch>
                        <a:fillRect l="-3448" t="-22222" r="-27586" b="-50000"/>
                      </a:stretch>
                    </a:blipFill>
                    <a:ln>
                      <a:noFill/>
                    </a:ln>
                  </p:spPr>
                  <p:txBody>
                    <a:bodyPr/>
                    <a:lstStyle/>
                    <a:p>
                      <a:r>
                        <a:rPr lang="en-US">
                          <a:noFill/>
                        </a:rPr>
                        <a:t> </a:t>
                      </a:r>
                    </a:p>
                  </p:txBody>
                </p:sp>
              </mc:Fallback>
            </mc:AlternateContent>
          </p:grpSp>
          <p:sp>
            <p:nvSpPr>
              <p:cNvPr id="167" name="TextBox 166">
                <a:extLst>
                  <a:ext uri="{FF2B5EF4-FFF2-40B4-BE49-F238E27FC236}">
                    <a16:creationId xmlns:a16="http://schemas.microsoft.com/office/drawing/2014/main" id="{4E37F458-3A9A-9548-8B73-349449041E97}"/>
                  </a:ext>
                </a:extLst>
              </p:cNvPr>
              <p:cNvSpPr txBox="1"/>
              <p:nvPr/>
            </p:nvSpPr>
            <p:spPr>
              <a:xfrm>
                <a:off x="5409581" y="1963924"/>
                <a:ext cx="993658" cy="215444"/>
              </a:xfrm>
              <a:prstGeom prst="rect">
                <a:avLst/>
              </a:prstGeom>
              <a:noFill/>
              <a:ln>
                <a:noFill/>
              </a:ln>
            </p:spPr>
            <p:txBody>
              <a:bodyPr wrap="square" lIns="0" tIns="0" rIns="0" bIns="0" rtlCol="0" anchor="ctr">
                <a:spAutoFit/>
              </a:bodyPr>
              <a:lstStyle/>
              <a:p>
                <a:pPr fontAlgn="base">
                  <a:spcBef>
                    <a:spcPct val="0"/>
                  </a:spcBef>
                  <a:spcAft>
                    <a:spcPts val="800"/>
                  </a:spcAft>
                </a:pPr>
                <a:r>
                  <a:rPr lang="en-GB" sz="1400" b="1" dirty="0"/>
                  <a:t>output</a:t>
                </a:r>
              </a:p>
            </p:txBody>
          </p:sp>
          <p:cxnSp>
            <p:nvCxnSpPr>
              <p:cNvPr id="169" name="Straight Arrow Connector 168">
                <a:extLst>
                  <a:ext uri="{FF2B5EF4-FFF2-40B4-BE49-F238E27FC236}">
                    <a16:creationId xmlns:a16="http://schemas.microsoft.com/office/drawing/2014/main" id="{F710B7E3-0911-A747-94DD-081EECD29518}"/>
                  </a:ext>
                </a:extLst>
              </p:cNvPr>
              <p:cNvCxnSpPr>
                <a:cxnSpLocks/>
              </p:cNvCxnSpPr>
              <p:nvPr/>
            </p:nvCxnSpPr>
            <p:spPr>
              <a:xfrm flipV="1">
                <a:off x="4960694" y="2071646"/>
                <a:ext cx="410525" cy="1"/>
              </a:xfrm>
              <a:prstGeom prst="straightConnector1">
                <a:avLst/>
              </a:prstGeom>
              <a:ln w="28575">
                <a:solidFill>
                  <a:schemeClr val="tx1"/>
                </a:solidFill>
                <a:tailEnd type="arrow" w="med" len="sm"/>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91939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dissolve">
                                      <p:cBhvr>
                                        <p:cTn id="7" dur="500"/>
                                        <p:tgtEl>
                                          <p:spTgt spid="12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70"/>
                                        </p:tgtEl>
                                        <p:attrNameLst>
                                          <p:attrName>style.visibility</p:attrName>
                                        </p:attrNameLst>
                                      </p:cBhvr>
                                      <p:to>
                                        <p:strVal val="visible"/>
                                      </p:to>
                                    </p:set>
                                    <p:animEffect transition="in" filter="dissolve">
                                      <p:cBhvr>
                                        <p:cTn id="12" dur="500"/>
                                        <p:tgtEl>
                                          <p:spTgt spid="17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7"/>
                                        </p:tgtEl>
                                        <p:attrNameLst>
                                          <p:attrName>style.visibility</p:attrName>
                                        </p:attrNameLst>
                                      </p:cBhvr>
                                      <p:to>
                                        <p:strVal val="visible"/>
                                      </p:to>
                                    </p:set>
                                    <p:animEffect transition="in" filter="dissolve">
                                      <p:cBhvr>
                                        <p:cTn id="17" dur="500"/>
                                        <p:tgtEl>
                                          <p:spTgt spid="14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dissolv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8"/>
                                        </p:tgtEl>
                                        <p:attrNameLst>
                                          <p:attrName>style.visibility</p:attrName>
                                        </p:attrNameLst>
                                      </p:cBhvr>
                                      <p:to>
                                        <p:strVal val="visible"/>
                                      </p:to>
                                    </p:set>
                                    <p:animEffect transition="in" filter="dissolve">
                                      <p:cBhvr>
                                        <p:cTn id="27" dur="500"/>
                                        <p:tgtEl>
                                          <p:spTgt spid="78"/>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dissolve">
                                      <p:cBhvr>
                                        <p:cTn id="30" dur="500"/>
                                        <p:tgtEl>
                                          <p:spTgt spid="59"/>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dissolve">
                                      <p:cBhvr>
                                        <p:cTn id="33" dur="500"/>
                                        <p:tgtEl>
                                          <p:spTgt spid="60"/>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79"/>
                                        </p:tgtEl>
                                        <p:attrNameLst>
                                          <p:attrName>style.visibility</p:attrName>
                                        </p:attrNameLst>
                                      </p:cBhvr>
                                      <p:to>
                                        <p:strVal val="visible"/>
                                      </p:to>
                                    </p:set>
                                    <p:animEffect transition="in" filter="dissolve">
                                      <p:cBhvr>
                                        <p:cTn id="36" dur="500"/>
                                        <p:tgtEl>
                                          <p:spTgt spid="79"/>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nodeType="clickEffect">
                                  <p:stCondLst>
                                    <p:cond delay="0"/>
                                  </p:stCondLst>
                                  <p:childTnLst>
                                    <p:set>
                                      <p:cBhvr>
                                        <p:cTn id="40" dur="1" fill="hold">
                                          <p:stCondLst>
                                            <p:cond delay="0"/>
                                          </p:stCondLst>
                                        </p:cTn>
                                        <p:tgtEl>
                                          <p:spTgt spid="83"/>
                                        </p:tgtEl>
                                        <p:attrNameLst>
                                          <p:attrName>style.visibility</p:attrName>
                                        </p:attrNameLst>
                                      </p:cBhvr>
                                      <p:to>
                                        <p:strVal val="visible"/>
                                      </p:to>
                                    </p:set>
                                    <p:animEffect transition="in" filter="dissolve">
                                      <p:cBhvr>
                                        <p:cTn id="41" dur="500"/>
                                        <p:tgtEl>
                                          <p:spTgt spid="83"/>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95"/>
                                        </p:tgtEl>
                                        <p:attrNameLst>
                                          <p:attrName>style.visibility</p:attrName>
                                        </p:attrNameLst>
                                      </p:cBhvr>
                                      <p:to>
                                        <p:strVal val="visible"/>
                                      </p:to>
                                    </p:set>
                                    <p:animEffect transition="in" filter="dissolve">
                                      <p:cBhvr>
                                        <p:cTn id="46" dur="500"/>
                                        <p:tgtEl>
                                          <p:spTgt spid="95"/>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93"/>
                                        </p:tgtEl>
                                        <p:attrNameLst>
                                          <p:attrName>style.visibility</p:attrName>
                                        </p:attrNameLst>
                                      </p:cBhvr>
                                      <p:to>
                                        <p:strVal val="visible"/>
                                      </p:to>
                                    </p:set>
                                    <p:animEffect transition="in" filter="dissolve">
                                      <p:cBhvr>
                                        <p:cTn id="49" dur="500"/>
                                        <p:tgtEl>
                                          <p:spTgt spid="93"/>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dissolve">
                                      <p:cBhvr>
                                        <p:cTn id="52" dur="500"/>
                                        <p:tgtEl>
                                          <p:spTgt spid="94"/>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96"/>
                                        </p:tgtEl>
                                        <p:attrNameLst>
                                          <p:attrName>style.visibility</p:attrName>
                                        </p:attrNameLst>
                                      </p:cBhvr>
                                      <p:to>
                                        <p:strVal val="visible"/>
                                      </p:to>
                                    </p:set>
                                    <p:animEffect transition="in" filter="dissolve">
                                      <p:cBhvr>
                                        <p:cTn id="55" dur="500"/>
                                        <p:tgtEl>
                                          <p:spTgt spid="96"/>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nodeType="clickEffect">
                                  <p:stCondLst>
                                    <p:cond delay="0"/>
                                  </p:stCondLst>
                                  <p:childTnLst>
                                    <p:set>
                                      <p:cBhvr>
                                        <p:cTn id="59" dur="1" fill="hold">
                                          <p:stCondLst>
                                            <p:cond delay="0"/>
                                          </p:stCondLst>
                                        </p:cTn>
                                        <p:tgtEl>
                                          <p:spTgt spid="100"/>
                                        </p:tgtEl>
                                        <p:attrNameLst>
                                          <p:attrName>style.visibility</p:attrName>
                                        </p:attrNameLst>
                                      </p:cBhvr>
                                      <p:to>
                                        <p:strVal val="visible"/>
                                      </p:to>
                                    </p:set>
                                    <p:animEffect transition="in" filter="dissolve">
                                      <p:cBhvr>
                                        <p:cTn id="60" dur="500"/>
                                        <p:tgtEl>
                                          <p:spTgt spid="100"/>
                                        </p:tgtEl>
                                      </p:cBhvr>
                                    </p:animEffec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dissolve">
                                      <p:cBhvr>
                                        <p:cTn id="65" dur="500"/>
                                        <p:tgtEl>
                                          <p:spTgt spid="112"/>
                                        </p:tgtEl>
                                      </p:cBhvr>
                                    </p:animEffect>
                                  </p:childTnLst>
                                </p:cTn>
                              </p:par>
                              <p:par>
                                <p:cTn id="66" presetID="9" presetClass="entr" presetSubtype="0" fill="hold" grpId="0" nodeType="withEffect">
                                  <p:stCondLst>
                                    <p:cond delay="0"/>
                                  </p:stCondLst>
                                  <p:childTnLst>
                                    <p:set>
                                      <p:cBhvr>
                                        <p:cTn id="67" dur="1" fill="hold">
                                          <p:stCondLst>
                                            <p:cond delay="0"/>
                                          </p:stCondLst>
                                        </p:cTn>
                                        <p:tgtEl>
                                          <p:spTgt spid="110"/>
                                        </p:tgtEl>
                                        <p:attrNameLst>
                                          <p:attrName>style.visibility</p:attrName>
                                        </p:attrNameLst>
                                      </p:cBhvr>
                                      <p:to>
                                        <p:strVal val="visible"/>
                                      </p:to>
                                    </p:set>
                                    <p:animEffect transition="in" filter="dissolve">
                                      <p:cBhvr>
                                        <p:cTn id="68" dur="500"/>
                                        <p:tgtEl>
                                          <p:spTgt spid="110"/>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dissolve">
                                      <p:cBhvr>
                                        <p:cTn id="71" dur="500"/>
                                        <p:tgtEl>
                                          <p:spTgt spid="111"/>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113"/>
                                        </p:tgtEl>
                                        <p:attrNameLst>
                                          <p:attrName>style.visibility</p:attrName>
                                        </p:attrNameLst>
                                      </p:cBhvr>
                                      <p:to>
                                        <p:strVal val="visible"/>
                                      </p:to>
                                    </p:set>
                                    <p:animEffect transition="in" filter="dissolve">
                                      <p:cBhvr>
                                        <p:cTn id="74"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78" grpId="0" animBg="1"/>
      <p:bldP spid="79" grpId="0" animBg="1"/>
      <p:bldP spid="93" grpId="0" animBg="1"/>
      <p:bldP spid="94" grpId="0" animBg="1"/>
      <p:bldP spid="95" grpId="0" animBg="1"/>
      <p:bldP spid="96" grpId="0" animBg="1"/>
      <p:bldP spid="110" grpId="0" animBg="1"/>
      <p:bldP spid="111" grpId="0" animBg="1"/>
      <p:bldP spid="112" grpId="0" animBg="1"/>
      <p:bldP spid="113" grpId="0" animBg="1"/>
      <p:bldP spid="170" grpId="0" animBg="1"/>
    </p:bldLst>
  </p:timing>
</p:sld>
</file>

<file path=ppt/theme/theme1.xml><?xml version="1.0" encoding="utf-8"?>
<a:theme xmlns:a="http://schemas.openxmlformats.org/drawingml/2006/main" name="Office Theme">
  <a:themeElements>
    <a:clrScheme name="CP3">
      <a:dk1>
        <a:srgbClr val="000000"/>
      </a:dk1>
      <a:lt1>
        <a:srgbClr val="FFFFFF"/>
      </a:lt1>
      <a:dk2>
        <a:srgbClr val="000000"/>
      </a:dk2>
      <a:lt2>
        <a:srgbClr val="FEFFFF"/>
      </a:lt2>
      <a:accent1>
        <a:srgbClr val="75D5FF"/>
      </a:accent1>
      <a:accent2>
        <a:srgbClr val="72FA78"/>
      </a:accent2>
      <a:accent3>
        <a:srgbClr val="FEFC78"/>
      </a:accent3>
      <a:accent4>
        <a:srgbClr val="FFD478"/>
      </a:accent4>
      <a:accent5>
        <a:srgbClr val="FF7D78"/>
      </a:accent5>
      <a:accent6>
        <a:srgbClr val="D783FF"/>
      </a:accent6>
      <a:hlink>
        <a:srgbClr val="0096FF"/>
      </a:hlink>
      <a:folHlink>
        <a:srgbClr val="FF26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5 Factorising to double brackets.potx" id="{2ABD0240-5869-D742-8569-1FD3318009AF}" vid="{BA2D123A-C9E9-3043-B567-4DED4C6E3B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6577</TotalTime>
  <Words>1595</Words>
  <Application>Microsoft Macintosh PowerPoint</Application>
  <PresentationFormat>On-screen Show (16:9)</PresentationFormat>
  <Paragraphs>570</Paragraphs>
  <Slides>14</Slides>
  <Notes>13</Notes>
  <HiddenSlides>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Cambria Math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CP3</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Linear equations - Unknowns on both sides</dc:title>
  <dc:subject>Mathematics</dc:subject>
  <dc:creator>CP3</dc:creator>
  <cp:keywords/>
  <dc:description/>
  <cp:lastModifiedBy>Maths - Mr Parkinson</cp:lastModifiedBy>
  <cp:revision>1354</cp:revision>
  <dcterms:created xsi:type="dcterms:W3CDTF">2018-09-23T11:32:36Z</dcterms:created>
  <dcterms:modified xsi:type="dcterms:W3CDTF">2019-09-19T10:43:03Z</dcterms:modified>
  <cp:category/>
</cp:coreProperties>
</file>