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65A59-6BE0-4434-A7CB-FD5B52FE8650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0AF69-816A-448A-8C59-03E6C6588E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115D0-2295-47EB-82DE-8E515310367B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A9A7-A9FF-451D-B831-C1E360754E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99081-69C1-4845-9D6F-4188CFAC436C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F50B8-704D-4865-97F8-7664C4A999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F89A8-09E3-481A-90A9-7BB277628CD5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5E8A-613F-42A7-A502-BD08E2DF7B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1023A-B614-4FE3-AE97-EAA67C0F7B48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5AB2B-1F02-4E5E-8EC7-965FEE1F71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3F19C-6CFA-4493-B506-3D783EA2DC44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9D43A-311C-4775-8DB4-1FC5127C5F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A2C01-A7AD-4656-9738-29CBDA7195B6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5C4A-A5CB-4865-9950-7DB0979C17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102C8-86FB-4A20-954D-DE0A23F98D46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84BD-9BEC-48EC-87EF-F363E0D0BC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58C9E-642C-4170-8C03-4DB45218C957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D8B04-F44C-4A06-A9E7-0423241D1D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1E317-10DC-4707-BA3A-6CA49DD93DE5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5E89B-16D7-4AC6-9AC0-E98E8042AA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275FC-D118-4AEA-8550-96F2DD6CB321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AB2E-E9ED-4444-AAB8-EC8E3EFA4D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4F153C-13D6-4892-B7A9-D60CE166998F}" type="datetimeFigureOut">
              <a:rPr lang="en-GB"/>
              <a:pPr>
                <a:defRPr/>
              </a:pPr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61B221-687A-4494-9112-0446AB90F4F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713"/>
            <a:ext cx="7772400" cy="54006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9600" dirty="0" smtClean="0">
                <a:solidFill>
                  <a:schemeClr val="accent6">
                    <a:lumMod val="75000"/>
                  </a:schemeClr>
                </a:solidFill>
                <a:latin typeface="Berlin Sans FB" pitchFamily="34" charset="0"/>
              </a:rPr>
              <a:t>Northern Ireland </a:t>
            </a:r>
            <a:r>
              <a:rPr lang="en-GB" sz="9600" dirty="0" smtClean="0">
                <a:latin typeface="Berlin Sans FB" pitchFamily="34" charset="0"/>
              </a:rPr>
              <a:t/>
            </a:r>
            <a:br>
              <a:rPr lang="en-GB" sz="9600" dirty="0" smtClean="0">
                <a:latin typeface="Berlin Sans FB" pitchFamily="34" charset="0"/>
              </a:rPr>
            </a:br>
            <a:r>
              <a:rPr lang="en-GB" sz="9600" dirty="0" smtClean="0">
                <a:solidFill>
                  <a:srgbClr val="FFC000"/>
                </a:solidFill>
                <a:latin typeface="Berlin Sans FB" pitchFamily="34" charset="0"/>
              </a:rPr>
              <a:t>v</a:t>
            </a:r>
            <a:r>
              <a:rPr lang="en-GB" sz="9600" dirty="0" smtClean="0">
                <a:latin typeface="Berlin Sans FB" pitchFamily="34" charset="0"/>
              </a:rPr>
              <a:t/>
            </a:r>
            <a:br>
              <a:rPr lang="en-GB" sz="9600" dirty="0" smtClean="0">
                <a:latin typeface="Berlin Sans FB" pitchFamily="34" charset="0"/>
              </a:rPr>
            </a:br>
            <a:r>
              <a:rPr lang="en-GB" sz="9600" dirty="0" smtClean="0">
                <a:latin typeface="Berlin Sans FB" pitchFamily="34" charset="0"/>
              </a:rPr>
              <a:t> </a:t>
            </a:r>
            <a:r>
              <a:rPr lang="en-GB" sz="96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Mexico</a:t>
            </a:r>
            <a:endParaRPr lang="en-GB" sz="9600" dirty="0">
              <a:solidFill>
                <a:schemeClr val="accent2">
                  <a:lumMod val="75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371600" y="5638800"/>
            <a:ext cx="6400800" cy="8143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/>
          </a:p>
        </p:txBody>
      </p:sp>
      <p:pic>
        <p:nvPicPr>
          <p:cNvPr id="13315" name="Picture 2" descr="http://blog.communicaid.com/wp-content/uploads/2010/05/Mexican-Carpets_ivanastar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213100"/>
            <a:ext cx="26019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3.bp.blogspot.com/-AgdyV6pHM1k/UFsDzCOjeHI/AAAAAAAABKU/7UfqHFbJ20w/s1600/worldma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20713"/>
            <a:ext cx="84391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7200" dirty="0" smtClean="0">
                <a:solidFill>
                  <a:schemeClr val="bg2">
                    <a:lumMod val="50000"/>
                  </a:schemeClr>
                </a:solidFill>
                <a:latin typeface="Berlin Sans FB" pitchFamily="34" charset="0"/>
              </a:rPr>
              <a:t>Facts about Mexico</a:t>
            </a:r>
            <a:endParaRPr lang="en-GB" sz="7200" dirty="0">
              <a:solidFill>
                <a:schemeClr val="bg2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They speak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S</a:t>
            </a: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panish.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92D050"/>
                </a:solidFill>
                <a:latin typeface="Berlin Sans FB" pitchFamily="34" charset="0"/>
              </a:rPr>
              <a:t>Mexico is a land of extremes, with high mountains and deep canyons in the centre of the country, sweeping deserts in the north, and dense rain forests in the south and east.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FF0000"/>
                </a:solidFill>
                <a:latin typeface="Berlin Sans FB" pitchFamily="34" charset="0"/>
              </a:rPr>
              <a:t>Located between the Equator and the Arctic Circle, it is a refuge for animals fleeing extreme cold in the north and intense heat in the south.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7030A0"/>
                </a:solidFill>
                <a:latin typeface="Berlin Sans FB" pitchFamily="34" charset="0"/>
              </a:rPr>
              <a:t>The rain forests and coastal wetlands of eastern Mexico are home to thousands of tropical plant species and animals like jaguars.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  <a:latin typeface="Berlin Sans FB" pitchFamily="34" charset="0"/>
              </a:rPr>
              <a:t>Mexico's ancient societies built great cities and huge pyramids, created remarkable works of art, and even studied the stars and planets to determine when to plant crops and hold ceremonies.</a:t>
            </a:r>
            <a:endParaRPr lang="en-GB" sz="2000" dirty="0">
              <a:solidFill>
                <a:schemeClr val="bg2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upload.wikimedia.org/wikipedia/en/2/20/Flag_of_Mexico_19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3480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4" descr="http://www.deshow.net/d/file/travel/2009-06/mexico-landscape-581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4150" y="188913"/>
            <a:ext cx="46085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http://www.globeimages.net/data/media/212/veracruz_mex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708275"/>
            <a:ext cx="360045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8" descr="http://www.telesemana.com/wp-content/uploads/2010/07/Mexic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429000"/>
            <a:ext cx="47625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beauty-places.com/wp-content/uploads/2012/10/tulum_mexico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1686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 descr="http://www.travelblog.org/Wallpaper/pix/tb_teotihuacan_mex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88913"/>
            <a:ext cx="326548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http://3.bp.blogspot.com/_I6plfsfBMAI/TCpgz1NDauI/AAAAAAAABVQ/HDoviZCebYE/s1600/xel-ha_marine_park,_cancun,_mex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3933825"/>
            <a:ext cx="345598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000" smtClean="0">
                <a:solidFill>
                  <a:srgbClr val="FF0066"/>
                </a:solidFill>
                <a:latin typeface="Berlin Sans FB" pitchFamily="34" charset="0"/>
              </a:rPr>
              <a:t>Mexican 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2813" y="5805488"/>
            <a:ext cx="153987" cy="32067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  <p:pic>
        <p:nvPicPr>
          <p:cNvPr id="18435" name="Picture 8" descr="http://towntalkradio.com/blog/wp-content/uploads/2011/05/Tacos-mexican-food-558181_1920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557338"/>
            <a:ext cx="2952750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 descr="http://1.bp.blogspot.com/-e8y-Y3A5rVg/T0vUsppNYiI/AAAAAAAAAbI/imRfLTJisTs/s1600/mexican-food+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1412875"/>
            <a:ext cx="2879725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http://www.kochivibe.com/wp-content/uploads/2012/06/mexican-fo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860800"/>
            <a:ext cx="33337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http://www.medimanage.com/Images/mexican%20foo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773238"/>
            <a:ext cx="208756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8" descr="http://images.fanpop.com/images/image_uploads/Food-mexican-food-573304_512_56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3789363"/>
            <a:ext cx="223202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smtClean="0">
                <a:solidFill>
                  <a:srgbClr val="CC3399"/>
                </a:solidFill>
                <a:latin typeface="Berlin Sans FB" pitchFamily="34" charset="0"/>
              </a:rPr>
              <a:t>Mexican people</a:t>
            </a:r>
          </a:p>
        </p:txBody>
      </p:sp>
      <p:pic>
        <p:nvPicPr>
          <p:cNvPr id="19458" name="Picture 2" descr="http://i.images.cdn.fotopedia.com/anboto-2OSorpnmSls-original/People_around_the_World/America/North_America/Mexico/Oaxa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31400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 descr="http://obson.files.wordpress.com/2009/02/arte_cultura_ciudad_obregon_sonora_mexico_cajeme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412875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http://euro.mediotiempo.com/media/2009/09/10/mexico-honduras-122-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933825"/>
            <a:ext cx="38893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44</TotalTime>
  <Words>132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Berlin Sans FB</vt:lpstr>
      <vt:lpstr>Calibri</vt:lpstr>
      <vt:lpstr>Office Theme</vt:lpstr>
      <vt:lpstr>Northern Ireland  v  Mexico</vt:lpstr>
      <vt:lpstr>PowerPoint Presentation</vt:lpstr>
      <vt:lpstr>Facts about Mexico</vt:lpstr>
      <vt:lpstr>PowerPoint Presentation</vt:lpstr>
      <vt:lpstr>PowerPoint Presentation</vt:lpstr>
      <vt:lpstr>Mexican Food</vt:lpstr>
      <vt:lpstr>Mexican people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Ireland  v  Mexico</dc:title>
  <dc:creator>Fiona</dc:creator>
  <cp:lastModifiedBy>C JOHNSTON</cp:lastModifiedBy>
  <cp:revision>7</cp:revision>
  <dcterms:created xsi:type="dcterms:W3CDTF">2013-05-22T21:11:26Z</dcterms:created>
  <dcterms:modified xsi:type="dcterms:W3CDTF">2020-05-08T14:37:13Z</dcterms:modified>
</cp:coreProperties>
</file>