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73" r:id="rId1"/>
  </p:sldMasterIdLst>
  <p:sldIdLst>
    <p:sldId id="256" r:id="rId2"/>
    <p:sldId id="259" r:id="rId3"/>
    <p:sldId id="260" r:id="rId4"/>
    <p:sldId id="257" r:id="rId5"/>
    <p:sldId id="276" r:id="rId6"/>
    <p:sldId id="271" r:id="rId7"/>
    <p:sldId id="272" r:id="rId8"/>
    <p:sldId id="273" r:id="rId9"/>
    <p:sldId id="274" r:id="rId10"/>
    <p:sldId id="258"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89" name="Group 88"/>
          <p:cNvGrpSpPr/>
          <p:nvPr/>
        </p:nvGrpSpPr>
        <p:grpSpPr>
          <a:xfrm>
            <a:off x="-329674" y="-59376"/>
            <a:ext cx="12515851" cy="6923798"/>
            <a:chOff x="-329674" y="-51881"/>
            <a:chExt cx="12515851" cy="6923798"/>
          </a:xfrm>
        </p:grpSpPr>
        <p:sp>
          <p:nvSpPr>
            <p:cNvPr id="90" name="Freeform 5"/>
            <p:cNvSpPr/>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6"/>
            <p:cNvSpPr/>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7"/>
            <p:cNvSpPr/>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3" name="Freeform 8"/>
            <p:cNvSpPr/>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9"/>
            <p:cNvSpPr/>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10"/>
            <p:cNvSpPr/>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11"/>
            <p:cNvSpPr/>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7" name="Freeform 12"/>
            <p:cNvSpPr/>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8" name="Freeform 13"/>
            <p:cNvSpPr/>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9" name="Freeform 14"/>
            <p:cNvSpPr/>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00" name="Freeform 15"/>
            <p:cNvSpPr/>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101" name="Freeform 16"/>
            <p:cNvSpPr/>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102" name="Freeform 17"/>
            <p:cNvSpPr/>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3" name="Freeform 18"/>
            <p:cNvSpPr/>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4" name="Freeform 19"/>
            <p:cNvSpPr/>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5" name="Freeform 20"/>
            <p:cNvSpPr/>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6" name="Freeform 21"/>
            <p:cNvSpPr/>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7" name="Freeform 22"/>
            <p:cNvSpPr/>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08" name="Freeform 23"/>
            <p:cNvSpPr/>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9" name="Group 8"/>
          <p:cNvGrpSpPr/>
          <p:nvPr/>
        </p:nvGrpSpPr>
        <p:grpSpPr>
          <a:xfrm>
            <a:off x="1669293" y="1186483"/>
            <a:ext cx="8848345" cy="4477933"/>
            <a:chOff x="1669293" y="1186483"/>
            <a:chExt cx="8848345" cy="4477933"/>
          </a:xfrm>
        </p:grpSpPr>
        <p:sp>
          <p:nvSpPr>
            <p:cNvPr id="39" name="Rectangle 38"/>
            <p:cNvSpPr/>
            <p:nvPr/>
          </p:nvSpPr>
          <p:spPr>
            <a:xfrm>
              <a:off x="1674042" y="1186483"/>
              <a:ext cx="8843596" cy="7161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0" name="Isosceles Triangle 39"/>
            <p:cNvSpPr/>
            <p:nvPr/>
          </p:nvSpPr>
          <p:spPr>
            <a:xfrm rot="10800000">
              <a:off x="5892384" y="5313353"/>
              <a:ext cx="407233" cy="35106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1" name="Rectangle 40"/>
            <p:cNvSpPr/>
            <p:nvPr/>
          </p:nvSpPr>
          <p:spPr>
            <a:xfrm>
              <a:off x="1669293" y="1991156"/>
              <a:ext cx="8845667" cy="33221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ctrTitle"/>
          </p:nvPr>
        </p:nvSpPr>
        <p:spPr>
          <a:xfrm>
            <a:off x="1759236" y="2075504"/>
            <a:ext cx="8679915" cy="1748729"/>
          </a:xfrm>
        </p:spPr>
        <p:txBody>
          <a:bodyPr bIns="0" anchor="b">
            <a:normAutofit/>
          </a:bodyPr>
          <a:lstStyle>
            <a:lvl1pPr algn="ctr">
              <a:lnSpc>
                <a:spcPct val="80000"/>
              </a:lnSpc>
              <a:defRPr sz="5400" spc="-150">
                <a:solidFill>
                  <a:srgbClr val="FFFEFF"/>
                </a:solidFill>
              </a:defRPr>
            </a:lvl1pPr>
          </a:lstStyle>
          <a:p>
            <a:r>
              <a:rPr lang="en-US"/>
              <a:t>Click to edit Master title style</a:t>
            </a:r>
            <a:endParaRPr lang="en-US" dirty="0"/>
          </a:p>
        </p:txBody>
      </p:sp>
      <p:sp>
        <p:nvSpPr>
          <p:cNvPr id="3" name="Subtitle 2"/>
          <p:cNvSpPr>
            <a:spLocks noGrp="1"/>
          </p:cNvSpPr>
          <p:nvPr>
            <p:ph type="subTitle" idx="1"/>
          </p:nvPr>
        </p:nvSpPr>
        <p:spPr>
          <a:xfrm>
            <a:off x="1759237" y="3906266"/>
            <a:ext cx="8673427" cy="1322587"/>
          </a:xfrm>
        </p:spPr>
        <p:txBody>
          <a:bodyPr tIns="0">
            <a:normAutofit/>
          </a:bodyPr>
          <a:lstStyle>
            <a:lvl1pPr marL="0" indent="0" algn="ctr">
              <a:lnSpc>
                <a:spcPct val="100000"/>
              </a:lnSpc>
              <a:buNone/>
              <a:defRPr sz="1800" b="0">
                <a:solidFill>
                  <a:srgbClr val="FFFEFF"/>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804672" y="320040"/>
            <a:ext cx="3657600" cy="320040"/>
          </a:xfrm>
        </p:spPr>
        <p:txBody>
          <a:bodyPr vert="horz" lIns="91440" tIns="45720" rIns="91440" bIns="45720" rtlCol="0" anchor="ctr"/>
          <a:lstStyle>
            <a:lvl1pPr>
              <a:defRPr lang="en-US"/>
            </a:lvl1pPr>
          </a:lstStyle>
          <a:p>
            <a:fld id="{1941DBC4-A536-4A86-B8A6-B2556E9355F3}" type="datetimeFigureOut">
              <a:rPr lang="en-GB" smtClean="0"/>
              <a:t>11/05/2020</a:t>
            </a:fld>
            <a:endParaRPr lang="en-GB"/>
          </a:p>
        </p:txBody>
      </p:sp>
      <p:sp>
        <p:nvSpPr>
          <p:cNvPr id="5" name="Footer Placeholder 4"/>
          <p:cNvSpPr>
            <a:spLocks noGrp="1"/>
          </p:cNvSpPr>
          <p:nvPr>
            <p:ph type="ftr" sz="quarter" idx="11"/>
          </p:nvPr>
        </p:nvSpPr>
        <p:spPr>
          <a:xfrm>
            <a:off x="804672" y="6227064"/>
            <a:ext cx="10588752" cy="320040"/>
          </a:xfrm>
        </p:spPr>
        <p:txBody>
          <a:bodyPr/>
          <a:lstStyle>
            <a:lvl1pPr algn="ctr">
              <a:defRPr/>
            </a:lvl1pPr>
          </a:lstStyle>
          <a:p>
            <a:endParaRPr lang="en-GB"/>
          </a:p>
        </p:txBody>
      </p:sp>
      <p:sp>
        <p:nvSpPr>
          <p:cNvPr id="6" name="Slide Number Placeholder 5"/>
          <p:cNvSpPr>
            <a:spLocks noGrp="1"/>
          </p:cNvSpPr>
          <p:nvPr>
            <p:ph type="sldNum" sz="quarter" idx="12"/>
          </p:nvPr>
        </p:nvSpPr>
        <p:spPr>
          <a:xfrm>
            <a:off x="10469880" y="320040"/>
            <a:ext cx="914400" cy="320040"/>
          </a:xfrm>
        </p:spPr>
        <p:txBody>
          <a:bodyPr/>
          <a:lstStyle/>
          <a:p>
            <a:fld id="{69D185E2-81BE-4B5C-8470-1D8161C703F4}" type="slidenum">
              <a:rPr lang="en-GB" smtClean="0"/>
              <a:t>‹#›</a:t>
            </a:fld>
            <a:endParaRPr lang="en-GB"/>
          </a:p>
        </p:txBody>
      </p:sp>
    </p:spTree>
    <p:extLst>
      <p:ext uri="{BB962C8B-B14F-4D97-AF65-F5344CB8AC3E}">
        <p14:creationId xmlns:p14="http://schemas.microsoft.com/office/powerpoint/2010/main" val="20335312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grpSp>
        <p:nvGrpSpPr>
          <p:cNvPr id="80" name="Group 79"/>
          <p:cNvGrpSpPr/>
          <p:nvPr/>
        </p:nvGrpSpPr>
        <p:grpSpPr>
          <a:xfrm>
            <a:off x="-417513" y="0"/>
            <a:ext cx="12584114" cy="6853238"/>
            <a:chOff x="-417513" y="0"/>
            <a:chExt cx="12584114" cy="6853238"/>
          </a:xfrm>
        </p:grpSpPr>
        <p:sp>
          <p:nvSpPr>
            <p:cNvPr id="81"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5"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6"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7"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7"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8"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9"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0"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1"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7" name="Group 26"/>
          <p:cNvGrpSpPr/>
          <p:nvPr/>
        </p:nvGrpSpPr>
        <p:grpSpPr>
          <a:xfrm>
            <a:off x="800144" y="1699589"/>
            <a:ext cx="3674476" cy="3470421"/>
            <a:chOff x="697883" y="1816768"/>
            <a:chExt cx="3674476" cy="3470421"/>
          </a:xfrm>
        </p:grpSpPr>
        <p:sp>
          <p:nvSpPr>
            <p:cNvPr id="28" name="Rectangle 27"/>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9"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Rectangle 29"/>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1" y="2349925"/>
            <a:ext cx="3498979" cy="2456442"/>
          </a:xfrm>
        </p:spPr>
        <p:txBody>
          <a:bodyPr/>
          <a:lstStyle>
            <a:lvl1pPr>
              <a:defRPr>
                <a:solidFill>
                  <a:srgbClr val="FFFEFF"/>
                </a:solidFill>
              </a:defRPr>
            </a:lvl1pPr>
          </a:lstStyle>
          <a:p>
            <a:r>
              <a:rPr lang="en-US"/>
              <a:t>Click to edit Master title style</a:t>
            </a:r>
            <a:endParaRPr lang="en-US" dirty="0"/>
          </a:p>
        </p:txBody>
      </p:sp>
      <p:sp>
        <p:nvSpPr>
          <p:cNvPr id="3" name="Content Placeholder 2"/>
          <p:cNvSpPr>
            <a:spLocks noGrp="1"/>
          </p:cNvSpPr>
          <p:nvPr>
            <p:ph idx="1"/>
          </p:nvPr>
        </p:nvSpPr>
        <p:spPr>
          <a:xfrm>
            <a:off x="5118447" y="803186"/>
            <a:ext cx="6281873" cy="5248622"/>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941DBC4-A536-4A86-B8A6-B2556E9355F3}" type="datetimeFigureOut">
              <a:rPr lang="en-GB" smtClean="0"/>
              <a:t>11/05/2020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D185E2-81BE-4B5C-8470-1D8161C703F4}" type="slidenum">
              <a:rPr lang="en-GB" smtClean="0"/>
              <a:t>‹#›</a:t>
            </a:fld>
            <a:endParaRPr lang="en-GB"/>
          </a:p>
        </p:txBody>
      </p:sp>
    </p:spTree>
    <p:extLst>
      <p:ext uri="{BB962C8B-B14F-4D97-AF65-F5344CB8AC3E}">
        <p14:creationId xmlns:p14="http://schemas.microsoft.com/office/powerpoint/2010/main" val="13389916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grpSp>
        <p:nvGrpSpPr>
          <p:cNvPr id="77" name="Group 76"/>
          <p:cNvGrpSpPr/>
          <p:nvPr/>
        </p:nvGrpSpPr>
        <p:grpSpPr>
          <a:xfrm>
            <a:off x="-329674" y="-59376"/>
            <a:ext cx="12515851" cy="6923798"/>
            <a:chOff x="-329674" y="-51881"/>
            <a:chExt cx="12515851" cy="6923798"/>
          </a:xfrm>
        </p:grpSpPr>
        <p:sp>
          <p:nvSpPr>
            <p:cNvPr id="78" name="Freeform 5"/>
            <p:cNvSpPr/>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6"/>
            <p:cNvSpPr/>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0" name="Freeform 7"/>
            <p:cNvSpPr/>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8"/>
            <p:cNvSpPr/>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9"/>
            <p:cNvSpPr/>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0"/>
            <p:cNvSpPr/>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1"/>
            <p:cNvSpPr/>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2"/>
            <p:cNvSpPr/>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3"/>
            <p:cNvSpPr/>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7" name="Freeform 14"/>
            <p:cNvSpPr/>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8" name="Freeform 15"/>
            <p:cNvSpPr/>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89" name="Freeform 16"/>
            <p:cNvSpPr/>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0" name="Freeform 17"/>
            <p:cNvSpPr/>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18"/>
            <p:cNvSpPr/>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19"/>
            <p:cNvSpPr/>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20"/>
            <p:cNvSpPr/>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1"/>
            <p:cNvSpPr/>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2"/>
            <p:cNvSpPr/>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6" name="Freeform 23"/>
            <p:cNvSpPr/>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9" name="Group 8"/>
          <p:cNvGrpSpPr/>
          <p:nvPr/>
        </p:nvGrpSpPr>
        <p:grpSpPr>
          <a:xfrm>
            <a:off x="3259545" y="1186483"/>
            <a:ext cx="5666145" cy="4477933"/>
            <a:chOff x="3259545" y="1186483"/>
            <a:chExt cx="5666145" cy="4477933"/>
          </a:xfrm>
        </p:grpSpPr>
        <p:sp>
          <p:nvSpPr>
            <p:cNvPr id="99" name="Rectangle 98"/>
            <p:cNvSpPr/>
            <p:nvPr/>
          </p:nvSpPr>
          <p:spPr>
            <a:xfrm>
              <a:off x="3259545" y="1186483"/>
              <a:ext cx="5657881" cy="7161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0" name="Isosceles Triangle 39"/>
            <p:cNvSpPr/>
            <p:nvPr/>
          </p:nvSpPr>
          <p:spPr>
            <a:xfrm rot="10800000">
              <a:off x="5892384" y="5313353"/>
              <a:ext cx="407233" cy="35106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1" name="Rectangle 100"/>
            <p:cNvSpPr/>
            <p:nvPr/>
          </p:nvSpPr>
          <p:spPr>
            <a:xfrm>
              <a:off x="3259545" y="1991156"/>
              <a:ext cx="5666145" cy="33221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3344216" y="2074730"/>
            <a:ext cx="5490224" cy="1689390"/>
          </a:xfrm>
        </p:spPr>
        <p:txBody>
          <a:bodyPr bIns="0" anchor="b">
            <a:normAutofit/>
          </a:bodyPr>
          <a:lstStyle>
            <a:lvl1pPr algn="ctr">
              <a:defRPr sz="4400">
                <a:solidFill>
                  <a:srgbClr val="FFFEFF"/>
                </a:solidFill>
              </a:defRPr>
            </a:lvl1pPr>
          </a:lstStyle>
          <a:p>
            <a:r>
              <a:rPr lang="en-US"/>
              <a:t>Click to edit Master title style</a:t>
            </a:r>
            <a:endParaRPr lang="en-US" dirty="0"/>
          </a:p>
        </p:txBody>
      </p:sp>
      <p:sp>
        <p:nvSpPr>
          <p:cNvPr id="3" name="Text Placeholder 2"/>
          <p:cNvSpPr>
            <a:spLocks noGrp="1"/>
          </p:cNvSpPr>
          <p:nvPr>
            <p:ph type="body" idx="1"/>
          </p:nvPr>
        </p:nvSpPr>
        <p:spPr>
          <a:xfrm>
            <a:off x="3344215" y="3846851"/>
            <a:ext cx="5490223" cy="1383770"/>
          </a:xfrm>
        </p:spPr>
        <p:txBody>
          <a:bodyPr tIns="0">
            <a:normAutofit/>
          </a:bodyPr>
          <a:lstStyle>
            <a:lvl1pPr marL="0" indent="0" algn="ctr">
              <a:buNone/>
              <a:defRPr sz="1800">
                <a:solidFill>
                  <a:srgbClr val="FFFEFF"/>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804672" y="320040"/>
            <a:ext cx="3657600" cy="320040"/>
          </a:xfrm>
        </p:spPr>
        <p:txBody>
          <a:bodyPr/>
          <a:lstStyle/>
          <a:p>
            <a:fld id="{1941DBC4-A536-4A86-B8A6-B2556E9355F3}" type="datetimeFigureOut">
              <a:rPr lang="en-GB" smtClean="0"/>
              <a:t>11/05/2020</a:t>
            </a:fld>
            <a:endParaRPr lang="en-GB"/>
          </a:p>
        </p:txBody>
      </p:sp>
      <p:sp>
        <p:nvSpPr>
          <p:cNvPr id="5" name="Footer Placeholder 4"/>
          <p:cNvSpPr>
            <a:spLocks noGrp="1"/>
          </p:cNvSpPr>
          <p:nvPr>
            <p:ph type="ftr" sz="quarter" idx="11"/>
          </p:nvPr>
        </p:nvSpPr>
        <p:spPr>
          <a:xfrm>
            <a:off x="804672" y="6227064"/>
            <a:ext cx="10588752" cy="320040"/>
          </a:xfrm>
        </p:spPr>
        <p:txBody>
          <a:bodyPr/>
          <a:lstStyle>
            <a:lvl1pPr algn="ctr">
              <a:defRPr/>
            </a:lvl1pPr>
          </a:lstStyle>
          <a:p>
            <a:endParaRPr lang="en-GB"/>
          </a:p>
        </p:txBody>
      </p:sp>
      <p:sp>
        <p:nvSpPr>
          <p:cNvPr id="6" name="Slide Number Placeholder 5"/>
          <p:cNvSpPr>
            <a:spLocks noGrp="1"/>
          </p:cNvSpPr>
          <p:nvPr>
            <p:ph type="sldNum" sz="quarter" idx="12"/>
          </p:nvPr>
        </p:nvSpPr>
        <p:spPr>
          <a:xfrm>
            <a:off x="10469880" y="320040"/>
            <a:ext cx="914400" cy="320040"/>
          </a:xfrm>
        </p:spPr>
        <p:txBody>
          <a:bodyPr/>
          <a:lstStyle/>
          <a:p>
            <a:fld id="{69D185E2-81BE-4B5C-8470-1D8161C703F4}" type="slidenum">
              <a:rPr lang="en-GB" smtClean="0"/>
              <a:t>‹#›</a:t>
            </a:fld>
            <a:endParaRPr lang="en-GB"/>
          </a:p>
        </p:txBody>
      </p:sp>
    </p:spTree>
    <p:extLst>
      <p:ext uri="{BB962C8B-B14F-4D97-AF65-F5344CB8AC3E}">
        <p14:creationId xmlns:p14="http://schemas.microsoft.com/office/powerpoint/2010/main" val="24322103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grpSp>
        <p:nvGrpSpPr>
          <p:cNvPr id="37" name="Group 36"/>
          <p:cNvGrpSpPr/>
          <p:nvPr/>
        </p:nvGrpSpPr>
        <p:grpSpPr>
          <a:xfrm>
            <a:off x="-417513" y="0"/>
            <a:ext cx="12584114" cy="6853238"/>
            <a:chOff x="-417513" y="0"/>
            <a:chExt cx="12584114" cy="6853238"/>
          </a:xfrm>
        </p:grpSpPr>
        <p:sp>
          <p:nvSpPr>
            <p:cNvPr id="38"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9"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0"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1"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2"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3"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4"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5"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6"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7"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8"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9"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0"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1"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2"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3"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54"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55"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6"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7"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8"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59" name="Group 58"/>
          <p:cNvGrpSpPr/>
          <p:nvPr/>
        </p:nvGrpSpPr>
        <p:grpSpPr>
          <a:xfrm>
            <a:off x="800144" y="1699589"/>
            <a:ext cx="3674476" cy="3470421"/>
            <a:chOff x="697883" y="1816768"/>
            <a:chExt cx="3674476" cy="3470421"/>
          </a:xfrm>
        </p:grpSpPr>
        <p:sp>
          <p:nvSpPr>
            <p:cNvPr id="60" name="Rectangle 59"/>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1"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2" name="Rectangle 61"/>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9000" y="2339669"/>
            <a:ext cx="3500828" cy="2470065"/>
          </a:xfrm>
        </p:spPr>
        <p:txBody>
          <a:bodyPr lIns="91440" tIns="91440" rIns="91440" bIns="91440"/>
          <a:lstStyle>
            <a:lvl1pPr>
              <a:defRPr>
                <a:solidFill>
                  <a:srgbClr val="FFFEFF"/>
                </a:solidFill>
              </a:defRPr>
            </a:lvl1pPr>
          </a:lstStyle>
          <a:p>
            <a:r>
              <a:rPr lang="en-US"/>
              <a:t>Click to edit Master title style</a:t>
            </a:r>
            <a:endParaRPr lang="en-US" dirty="0"/>
          </a:p>
        </p:txBody>
      </p:sp>
      <p:sp>
        <p:nvSpPr>
          <p:cNvPr id="3" name="Content Placeholder 2"/>
          <p:cNvSpPr>
            <a:spLocks noGrp="1"/>
          </p:cNvSpPr>
          <p:nvPr>
            <p:ph sz="half" idx="1"/>
          </p:nvPr>
        </p:nvSpPr>
        <p:spPr>
          <a:xfrm>
            <a:off x="5120878" y="803187"/>
            <a:ext cx="6269591" cy="238265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118447" y="3672162"/>
            <a:ext cx="6272022" cy="238358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a:xfrm>
            <a:off x="804672" y="320040"/>
            <a:ext cx="3657600" cy="320040"/>
          </a:xfrm>
        </p:spPr>
        <p:txBody>
          <a:bodyPr/>
          <a:lstStyle/>
          <a:p>
            <a:fld id="{1941DBC4-A536-4A86-B8A6-B2556E9355F3}" type="datetimeFigureOut">
              <a:rPr lang="en-GB" smtClean="0"/>
              <a:t>11/05/2020</a:t>
            </a:fld>
            <a:endParaRPr lang="en-GB"/>
          </a:p>
        </p:txBody>
      </p:sp>
      <p:sp>
        <p:nvSpPr>
          <p:cNvPr id="6" name="Footer Placeholder 5"/>
          <p:cNvSpPr>
            <a:spLocks noGrp="1"/>
          </p:cNvSpPr>
          <p:nvPr>
            <p:ph type="ftr" sz="quarter" idx="11"/>
          </p:nvPr>
        </p:nvSpPr>
        <p:spPr>
          <a:xfrm>
            <a:off x="804672" y="6227064"/>
            <a:ext cx="10588752" cy="320040"/>
          </a:xfrm>
        </p:spPr>
        <p:txBody>
          <a:bodyPr/>
          <a:lstStyle/>
          <a:p>
            <a:endParaRPr lang="en-GB"/>
          </a:p>
        </p:txBody>
      </p:sp>
      <p:sp>
        <p:nvSpPr>
          <p:cNvPr id="7" name="Slide Number Placeholder 6"/>
          <p:cNvSpPr>
            <a:spLocks noGrp="1"/>
          </p:cNvSpPr>
          <p:nvPr>
            <p:ph type="sldNum" sz="quarter" idx="12"/>
          </p:nvPr>
        </p:nvSpPr>
        <p:spPr>
          <a:xfrm>
            <a:off x="10469880" y="320040"/>
            <a:ext cx="914400" cy="320040"/>
          </a:xfrm>
        </p:spPr>
        <p:txBody>
          <a:bodyPr/>
          <a:lstStyle/>
          <a:p>
            <a:fld id="{69D185E2-81BE-4B5C-8470-1D8161C703F4}" type="slidenum">
              <a:rPr lang="en-GB" smtClean="0"/>
              <a:t>‹#›</a:t>
            </a:fld>
            <a:endParaRPr lang="en-GB"/>
          </a:p>
        </p:txBody>
      </p:sp>
    </p:spTree>
    <p:extLst>
      <p:ext uri="{BB962C8B-B14F-4D97-AF65-F5344CB8AC3E}">
        <p14:creationId xmlns:p14="http://schemas.microsoft.com/office/powerpoint/2010/main" val="624724111"/>
      </p:ext>
    </p:extLst>
  </p:cSld>
  <p:clrMapOvr>
    <a:masterClrMapping/>
  </p:clrMapOvr>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grpSp>
        <p:nvGrpSpPr>
          <p:cNvPr id="39" name="Group 38"/>
          <p:cNvGrpSpPr/>
          <p:nvPr/>
        </p:nvGrpSpPr>
        <p:grpSpPr>
          <a:xfrm>
            <a:off x="-417513" y="0"/>
            <a:ext cx="12584114" cy="6853238"/>
            <a:chOff x="-417513" y="0"/>
            <a:chExt cx="12584114" cy="6853238"/>
          </a:xfrm>
        </p:grpSpPr>
        <p:sp>
          <p:nvSpPr>
            <p:cNvPr id="40"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1"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2"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3"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4"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5"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6"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7"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8"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9"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0"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1"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2"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3"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4"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5"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56"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57"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8"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9"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0"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61" name="Group 60"/>
          <p:cNvGrpSpPr/>
          <p:nvPr/>
        </p:nvGrpSpPr>
        <p:grpSpPr>
          <a:xfrm>
            <a:off x="800144" y="1699589"/>
            <a:ext cx="3674476" cy="3470421"/>
            <a:chOff x="697883" y="1816768"/>
            <a:chExt cx="3674476" cy="3470421"/>
          </a:xfrm>
        </p:grpSpPr>
        <p:sp>
          <p:nvSpPr>
            <p:cNvPr id="62" name="Rectangle 61"/>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3"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4" name="Rectangle 63"/>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9001" y="2363915"/>
            <a:ext cx="3500828" cy="2460497"/>
          </a:xfrm>
        </p:spPr>
        <p:txBody>
          <a:bodyPr lIns="91440" tIns="91440" rIns="91440" bIns="91440"/>
          <a:lstStyle>
            <a:lvl1pPr>
              <a:defRPr>
                <a:solidFill>
                  <a:srgbClr val="FFFEFF"/>
                </a:solidFill>
              </a:defRPr>
            </a:lvl1pPr>
          </a:lstStyle>
          <a:p>
            <a:r>
              <a:rPr lang="en-US"/>
              <a:t>Click to edit Master title style</a:t>
            </a:r>
            <a:endParaRPr lang="en-US" dirty="0"/>
          </a:p>
        </p:txBody>
      </p:sp>
      <p:sp>
        <p:nvSpPr>
          <p:cNvPr id="3" name="Text Placeholder 2"/>
          <p:cNvSpPr>
            <a:spLocks noGrp="1"/>
          </p:cNvSpPr>
          <p:nvPr>
            <p:ph type="body" idx="1"/>
          </p:nvPr>
        </p:nvSpPr>
        <p:spPr>
          <a:xfrm>
            <a:off x="5125137" y="803185"/>
            <a:ext cx="6265088" cy="685800"/>
          </a:xfrm>
        </p:spPr>
        <p:txBody>
          <a:bodyPr anchor="ctr">
            <a:noAutofit/>
          </a:bodyPr>
          <a:lstStyle>
            <a:lvl1pPr marL="0" indent="0" algn="l">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125305" y="1488985"/>
            <a:ext cx="6264350" cy="169685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118653" y="3665887"/>
            <a:ext cx="6264414" cy="685800"/>
          </a:xfrm>
        </p:spPr>
        <p:txBody>
          <a:bodyPr anchor="ctr">
            <a:noAutofit/>
          </a:bodyPr>
          <a:lstStyle>
            <a:lvl1pPr marL="0" indent="0" algn="l">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118447" y="4351687"/>
            <a:ext cx="6265588" cy="17040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a:xfrm>
            <a:off x="804672" y="320040"/>
            <a:ext cx="3657600" cy="320040"/>
          </a:xfrm>
        </p:spPr>
        <p:txBody>
          <a:bodyPr/>
          <a:lstStyle/>
          <a:p>
            <a:fld id="{1941DBC4-A536-4A86-B8A6-B2556E9355F3}" type="datetimeFigureOut">
              <a:rPr lang="en-GB" smtClean="0"/>
              <a:t>11/05/2020</a:t>
            </a:fld>
            <a:endParaRPr lang="en-GB"/>
          </a:p>
        </p:txBody>
      </p:sp>
      <p:sp>
        <p:nvSpPr>
          <p:cNvPr id="8" name="Footer Placeholder 7"/>
          <p:cNvSpPr>
            <a:spLocks noGrp="1"/>
          </p:cNvSpPr>
          <p:nvPr>
            <p:ph type="ftr" sz="quarter" idx="11"/>
          </p:nvPr>
        </p:nvSpPr>
        <p:spPr>
          <a:xfrm>
            <a:off x="804672" y="6227064"/>
            <a:ext cx="10588752" cy="320040"/>
          </a:xfrm>
        </p:spPr>
        <p:txBody>
          <a:bodyPr/>
          <a:lstStyle/>
          <a:p>
            <a:endParaRPr lang="en-GB"/>
          </a:p>
        </p:txBody>
      </p:sp>
      <p:sp>
        <p:nvSpPr>
          <p:cNvPr id="9" name="Slide Number Placeholder 8"/>
          <p:cNvSpPr>
            <a:spLocks noGrp="1"/>
          </p:cNvSpPr>
          <p:nvPr>
            <p:ph type="sldNum" sz="quarter" idx="12"/>
          </p:nvPr>
        </p:nvSpPr>
        <p:spPr>
          <a:xfrm>
            <a:off x="10469880" y="320040"/>
            <a:ext cx="914400" cy="320040"/>
          </a:xfrm>
        </p:spPr>
        <p:txBody>
          <a:bodyPr/>
          <a:lstStyle/>
          <a:p>
            <a:fld id="{69D185E2-81BE-4B5C-8470-1D8161C703F4}" type="slidenum">
              <a:rPr lang="en-GB" smtClean="0"/>
              <a:t>‹#›</a:t>
            </a:fld>
            <a:endParaRPr lang="en-GB"/>
          </a:p>
        </p:txBody>
      </p:sp>
    </p:spTree>
    <p:extLst>
      <p:ext uri="{BB962C8B-B14F-4D97-AF65-F5344CB8AC3E}">
        <p14:creationId xmlns:p14="http://schemas.microsoft.com/office/powerpoint/2010/main" val="3033232865"/>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grpSp>
        <p:nvGrpSpPr>
          <p:cNvPr id="77" name="Group 76"/>
          <p:cNvGrpSpPr/>
          <p:nvPr/>
        </p:nvGrpSpPr>
        <p:grpSpPr>
          <a:xfrm>
            <a:off x="-417513" y="0"/>
            <a:ext cx="12584114" cy="6853238"/>
            <a:chOff x="-417513" y="0"/>
            <a:chExt cx="12584114" cy="6853238"/>
          </a:xfrm>
        </p:grpSpPr>
        <p:sp>
          <p:nvSpPr>
            <p:cNvPr id="78"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0"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1"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2"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3"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4"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4"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5"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7"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8"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4" name="Group 23"/>
          <p:cNvGrpSpPr/>
          <p:nvPr/>
        </p:nvGrpSpPr>
        <p:grpSpPr>
          <a:xfrm>
            <a:off x="800144" y="1699589"/>
            <a:ext cx="3674476" cy="3470421"/>
            <a:chOff x="697883" y="1816768"/>
            <a:chExt cx="3674476" cy="3470421"/>
          </a:xfrm>
        </p:grpSpPr>
        <p:sp>
          <p:nvSpPr>
            <p:cNvPr id="25" name="Rectangle 24"/>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6"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7" name="Rectangle 26"/>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2" y="2349925"/>
            <a:ext cx="3501196" cy="2456442"/>
          </a:xfrm>
        </p:spPr>
        <p:txBody>
          <a:bodyPr/>
          <a:lstStyle>
            <a:lvl1pPr>
              <a:defRPr>
                <a:solidFill>
                  <a:srgbClr val="FFFEFF"/>
                </a:solidFill>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941DBC4-A536-4A86-B8A6-B2556E9355F3}" type="datetimeFigureOut">
              <a:rPr lang="en-GB" smtClean="0"/>
              <a:t>11/05/2020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9D185E2-81BE-4B5C-8470-1D8161C703F4}" type="slidenum">
              <a:rPr lang="en-GB" smtClean="0"/>
              <a:t>‹#›</a:t>
            </a:fld>
            <a:endParaRPr lang="en-GB"/>
          </a:p>
        </p:txBody>
      </p:sp>
    </p:spTree>
    <p:extLst>
      <p:ext uri="{BB962C8B-B14F-4D97-AF65-F5344CB8AC3E}">
        <p14:creationId xmlns:p14="http://schemas.microsoft.com/office/powerpoint/2010/main" val="7975663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804672" y="320040"/>
            <a:ext cx="3657600" cy="320040"/>
          </a:xfrm>
        </p:spPr>
        <p:txBody>
          <a:bodyPr/>
          <a:lstStyle/>
          <a:p>
            <a:fld id="{1941DBC4-A536-4A86-B8A6-B2556E9355F3}" type="datetimeFigureOut">
              <a:rPr lang="en-GB" smtClean="0"/>
              <a:t>11/05/2020</a:t>
            </a:fld>
            <a:endParaRPr lang="en-GB"/>
          </a:p>
        </p:txBody>
      </p:sp>
      <p:sp>
        <p:nvSpPr>
          <p:cNvPr id="3" name="Footer Placeholder 2"/>
          <p:cNvSpPr>
            <a:spLocks noGrp="1"/>
          </p:cNvSpPr>
          <p:nvPr>
            <p:ph type="ftr" sz="quarter" idx="11"/>
          </p:nvPr>
        </p:nvSpPr>
        <p:spPr>
          <a:xfrm>
            <a:off x="804672" y="6227064"/>
            <a:ext cx="10588752" cy="320040"/>
          </a:xfrm>
        </p:spPr>
        <p:txBody>
          <a:bodyPr/>
          <a:lstStyle/>
          <a:p>
            <a:endParaRPr lang="en-GB"/>
          </a:p>
        </p:txBody>
      </p:sp>
      <p:sp>
        <p:nvSpPr>
          <p:cNvPr id="4" name="Slide Number Placeholder 3"/>
          <p:cNvSpPr>
            <a:spLocks noGrp="1"/>
          </p:cNvSpPr>
          <p:nvPr>
            <p:ph type="sldNum" sz="quarter" idx="12"/>
          </p:nvPr>
        </p:nvSpPr>
        <p:spPr>
          <a:xfrm>
            <a:off x="10469880" y="320040"/>
            <a:ext cx="914400" cy="320040"/>
          </a:xfrm>
        </p:spPr>
        <p:txBody>
          <a:bodyPr/>
          <a:lstStyle/>
          <a:p>
            <a:fld id="{69D185E2-81BE-4B5C-8470-1D8161C703F4}" type="slidenum">
              <a:rPr lang="en-GB" smtClean="0"/>
              <a:t>‹#›</a:t>
            </a:fld>
            <a:endParaRPr lang="en-GB"/>
          </a:p>
        </p:txBody>
      </p:sp>
    </p:spTree>
    <p:extLst>
      <p:ext uri="{BB962C8B-B14F-4D97-AF65-F5344CB8AC3E}">
        <p14:creationId xmlns:p14="http://schemas.microsoft.com/office/powerpoint/2010/main" val="41409050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74" name="Group 73"/>
          <p:cNvGrpSpPr/>
          <p:nvPr/>
        </p:nvGrpSpPr>
        <p:grpSpPr>
          <a:xfrm>
            <a:off x="-417513" y="0"/>
            <a:ext cx="12584114" cy="6853238"/>
            <a:chOff x="-417513" y="0"/>
            <a:chExt cx="12584114" cy="6853238"/>
          </a:xfrm>
        </p:grpSpPr>
        <p:sp>
          <p:nvSpPr>
            <p:cNvPr id="75"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6"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79"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0"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1"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2"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1" name="Group 20"/>
          <p:cNvGrpSpPr/>
          <p:nvPr/>
        </p:nvGrpSpPr>
        <p:grpSpPr>
          <a:xfrm>
            <a:off x="800144" y="1699589"/>
            <a:ext cx="3674476" cy="3470421"/>
            <a:chOff x="697883" y="1816768"/>
            <a:chExt cx="3674476" cy="3470421"/>
          </a:xfrm>
        </p:grpSpPr>
        <p:sp>
          <p:nvSpPr>
            <p:cNvPr id="22" name="Rectangle 21"/>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2"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3" name="Rectangle 32"/>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1" y="2352026"/>
            <a:ext cx="3501197" cy="1223298"/>
          </a:xfrm>
        </p:spPr>
        <p:txBody>
          <a:bodyPr bIns="0" anchor="b">
            <a:noAutofit/>
          </a:bodyPr>
          <a:lstStyle>
            <a:lvl1pPr algn="ctr">
              <a:defRPr sz="3200">
                <a:solidFill>
                  <a:srgbClr val="FFFEFF"/>
                </a:solidFill>
              </a:defRPr>
            </a:lvl1pPr>
          </a:lstStyle>
          <a:p>
            <a:r>
              <a:rPr lang="en-US"/>
              <a:t>Click to edit Master title style</a:t>
            </a:r>
            <a:endParaRPr lang="en-US" dirty="0"/>
          </a:p>
        </p:txBody>
      </p:sp>
      <p:sp>
        <p:nvSpPr>
          <p:cNvPr id="3" name="Content Placeholder 2"/>
          <p:cNvSpPr>
            <a:spLocks noGrp="1"/>
          </p:cNvSpPr>
          <p:nvPr>
            <p:ph idx="1"/>
          </p:nvPr>
        </p:nvSpPr>
        <p:spPr>
          <a:xfrm>
            <a:off x="5109983" y="802809"/>
            <a:ext cx="6275035" cy="5249940"/>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88631" y="3580186"/>
            <a:ext cx="3501197" cy="1221164"/>
          </a:xfrm>
        </p:spPr>
        <p:txBody>
          <a:bodyPr/>
          <a:lstStyle>
            <a:lvl1pPr marL="0" indent="0" algn="ctr">
              <a:buNone/>
              <a:defRPr sz="1600">
                <a:solidFill>
                  <a:srgbClr val="FFFE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941DBC4-A536-4A86-B8A6-B2556E9355F3}" type="datetimeFigureOut">
              <a:rPr lang="en-GB" smtClean="0"/>
              <a:t>11/05/2020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9D185E2-81BE-4B5C-8470-1D8161C703F4}" type="slidenum">
              <a:rPr lang="en-GB" smtClean="0"/>
              <a:t>‹#›</a:t>
            </a:fld>
            <a:endParaRPr lang="en-GB"/>
          </a:p>
        </p:txBody>
      </p:sp>
    </p:spTree>
    <p:extLst>
      <p:ext uri="{BB962C8B-B14F-4D97-AF65-F5344CB8AC3E}">
        <p14:creationId xmlns:p14="http://schemas.microsoft.com/office/powerpoint/2010/main" val="2625991970"/>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73" name="Group 72"/>
          <p:cNvGrpSpPr/>
          <p:nvPr/>
        </p:nvGrpSpPr>
        <p:grpSpPr>
          <a:xfrm>
            <a:off x="-329674" y="-59376"/>
            <a:ext cx="12515851" cy="6923798"/>
            <a:chOff x="-329674" y="-51881"/>
            <a:chExt cx="12515851" cy="6923798"/>
          </a:xfrm>
        </p:grpSpPr>
        <p:sp>
          <p:nvSpPr>
            <p:cNvPr id="81" name="Freeform 5"/>
            <p:cNvSpPr/>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6"/>
            <p:cNvSpPr/>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7"/>
            <p:cNvSpPr/>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4" name="Freeform 8"/>
            <p:cNvSpPr/>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9"/>
            <p:cNvSpPr/>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0"/>
            <p:cNvSpPr/>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1"/>
            <p:cNvSpPr/>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2"/>
            <p:cNvSpPr/>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3"/>
            <p:cNvSpPr/>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0" name="Freeform 14"/>
            <p:cNvSpPr/>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1" name="Freeform 15"/>
            <p:cNvSpPr/>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2" name="Freeform 16"/>
            <p:cNvSpPr/>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3" name="Freeform 17"/>
            <p:cNvSpPr/>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18"/>
            <p:cNvSpPr/>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19"/>
            <p:cNvSpPr/>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0"/>
            <p:cNvSpPr/>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7" name="Freeform 21"/>
            <p:cNvSpPr/>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8" name="Freeform 22"/>
            <p:cNvSpPr/>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9" name="Freeform 23"/>
            <p:cNvSpPr/>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76" name="Group 75"/>
          <p:cNvGrpSpPr/>
          <p:nvPr/>
        </p:nvGrpSpPr>
        <p:grpSpPr>
          <a:xfrm>
            <a:off x="805336" y="1698331"/>
            <a:ext cx="5941540" cy="3470421"/>
            <a:chOff x="805336" y="1698331"/>
            <a:chExt cx="5941540" cy="3470421"/>
          </a:xfrm>
        </p:grpSpPr>
        <p:sp>
          <p:nvSpPr>
            <p:cNvPr id="77" name="Rectangle 76"/>
            <p:cNvSpPr/>
            <p:nvPr/>
          </p:nvSpPr>
          <p:spPr>
            <a:xfrm>
              <a:off x="805336" y="1698331"/>
              <a:ext cx="5941540"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8" name="Isosceles Triangle 9"/>
            <p:cNvSpPr/>
            <p:nvPr/>
          </p:nvSpPr>
          <p:spPr>
            <a:xfrm rot="10800000">
              <a:off x="3618113" y="4896349"/>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9" name="Rectangle 78"/>
            <p:cNvSpPr/>
            <p:nvPr/>
          </p:nvSpPr>
          <p:spPr>
            <a:xfrm>
              <a:off x="805336" y="2274403"/>
              <a:ext cx="5941540"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3" name="Picture Placeholder 2"/>
          <p:cNvSpPr>
            <a:spLocks noGrp="1" noChangeAspect="1"/>
          </p:cNvSpPr>
          <p:nvPr>
            <p:ph type="pic" idx="1"/>
          </p:nvPr>
        </p:nvSpPr>
        <p:spPr>
          <a:xfrm>
            <a:off x="7543510" y="0"/>
            <a:ext cx="4648490" cy="6858000"/>
          </a:xfrm>
          <a:solidFill>
            <a:schemeClr val="bg1">
              <a:lumMod val="65000"/>
              <a:lumOff val="3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2" name="Title 1"/>
          <p:cNvSpPr>
            <a:spLocks noGrp="1"/>
          </p:cNvSpPr>
          <p:nvPr>
            <p:ph type="title"/>
          </p:nvPr>
        </p:nvSpPr>
        <p:spPr>
          <a:xfrm>
            <a:off x="885443" y="2360255"/>
            <a:ext cx="5776646" cy="1178032"/>
          </a:xfrm>
        </p:spPr>
        <p:txBody>
          <a:bodyPr bIns="0" anchor="b">
            <a:normAutofit/>
          </a:bodyPr>
          <a:lstStyle>
            <a:lvl1pPr>
              <a:defRPr sz="3600">
                <a:solidFill>
                  <a:srgbClr val="FFFEFF"/>
                </a:solidFill>
              </a:defRPr>
            </a:lvl1pPr>
          </a:lstStyle>
          <a:p>
            <a:r>
              <a:rPr lang="en-US"/>
              <a:t>Click to edit Master title style</a:t>
            </a:r>
            <a:endParaRPr lang="en-US" dirty="0"/>
          </a:p>
        </p:txBody>
      </p:sp>
      <p:sp>
        <p:nvSpPr>
          <p:cNvPr id="4" name="Text Placeholder 3"/>
          <p:cNvSpPr>
            <a:spLocks noGrp="1"/>
          </p:cNvSpPr>
          <p:nvPr>
            <p:ph type="body" sz="half" idx="2"/>
          </p:nvPr>
        </p:nvSpPr>
        <p:spPr>
          <a:xfrm>
            <a:off x="885443" y="3545012"/>
            <a:ext cx="5776646" cy="1274198"/>
          </a:xfrm>
        </p:spPr>
        <p:txBody>
          <a:bodyPr>
            <a:normAutofit/>
          </a:bodyPr>
          <a:lstStyle>
            <a:lvl1pPr marL="0" indent="0" algn="ctr">
              <a:buNone/>
              <a:defRPr sz="1800">
                <a:solidFill>
                  <a:srgbClr val="FFFE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04672" y="320040"/>
            <a:ext cx="3657600" cy="320040"/>
          </a:xfrm>
        </p:spPr>
        <p:txBody>
          <a:bodyPr/>
          <a:lstStyle/>
          <a:p>
            <a:fld id="{1941DBC4-A536-4A86-B8A6-B2556E9355F3}" type="datetimeFigureOut">
              <a:rPr lang="en-GB" smtClean="0"/>
              <a:t>11/05/2020</a:t>
            </a:fld>
            <a:endParaRPr lang="en-GB"/>
          </a:p>
        </p:txBody>
      </p:sp>
      <p:sp>
        <p:nvSpPr>
          <p:cNvPr id="6" name="Footer Placeholder 5"/>
          <p:cNvSpPr>
            <a:spLocks noGrp="1"/>
          </p:cNvSpPr>
          <p:nvPr>
            <p:ph type="ftr" sz="quarter" idx="11"/>
          </p:nvPr>
        </p:nvSpPr>
        <p:spPr>
          <a:xfrm>
            <a:off x="804672" y="6227064"/>
            <a:ext cx="5942203" cy="320040"/>
          </a:xfrm>
        </p:spPr>
        <p:txBody>
          <a:bodyPr/>
          <a:lstStyle/>
          <a:p>
            <a:endParaRPr lang="en-GB"/>
          </a:p>
        </p:txBody>
      </p:sp>
      <p:sp>
        <p:nvSpPr>
          <p:cNvPr id="7" name="Slide Number Placeholder 6"/>
          <p:cNvSpPr>
            <a:spLocks noGrp="1"/>
          </p:cNvSpPr>
          <p:nvPr>
            <p:ph type="sldNum" sz="quarter" idx="12"/>
          </p:nvPr>
        </p:nvSpPr>
        <p:spPr>
          <a:xfrm>
            <a:off x="5828377" y="320040"/>
            <a:ext cx="914400" cy="320040"/>
          </a:xfrm>
        </p:spPr>
        <p:txBody>
          <a:bodyPr/>
          <a:lstStyle/>
          <a:p>
            <a:fld id="{69D185E2-81BE-4B5C-8470-1D8161C703F4}" type="slidenum">
              <a:rPr lang="en-GB" smtClean="0"/>
              <a:t>‹#›</a:t>
            </a:fld>
            <a:endParaRPr lang="en-GB"/>
          </a:p>
        </p:txBody>
      </p:sp>
    </p:spTree>
    <p:extLst>
      <p:ext uri="{BB962C8B-B14F-4D97-AF65-F5344CB8AC3E}">
        <p14:creationId xmlns:p14="http://schemas.microsoft.com/office/powerpoint/2010/main" val="30379560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grpSp>
        <p:nvGrpSpPr>
          <p:cNvPr id="75" name="Group 74"/>
          <p:cNvGrpSpPr/>
          <p:nvPr/>
        </p:nvGrpSpPr>
        <p:grpSpPr>
          <a:xfrm>
            <a:off x="-417513" y="0"/>
            <a:ext cx="12584114" cy="6853238"/>
            <a:chOff x="-417513" y="0"/>
            <a:chExt cx="12584114" cy="6853238"/>
          </a:xfrm>
        </p:grpSpPr>
        <p:sp>
          <p:nvSpPr>
            <p:cNvPr id="76"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0"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2"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2"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3"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2" name="Group 21"/>
          <p:cNvGrpSpPr/>
          <p:nvPr/>
        </p:nvGrpSpPr>
        <p:grpSpPr>
          <a:xfrm>
            <a:off x="800144" y="1699589"/>
            <a:ext cx="3674476" cy="3470421"/>
            <a:chOff x="697883" y="1816768"/>
            <a:chExt cx="3674476" cy="3470421"/>
          </a:xfrm>
        </p:grpSpPr>
        <p:sp>
          <p:nvSpPr>
            <p:cNvPr id="23" name="Rectangle 22"/>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4"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2" y="2349925"/>
            <a:ext cx="3501196" cy="2456441"/>
          </a:xfrm>
        </p:spPr>
        <p:txBody>
          <a:bodyPr/>
          <a:lstStyle>
            <a:lvl1pPr>
              <a:defRPr>
                <a:solidFill>
                  <a:srgbClr val="FFFEFF"/>
                </a:solidFil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5109983" y="794719"/>
            <a:ext cx="6275035" cy="525709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941DBC4-A536-4A86-B8A6-B2556E9355F3}" type="datetimeFigureOut">
              <a:rPr lang="en-GB" smtClean="0"/>
              <a:t>11/05/2020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D185E2-81BE-4B5C-8470-1D8161C703F4}" type="slidenum">
              <a:rPr lang="en-GB" smtClean="0"/>
              <a:t>‹#›</a:t>
            </a:fld>
            <a:endParaRPr lang="en-GB"/>
          </a:p>
        </p:txBody>
      </p:sp>
    </p:spTree>
    <p:extLst>
      <p:ext uri="{BB962C8B-B14F-4D97-AF65-F5344CB8AC3E}">
        <p14:creationId xmlns:p14="http://schemas.microsoft.com/office/powerpoint/2010/main" val="39042144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grpSp>
        <p:nvGrpSpPr>
          <p:cNvPr id="75" name="Group 74"/>
          <p:cNvGrpSpPr/>
          <p:nvPr/>
        </p:nvGrpSpPr>
        <p:grpSpPr>
          <a:xfrm flipH="1">
            <a:off x="0" y="0"/>
            <a:ext cx="12584114" cy="6853238"/>
            <a:chOff x="-417513" y="0"/>
            <a:chExt cx="12584114" cy="6853238"/>
          </a:xfrm>
        </p:grpSpPr>
        <p:sp>
          <p:nvSpPr>
            <p:cNvPr id="76"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0"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2"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2"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3"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2" name="Group 21"/>
          <p:cNvGrpSpPr/>
          <p:nvPr/>
        </p:nvGrpSpPr>
        <p:grpSpPr>
          <a:xfrm>
            <a:off x="7718948" y="1699589"/>
            <a:ext cx="3674476" cy="3470421"/>
            <a:chOff x="697883" y="1816768"/>
            <a:chExt cx="3674476" cy="3470421"/>
          </a:xfrm>
        </p:grpSpPr>
        <p:sp>
          <p:nvSpPr>
            <p:cNvPr id="23" name="Rectangle 22"/>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4"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Vertical Title 1"/>
          <p:cNvSpPr>
            <a:spLocks noGrp="1"/>
          </p:cNvSpPr>
          <p:nvPr>
            <p:ph type="title" orient="vert"/>
          </p:nvPr>
        </p:nvSpPr>
        <p:spPr>
          <a:xfrm>
            <a:off x="7807437" y="2349925"/>
            <a:ext cx="3501195" cy="2456442"/>
          </a:xfrm>
        </p:spPr>
        <p:txBody>
          <a:bodyPr vert="eaVert"/>
          <a:lstStyle>
            <a:lvl1pPr algn="l">
              <a:lnSpc>
                <a:spcPct val="80000"/>
              </a:lnSpc>
              <a:defRPr>
                <a:solidFill>
                  <a:srgbClr val="FFFEFF"/>
                </a:solidFil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802747" y="798444"/>
            <a:ext cx="6268622" cy="525730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804672" y="320040"/>
            <a:ext cx="3657600" cy="320040"/>
          </a:xfrm>
        </p:spPr>
        <p:txBody>
          <a:bodyPr/>
          <a:lstStyle/>
          <a:p>
            <a:fld id="{1941DBC4-A536-4A86-B8A6-B2556E9355F3}" type="datetimeFigureOut">
              <a:rPr lang="en-GB" smtClean="0"/>
              <a:t>11/05/2020</a:t>
            </a:fld>
            <a:endParaRPr lang="en-GB"/>
          </a:p>
        </p:txBody>
      </p:sp>
      <p:sp>
        <p:nvSpPr>
          <p:cNvPr id="5" name="Footer Placeholder 4"/>
          <p:cNvSpPr>
            <a:spLocks noGrp="1"/>
          </p:cNvSpPr>
          <p:nvPr>
            <p:ph type="ftr" sz="quarter" idx="11"/>
          </p:nvPr>
        </p:nvSpPr>
        <p:spPr>
          <a:xfrm>
            <a:off x="804672" y="6227064"/>
            <a:ext cx="10588752" cy="320040"/>
          </a:xfrm>
        </p:spPr>
        <p:txBody>
          <a:bodyPr/>
          <a:lstStyle/>
          <a:p>
            <a:endParaRPr lang="en-GB"/>
          </a:p>
        </p:txBody>
      </p:sp>
      <p:sp>
        <p:nvSpPr>
          <p:cNvPr id="6" name="Slide Number Placeholder 5"/>
          <p:cNvSpPr>
            <a:spLocks noGrp="1"/>
          </p:cNvSpPr>
          <p:nvPr>
            <p:ph type="sldNum" sz="quarter" idx="12"/>
          </p:nvPr>
        </p:nvSpPr>
        <p:spPr>
          <a:xfrm>
            <a:off x="10469880" y="320040"/>
            <a:ext cx="914400" cy="320040"/>
          </a:xfrm>
        </p:spPr>
        <p:txBody>
          <a:bodyPr/>
          <a:lstStyle/>
          <a:p>
            <a:fld id="{69D185E2-81BE-4B5C-8470-1D8161C703F4}" type="slidenum">
              <a:rPr lang="en-GB" smtClean="0"/>
              <a:t>‹#›</a:t>
            </a:fld>
            <a:endParaRPr lang="en-GB"/>
          </a:p>
        </p:txBody>
      </p:sp>
    </p:spTree>
    <p:extLst>
      <p:ext uri="{BB962C8B-B14F-4D97-AF65-F5344CB8AC3E}">
        <p14:creationId xmlns:p14="http://schemas.microsoft.com/office/powerpoint/2010/main" val="5122147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91161" y="2358391"/>
            <a:ext cx="3498667" cy="2456485"/>
          </a:xfrm>
          <a:prstGeom prst="rect">
            <a:avLst/>
          </a:prstGeom>
        </p:spPr>
        <p:txBody>
          <a:bodyPr vert="horz" lIns="228600" tIns="228600" rIns="228600" bIns="22860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5434982" y="794719"/>
            <a:ext cx="5950036" cy="525709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04672" y="320040"/>
            <a:ext cx="3657600" cy="320040"/>
          </a:xfrm>
          <a:prstGeom prst="rect">
            <a:avLst/>
          </a:prstGeom>
        </p:spPr>
        <p:txBody>
          <a:bodyPr vert="horz" lIns="91440" tIns="45720" rIns="91440" bIns="45720" rtlCol="0" anchor="ctr"/>
          <a:lstStyle>
            <a:lvl1pPr algn="l">
              <a:defRPr sz="1000">
                <a:solidFill>
                  <a:schemeClr val="tx1">
                    <a:tint val="75000"/>
                  </a:schemeClr>
                </a:solidFill>
              </a:defRPr>
            </a:lvl1pPr>
          </a:lstStyle>
          <a:p>
            <a:fld id="{1941DBC4-A536-4A86-B8A6-B2556E9355F3}" type="datetimeFigureOut">
              <a:rPr lang="en-GB" smtClean="0"/>
              <a:t>11/05/2020</a:t>
            </a:fld>
            <a:endParaRPr lang="en-GB"/>
          </a:p>
        </p:txBody>
      </p:sp>
      <p:sp>
        <p:nvSpPr>
          <p:cNvPr id="5" name="Footer Placeholder 4"/>
          <p:cNvSpPr>
            <a:spLocks noGrp="1"/>
          </p:cNvSpPr>
          <p:nvPr>
            <p:ph type="ftr" sz="quarter" idx="3"/>
          </p:nvPr>
        </p:nvSpPr>
        <p:spPr>
          <a:xfrm>
            <a:off x="804672" y="6227064"/>
            <a:ext cx="10588752" cy="320040"/>
          </a:xfrm>
          <a:prstGeom prst="rect">
            <a:avLst/>
          </a:prstGeom>
        </p:spPr>
        <p:txBody>
          <a:bodyPr vert="horz" lIns="91440" tIns="45720" rIns="91440" bIns="45720" rtlCol="0" anchor="ctr"/>
          <a:lstStyle>
            <a:lvl1pPr algn="r">
              <a:defRPr sz="10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10469880" y="320040"/>
            <a:ext cx="914400" cy="320040"/>
          </a:xfrm>
          <a:prstGeom prst="rect">
            <a:avLst/>
          </a:prstGeom>
        </p:spPr>
        <p:txBody>
          <a:bodyPr vert="horz" lIns="91440" tIns="45720" rIns="91440" bIns="45720" rtlCol="0" anchor="ctr"/>
          <a:lstStyle>
            <a:lvl1pPr algn="r">
              <a:defRPr sz="1000">
                <a:solidFill>
                  <a:schemeClr val="tx1">
                    <a:tint val="75000"/>
                  </a:schemeClr>
                </a:solidFill>
              </a:defRPr>
            </a:lvl1pPr>
          </a:lstStyle>
          <a:p>
            <a:fld id="{69D185E2-81BE-4B5C-8470-1D8161C703F4}" type="slidenum">
              <a:rPr lang="en-GB" smtClean="0"/>
              <a:t>‹#›</a:t>
            </a:fld>
            <a:endParaRPr lang="en-GB"/>
          </a:p>
        </p:txBody>
      </p:sp>
    </p:spTree>
    <p:extLst>
      <p:ext uri="{BB962C8B-B14F-4D97-AF65-F5344CB8AC3E}">
        <p14:creationId xmlns:p14="http://schemas.microsoft.com/office/powerpoint/2010/main" val="1159057025"/>
      </p:ext>
    </p:extLst>
  </p:cSld>
  <p:clrMap bg1="lt1" tx1="dk1" bg2="lt2" tx2="dk2" accent1="accent1" accent2="accent2" accent3="accent3" accent4="accent4" accent5="accent5" accent6="accent6" hlink="hlink" folHlink="folHlink"/>
  <p:sldLayoutIdLst>
    <p:sldLayoutId id="2147483774" r:id="rId1"/>
    <p:sldLayoutId id="2147483775" r:id="rId2"/>
    <p:sldLayoutId id="2147483776" r:id="rId3"/>
    <p:sldLayoutId id="2147483777" r:id="rId4"/>
    <p:sldLayoutId id="2147483778" r:id="rId5"/>
    <p:sldLayoutId id="2147483779" r:id="rId6"/>
    <p:sldLayoutId id="2147483780" r:id="rId7"/>
    <p:sldLayoutId id="2147483781" r:id="rId8"/>
    <p:sldLayoutId id="2147483782" r:id="rId9"/>
    <p:sldLayoutId id="2147483783" r:id="rId10"/>
    <p:sldLayoutId id="2147483784" r:id="rId11"/>
  </p:sldLayoutIdLst>
  <p:txStyles>
    <p:titleStyle>
      <a:lvl1pPr algn="ctr" defTabSz="914400" rtl="0" eaLnBrk="1" latinLnBrk="0" hangingPunct="1">
        <a:lnSpc>
          <a:spcPct val="85000"/>
        </a:lnSpc>
        <a:spcBef>
          <a:spcPct val="0"/>
        </a:spcBef>
        <a:buNone/>
        <a:defRPr sz="4000" b="0" i="0" kern="1200" cap="none" spc="-15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10000"/>
        <a:buFont typeface="Wingdings" panose="05000000000000000000" pitchFamily="2" charset="2"/>
        <a:buChar char="§"/>
        <a:defRPr sz="18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600" kern="120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4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www.youtube.com/watch?v=tJKZ7dkdcEs" TargetMode="External"/><Relationship Id="rId2" Type="http://schemas.openxmlformats.org/officeDocument/2006/relationships/hyperlink" Target="https://www.youtube.com/watch?v=whua9J4p870" TargetMode="External"/><Relationship Id="rId1" Type="http://schemas.openxmlformats.org/officeDocument/2006/relationships/slideLayout" Target="../slideLayouts/slideLayout2.xml"/><Relationship Id="rId4" Type="http://schemas.openxmlformats.org/officeDocument/2006/relationships/hyperlink" Target="https://www.youtube.com/watch?v=gzsMrlPx2d8" TargetMode="Externa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www.thefamouspeople.com/profiles/bear-grylls-6100.php" TargetMode="External"/><Relationship Id="rId2" Type="http://schemas.openxmlformats.org/officeDocument/2006/relationships/hyperlink" Target="https://metro.co.uk/2018/06/26/bear-grylls-wife-age-children-career-television-7660757/" TargetMode="External"/><Relationship Id="rId1" Type="http://schemas.openxmlformats.org/officeDocument/2006/relationships/slideLayout" Target="../slideLayouts/slideLayout2.xml"/><Relationship Id="rId4" Type="http://schemas.openxmlformats.org/officeDocument/2006/relationships/hyperlink" Target="https://www.channel24.co.za/TV/FeaturedArticle/24-Facts-Bear-Grylls-20120314"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a:extLst>
              <a:ext uri="{FF2B5EF4-FFF2-40B4-BE49-F238E27FC236}">
                <a16:creationId xmlns:a16="http://schemas.microsoft.com/office/drawing/2014/main" id="{76081D97-B35B-4C37-B11D-738896D209DC}"/>
              </a:ext>
            </a:extLst>
          </p:cNvPr>
          <p:cNvGraphicFramePr>
            <a:graphicFrameLocks noGrp="1"/>
          </p:cNvGraphicFramePr>
          <p:nvPr>
            <p:extLst>
              <p:ext uri="{D42A27DB-BD31-4B8C-83A1-F6EECF244321}">
                <p14:modId xmlns:p14="http://schemas.microsoft.com/office/powerpoint/2010/main" val="4103883363"/>
              </p:ext>
            </p:extLst>
          </p:nvPr>
        </p:nvGraphicFramePr>
        <p:xfrm>
          <a:off x="2375975" y="2193735"/>
          <a:ext cx="7668358" cy="2455638"/>
        </p:xfrm>
        <a:graphic>
          <a:graphicData uri="http://schemas.openxmlformats.org/drawingml/2006/table">
            <a:tbl>
              <a:tblPr/>
              <a:tblGrid>
                <a:gridCol w="7668358">
                  <a:extLst>
                    <a:ext uri="{9D8B030D-6E8A-4147-A177-3AD203B41FA5}">
                      <a16:colId xmlns:a16="http://schemas.microsoft.com/office/drawing/2014/main" val="250167048"/>
                    </a:ext>
                  </a:extLst>
                </a:gridCol>
              </a:tblGrid>
              <a:tr h="629804">
                <a:tc>
                  <a:txBody>
                    <a:bodyPr/>
                    <a:lstStyle/>
                    <a:p>
                      <a:pPr algn="l">
                        <a:spcAft>
                          <a:spcPts val="0"/>
                        </a:spcAft>
                      </a:pPr>
                      <a:r>
                        <a:rPr lang="en-GB" sz="2000" b="1">
                          <a:effectLst/>
                          <a:latin typeface="SassoonPrimaryInfant"/>
                          <a:cs typeface="Times New Roman" panose="02020603050405020304" pitchFamily="18" charset="0"/>
                        </a:rPr>
                        <a:t>Success Criteria </a:t>
                      </a:r>
                      <a:endParaRPr lang="en-GB" sz="2000" b="1">
                        <a:effectLst/>
                        <a:latin typeface="Times New Roman" panose="02020603050405020304" pitchFamily="18" charset="0"/>
                        <a:cs typeface="Times New Roman" panose="02020603050405020304" pitchFamily="18" charset="0"/>
                      </a:endParaRPr>
                    </a:p>
                  </a:txBody>
                  <a:tcPr marL="68580" marR="68580" marT="0" marB="0">
                    <a:lnL w="19050" cap="flat" cmpd="dbl"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60592583"/>
                  </a:ext>
                </a:extLst>
              </a:tr>
              <a:tr h="606634">
                <a:tc>
                  <a:txBody>
                    <a:bodyPr/>
                    <a:lstStyle/>
                    <a:p>
                      <a:pPr>
                        <a:spcAft>
                          <a:spcPts val="0"/>
                        </a:spcAft>
                      </a:pPr>
                      <a:r>
                        <a:rPr lang="en-US" sz="2000">
                          <a:effectLst/>
                          <a:latin typeface="SassoonPrimaryInfant"/>
                          <a:ea typeface="Times New Roman" panose="02020603050405020304" pitchFamily="18" charset="0"/>
                          <a:cs typeface="Tahoma" panose="020B0604030504040204" pitchFamily="34" charset="0"/>
                        </a:rPr>
                        <a:t>I can research Bear Grylls and create a plan for my Biography using bullet points.</a:t>
                      </a:r>
                      <a:endParaRPr lang="en-GB" sz="2000">
                        <a:effectLst/>
                        <a:latin typeface="Times New Roman" panose="02020603050405020304" pitchFamily="18" charset="0"/>
                        <a:ea typeface="Times New Roman" panose="02020603050405020304" pitchFamily="18" charset="0"/>
                      </a:endParaRPr>
                    </a:p>
                  </a:txBody>
                  <a:tcPr marL="68580" marR="68580" marT="0" marB="0">
                    <a:lnL w="19050" cap="flat" cmpd="dbl"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48444788"/>
                  </a:ext>
                </a:extLst>
              </a:tr>
              <a:tr h="606634">
                <a:tc>
                  <a:txBody>
                    <a:bodyPr/>
                    <a:lstStyle/>
                    <a:p>
                      <a:pPr>
                        <a:spcAft>
                          <a:spcPts val="0"/>
                        </a:spcAft>
                      </a:pPr>
                      <a:r>
                        <a:rPr lang="en-US" sz="2000">
                          <a:effectLst/>
                          <a:latin typeface="SassoonPrimaryInfant"/>
                          <a:ea typeface="Times New Roman" panose="02020603050405020304" pitchFamily="18" charset="0"/>
                          <a:cs typeface="Tahoma" panose="020B0604030504040204" pitchFamily="34" charset="0"/>
                        </a:rPr>
                        <a:t>I can ensure that my Biography is written in the third person, in chronological order and in the past tense.</a:t>
                      </a:r>
                      <a:endParaRPr lang="en-GB" sz="2000">
                        <a:effectLst/>
                        <a:latin typeface="Times New Roman" panose="02020603050405020304" pitchFamily="18" charset="0"/>
                        <a:ea typeface="Times New Roman" panose="02020603050405020304" pitchFamily="18" charset="0"/>
                      </a:endParaRPr>
                    </a:p>
                  </a:txBody>
                  <a:tcPr marL="68580" marR="68580" marT="0" marB="0">
                    <a:lnL w="19050" cap="flat" cmpd="dbl"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78695576"/>
                  </a:ext>
                </a:extLst>
              </a:tr>
              <a:tr h="606634">
                <a:tc>
                  <a:txBody>
                    <a:bodyPr/>
                    <a:lstStyle/>
                    <a:p>
                      <a:pPr algn="just">
                        <a:spcAft>
                          <a:spcPts val="0"/>
                        </a:spcAft>
                      </a:pPr>
                      <a:r>
                        <a:rPr lang="en-US" sz="2000" dirty="0">
                          <a:effectLst/>
                          <a:latin typeface="SassoonPrimaryInfant"/>
                          <a:ea typeface="Times New Roman" panose="02020603050405020304" pitchFamily="18" charset="0"/>
                          <a:cs typeface="Tahoma" panose="020B0604030504040204" pitchFamily="34" charset="0"/>
                        </a:rPr>
                        <a:t>I can read over my work checking for punctuation and spelling errors.</a:t>
                      </a:r>
                      <a:endParaRPr lang="en-GB" sz="2000" dirty="0">
                        <a:effectLst/>
                        <a:latin typeface="Times New Roman" panose="02020603050405020304" pitchFamily="18" charset="0"/>
                        <a:ea typeface="Times New Roman" panose="02020603050405020304" pitchFamily="18" charset="0"/>
                      </a:endParaRPr>
                    </a:p>
                  </a:txBody>
                  <a:tcPr marL="68580" marR="68580" marT="0" marB="0">
                    <a:lnL w="19050" cap="flat" cmpd="dbl"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tcPr>
                </a:tc>
                <a:extLst>
                  <a:ext uri="{0D108BD9-81ED-4DB2-BD59-A6C34878D82A}">
                    <a16:rowId xmlns:a16="http://schemas.microsoft.com/office/drawing/2014/main" val="2970311705"/>
                  </a:ext>
                </a:extLst>
              </a:tr>
            </a:tbl>
          </a:graphicData>
        </a:graphic>
      </p:graphicFrame>
      <p:sp>
        <p:nvSpPr>
          <p:cNvPr id="7" name="Rectangle 1">
            <a:extLst>
              <a:ext uri="{FF2B5EF4-FFF2-40B4-BE49-F238E27FC236}">
                <a16:creationId xmlns:a16="http://schemas.microsoft.com/office/drawing/2014/main" id="{244F92BA-4E74-4FBF-A508-F6770CE58258}"/>
              </a:ext>
            </a:extLst>
          </p:cNvPr>
          <p:cNvSpPr>
            <a:spLocks noChangeArrowheads="1"/>
          </p:cNvSpPr>
          <p:nvPr/>
        </p:nvSpPr>
        <p:spPr bwMode="auto">
          <a:xfrm>
            <a:off x="2375975" y="1184732"/>
            <a:ext cx="7357207" cy="17081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3600" b="0" i="0" u="sng" strike="noStrike" cap="none" normalizeH="0" baseline="0" dirty="0">
                <a:ln>
                  <a:noFill/>
                </a:ln>
                <a:solidFill>
                  <a:schemeClr val="tx1"/>
                </a:solidFill>
                <a:effectLst/>
                <a:latin typeface="SassoonPrimaryInfant" charset="0"/>
                <a:ea typeface="Times New Roman" panose="02020603050405020304" pitchFamily="18" charset="0"/>
                <a:cs typeface="Tahoma" panose="020B0604030504040204" pitchFamily="34" charset="0"/>
              </a:rPr>
              <a:t>LI: To write a biography on Bear Grylls.</a:t>
            </a:r>
            <a:br>
              <a:rPr kumimoji="0" lang="en-US" altLang="en-US" sz="3600" b="0" i="0" u="sng" strike="noStrike" cap="none" normalizeH="0" baseline="0" dirty="0">
                <a:ln>
                  <a:noFill/>
                </a:ln>
                <a:solidFill>
                  <a:schemeClr val="tx1"/>
                </a:solidFill>
                <a:effectLst/>
                <a:latin typeface="SassoonPrimaryInfant" charset="0"/>
                <a:ea typeface="Times New Roman" panose="02020603050405020304" pitchFamily="18" charset="0"/>
                <a:cs typeface="Tahoma" panose="020B0604030504040204" pitchFamily="34" charset="0"/>
              </a:rPr>
            </a:br>
            <a:br>
              <a:rPr kumimoji="0" lang="en-US" altLang="en-US" sz="3600" b="0" i="0" u="sng" strike="noStrike" cap="none" normalizeH="0" baseline="0" dirty="0">
                <a:ln>
                  <a:noFill/>
                </a:ln>
                <a:solidFill>
                  <a:schemeClr val="tx1"/>
                </a:solidFill>
                <a:effectLst/>
                <a:latin typeface="SassoonPrimaryInfant" charset="0"/>
                <a:ea typeface="Times New Roman" panose="02020603050405020304" pitchFamily="18" charset="0"/>
                <a:cs typeface="Tahoma" panose="020B0604030504040204" pitchFamily="34" charset="0"/>
              </a:rPr>
            </a:br>
            <a:endParaRPr kumimoji="0" lang="en-US" altLang="en-US" sz="3600" b="0" i="0" u="none" strike="noStrike" cap="none" normalizeH="0" baseline="0" dirty="0">
              <a:ln>
                <a:noFill/>
              </a:ln>
              <a:solidFill>
                <a:schemeClr val="tx1"/>
              </a:solidFill>
              <a:effectLst/>
              <a:latin typeface="Arial" panose="020B0604020202020204" pitchFamily="34" charset="0"/>
            </a:endParaRPr>
          </a:p>
        </p:txBody>
      </p:sp>
      <p:sp>
        <p:nvSpPr>
          <p:cNvPr id="4" name="Title 1">
            <a:extLst>
              <a:ext uri="{FF2B5EF4-FFF2-40B4-BE49-F238E27FC236}">
                <a16:creationId xmlns:a16="http://schemas.microsoft.com/office/drawing/2014/main" id="{F9EA5F3A-DE47-4085-8575-1DDB12889B32}"/>
              </a:ext>
            </a:extLst>
          </p:cNvPr>
          <p:cNvSpPr txBox="1">
            <a:spLocks/>
          </p:cNvSpPr>
          <p:nvPr/>
        </p:nvSpPr>
        <p:spPr>
          <a:xfrm>
            <a:off x="838200" y="521951"/>
            <a:ext cx="10515600" cy="1325563"/>
          </a:xfrm>
          <a:prstGeom prst="rect">
            <a:avLst/>
          </a:prstGeom>
        </p:spPr>
        <p:txBody>
          <a:bodyPr vert="horz" lIns="91440" tIns="45720" rIns="91440" bIns="45720" rtlCol="0" anchor="b">
            <a:normAutofit fontScale="750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8000"/>
              <a:t>Writing</a:t>
            </a:r>
            <a:br>
              <a:rPr lang="en-GB"/>
            </a:br>
            <a:endParaRPr lang="en-GB" dirty="0"/>
          </a:p>
        </p:txBody>
      </p:sp>
    </p:spTree>
    <p:extLst>
      <p:ext uri="{BB962C8B-B14F-4D97-AF65-F5344CB8AC3E}">
        <p14:creationId xmlns:p14="http://schemas.microsoft.com/office/powerpoint/2010/main" val="4826979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665A40-076F-4273-AA29-C8CC9F5B9311}"/>
              </a:ext>
            </a:extLst>
          </p:cNvPr>
          <p:cNvSpPr>
            <a:spLocks noGrp="1"/>
          </p:cNvSpPr>
          <p:nvPr>
            <p:ph type="title"/>
          </p:nvPr>
        </p:nvSpPr>
        <p:spPr>
          <a:xfrm>
            <a:off x="4416287" y="351873"/>
            <a:ext cx="10515600" cy="1325563"/>
          </a:xfrm>
        </p:spPr>
        <p:txBody>
          <a:bodyPr/>
          <a:lstStyle/>
          <a:p>
            <a:r>
              <a:rPr lang="en-GB" b="1" u="sng" dirty="0"/>
              <a:t>Bear Grylls</a:t>
            </a:r>
          </a:p>
        </p:txBody>
      </p:sp>
      <p:pic>
        <p:nvPicPr>
          <p:cNvPr id="4" name="Picture 3">
            <a:extLst>
              <a:ext uri="{FF2B5EF4-FFF2-40B4-BE49-F238E27FC236}">
                <a16:creationId xmlns:a16="http://schemas.microsoft.com/office/drawing/2014/main" id="{6266000B-C9E9-41EA-BCAF-8EB025567D03}"/>
              </a:ext>
            </a:extLst>
          </p:cNvPr>
          <p:cNvPicPr>
            <a:picLocks noChangeAspect="1"/>
          </p:cNvPicPr>
          <p:nvPr/>
        </p:nvPicPr>
        <p:blipFill>
          <a:blip r:embed="rId2"/>
          <a:stretch>
            <a:fillRect/>
          </a:stretch>
        </p:blipFill>
        <p:spPr>
          <a:xfrm>
            <a:off x="2351936" y="1677436"/>
            <a:ext cx="7322151" cy="3424877"/>
          </a:xfrm>
          <a:prstGeom prst="rect">
            <a:avLst/>
          </a:prstGeom>
        </p:spPr>
      </p:pic>
      <p:sp>
        <p:nvSpPr>
          <p:cNvPr id="5" name="TextBox 4">
            <a:extLst>
              <a:ext uri="{FF2B5EF4-FFF2-40B4-BE49-F238E27FC236}">
                <a16:creationId xmlns:a16="http://schemas.microsoft.com/office/drawing/2014/main" id="{BDE77E54-02EE-416B-9090-EC49E87E0249}"/>
              </a:ext>
            </a:extLst>
          </p:cNvPr>
          <p:cNvSpPr txBox="1"/>
          <p:nvPr/>
        </p:nvSpPr>
        <p:spPr>
          <a:xfrm>
            <a:off x="3889296" y="5418845"/>
            <a:ext cx="4995081" cy="369332"/>
          </a:xfrm>
          <a:prstGeom prst="rect">
            <a:avLst/>
          </a:prstGeom>
          <a:noFill/>
        </p:spPr>
        <p:txBody>
          <a:bodyPr wrap="square" rtlCol="0">
            <a:spAutoFit/>
          </a:bodyPr>
          <a:lstStyle/>
          <a:p>
            <a:r>
              <a:rPr lang="en-GB" b="1" dirty="0"/>
              <a:t>Do you know anything about Bear Grylls?</a:t>
            </a:r>
          </a:p>
        </p:txBody>
      </p:sp>
      <p:sp>
        <p:nvSpPr>
          <p:cNvPr id="6" name="TextBox 5">
            <a:extLst>
              <a:ext uri="{FF2B5EF4-FFF2-40B4-BE49-F238E27FC236}">
                <a16:creationId xmlns:a16="http://schemas.microsoft.com/office/drawing/2014/main" id="{1427685B-5C36-44FC-ACEE-4633DFB4BB04}"/>
              </a:ext>
            </a:extLst>
          </p:cNvPr>
          <p:cNvSpPr txBox="1"/>
          <p:nvPr/>
        </p:nvSpPr>
        <p:spPr>
          <a:xfrm>
            <a:off x="3937605" y="5859796"/>
            <a:ext cx="4557722" cy="646331"/>
          </a:xfrm>
          <a:prstGeom prst="rect">
            <a:avLst/>
          </a:prstGeom>
          <a:noFill/>
        </p:spPr>
        <p:txBody>
          <a:bodyPr wrap="square" rtlCol="0">
            <a:spAutoFit/>
          </a:bodyPr>
          <a:lstStyle/>
          <a:p>
            <a:r>
              <a:rPr lang="en-GB" b="1" dirty="0"/>
              <a:t>Are there any clues in the picture that can tell you what he is well-known for?</a:t>
            </a:r>
          </a:p>
        </p:txBody>
      </p:sp>
    </p:spTree>
    <p:extLst>
      <p:ext uri="{BB962C8B-B14F-4D97-AF65-F5344CB8AC3E}">
        <p14:creationId xmlns:p14="http://schemas.microsoft.com/office/powerpoint/2010/main" val="40463859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665A40-076F-4273-AA29-C8CC9F5B9311}"/>
              </a:ext>
            </a:extLst>
          </p:cNvPr>
          <p:cNvSpPr>
            <a:spLocks noGrp="1"/>
          </p:cNvSpPr>
          <p:nvPr>
            <p:ph type="title"/>
          </p:nvPr>
        </p:nvSpPr>
        <p:spPr>
          <a:xfrm>
            <a:off x="7874928" y="1134142"/>
            <a:ext cx="3456122" cy="4589717"/>
          </a:xfrm>
        </p:spPr>
        <p:txBody>
          <a:bodyPr vert="horz" lIns="228600" tIns="228600" rIns="228600" bIns="228600" rtlCol="0" anchor="ctr">
            <a:normAutofit/>
          </a:bodyPr>
          <a:lstStyle/>
          <a:p>
            <a:pPr algn="l"/>
            <a:r>
              <a:rPr lang="en-US" sz="4800"/>
              <a:t>Bear Grylls</a:t>
            </a:r>
          </a:p>
        </p:txBody>
      </p:sp>
      <p:sp>
        <p:nvSpPr>
          <p:cNvPr id="3" name="Rectangle 2">
            <a:extLst>
              <a:ext uri="{FF2B5EF4-FFF2-40B4-BE49-F238E27FC236}">
                <a16:creationId xmlns:a16="http://schemas.microsoft.com/office/drawing/2014/main" id="{226A682C-B986-4C48-8B02-E08A96FF93C9}"/>
              </a:ext>
            </a:extLst>
          </p:cNvPr>
          <p:cNvSpPr/>
          <p:nvPr/>
        </p:nvSpPr>
        <p:spPr>
          <a:xfrm>
            <a:off x="798577" y="803186"/>
            <a:ext cx="5427137" cy="5248622"/>
          </a:xfrm>
          <a:prstGeom prst="rect">
            <a:avLst/>
          </a:prstGeom>
        </p:spPr>
        <p:txBody>
          <a:bodyPr vert="horz" lIns="91440" tIns="45720" rIns="91440" bIns="45720" rtlCol="0" anchor="ctr">
            <a:normAutofit/>
          </a:bodyPr>
          <a:lstStyle/>
          <a:p>
            <a:pPr indent="-228600" defTabSz="914400">
              <a:lnSpc>
                <a:spcPct val="120000"/>
              </a:lnSpc>
              <a:spcAft>
                <a:spcPts val="600"/>
              </a:spcAft>
              <a:buClr>
                <a:schemeClr val="accent1"/>
              </a:buClr>
              <a:buSzPct val="110000"/>
              <a:buFont typeface="Wingdings" panose="05000000000000000000" pitchFamily="2" charset="2"/>
              <a:buChar char="§"/>
            </a:pPr>
            <a:endParaRPr lang="en-US" sz="1600"/>
          </a:p>
          <a:p>
            <a:pPr indent="-228600" defTabSz="914400">
              <a:lnSpc>
                <a:spcPct val="120000"/>
              </a:lnSpc>
              <a:spcAft>
                <a:spcPts val="600"/>
              </a:spcAft>
              <a:buClr>
                <a:schemeClr val="accent1"/>
              </a:buClr>
              <a:buSzPct val="110000"/>
              <a:buFont typeface="Wingdings" panose="05000000000000000000" pitchFamily="2" charset="2"/>
              <a:buChar char="§"/>
            </a:pPr>
            <a:r>
              <a:rPr lang="en-US" sz="1600"/>
              <a:t>Bear Grylls is an adventurer, popularly known for his survival tactics in his television series Man vs. Wild.</a:t>
            </a:r>
          </a:p>
          <a:p>
            <a:pPr indent="-228600" defTabSz="914400">
              <a:lnSpc>
                <a:spcPct val="120000"/>
              </a:lnSpc>
              <a:spcAft>
                <a:spcPts val="600"/>
              </a:spcAft>
              <a:buClr>
                <a:schemeClr val="accent1"/>
              </a:buClr>
              <a:buSzPct val="110000"/>
              <a:buFont typeface="Wingdings" panose="05000000000000000000" pitchFamily="2" charset="2"/>
              <a:buChar char="§"/>
            </a:pPr>
            <a:endParaRPr lang="en-US" sz="1600"/>
          </a:p>
          <a:p>
            <a:pPr indent="-228600" defTabSz="914400">
              <a:lnSpc>
                <a:spcPct val="120000"/>
              </a:lnSpc>
              <a:spcAft>
                <a:spcPts val="600"/>
              </a:spcAft>
              <a:buClr>
                <a:schemeClr val="accent1"/>
              </a:buClr>
              <a:buSzPct val="110000"/>
              <a:buFont typeface="Wingdings" panose="05000000000000000000" pitchFamily="2" charset="2"/>
              <a:buChar char="§"/>
            </a:pPr>
            <a:r>
              <a:rPr lang="en-US" sz="1600"/>
              <a:t>Since he was a child, he has always been interested in adventure sports such as: mountaineering, sailing, and sky diving.</a:t>
            </a:r>
          </a:p>
          <a:p>
            <a:pPr indent="-228600" defTabSz="914400">
              <a:lnSpc>
                <a:spcPct val="120000"/>
              </a:lnSpc>
              <a:spcAft>
                <a:spcPts val="600"/>
              </a:spcAft>
              <a:buClr>
                <a:schemeClr val="accent1"/>
              </a:buClr>
              <a:buSzPct val="110000"/>
              <a:buFont typeface="Wingdings" panose="05000000000000000000" pitchFamily="2" charset="2"/>
              <a:buChar char="§"/>
            </a:pPr>
            <a:endParaRPr lang="en-US" sz="1600"/>
          </a:p>
          <a:p>
            <a:pPr indent="-228600" defTabSz="914400">
              <a:lnSpc>
                <a:spcPct val="120000"/>
              </a:lnSpc>
              <a:spcAft>
                <a:spcPts val="600"/>
              </a:spcAft>
              <a:buClr>
                <a:schemeClr val="accent1"/>
              </a:buClr>
              <a:buSzPct val="110000"/>
              <a:buFont typeface="Wingdings" panose="05000000000000000000" pitchFamily="2" charset="2"/>
              <a:buChar char="§"/>
            </a:pPr>
            <a:r>
              <a:rPr lang="en-US" sz="1600"/>
              <a:t>He is also known for hiking in the Himalayan Mountains of Sikkim and West Bengal, and on 16th May 1998, he climbed Mount Everest and registered his name in the ‘Guinness Book of Records.’</a:t>
            </a:r>
          </a:p>
          <a:p>
            <a:pPr indent="-228600" defTabSz="914400">
              <a:lnSpc>
                <a:spcPct val="120000"/>
              </a:lnSpc>
              <a:spcAft>
                <a:spcPts val="600"/>
              </a:spcAft>
              <a:buClr>
                <a:schemeClr val="accent1"/>
              </a:buClr>
              <a:buSzPct val="110000"/>
              <a:buFont typeface="Wingdings" panose="05000000000000000000" pitchFamily="2" charset="2"/>
              <a:buChar char="§"/>
            </a:pPr>
            <a:endParaRPr lang="en-US" sz="1600"/>
          </a:p>
          <a:p>
            <a:pPr indent="-228600" defTabSz="914400">
              <a:lnSpc>
                <a:spcPct val="120000"/>
              </a:lnSpc>
              <a:spcAft>
                <a:spcPts val="600"/>
              </a:spcAft>
              <a:buClr>
                <a:schemeClr val="accent1"/>
              </a:buClr>
              <a:buSzPct val="110000"/>
              <a:buFont typeface="Wingdings" panose="05000000000000000000" pitchFamily="2" charset="2"/>
              <a:buChar char="§"/>
            </a:pPr>
            <a:endParaRPr lang="en-US" sz="1600"/>
          </a:p>
        </p:txBody>
      </p:sp>
    </p:spTree>
    <p:extLst>
      <p:ext uri="{BB962C8B-B14F-4D97-AF65-F5344CB8AC3E}">
        <p14:creationId xmlns:p14="http://schemas.microsoft.com/office/powerpoint/2010/main" val="4371778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BF0D1B-06EF-41C7-AC52-220664DB7194}"/>
              </a:ext>
            </a:extLst>
          </p:cNvPr>
          <p:cNvSpPr>
            <a:spLocks noGrp="1"/>
          </p:cNvSpPr>
          <p:nvPr>
            <p:ph type="title"/>
          </p:nvPr>
        </p:nvSpPr>
        <p:spPr>
          <a:xfrm>
            <a:off x="645459" y="960120"/>
            <a:ext cx="3865695" cy="4171278"/>
          </a:xfrm>
        </p:spPr>
        <p:txBody>
          <a:bodyPr>
            <a:normAutofit/>
          </a:bodyPr>
          <a:lstStyle/>
          <a:p>
            <a:pPr algn="r"/>
            <a:r>
              <a:rPr lang="en-GB" sz="4400">
                <a:solidFill>
                  <a:schemeClr val="tx1"/>
                </a:solidFill>
              </a:rPr>
              <a:t>Watch these short survival skill tips from Bear Grylls:</a:t>
            </a:r>
          </a:p>
        </p:txBody>
      </p:sp>
      <p:sp>
        <p:nvSpPr>
          <p:cNvPr id="3" name="Content Placeholder 2">
            <a:extLst>
              <a:ext uri="{FF2B5EF4-FFF2-40B4-BE49-F238E27FC236}">
                <a16:creationId xmlns:a16="http://schemas.microsoft.com/office/drawing/2014/main" id="{511495E1-580F-4D59-8326-3156C663F743}"/>
              </a:ext>
            </a:extLst>
          </p:cNvPr>
          <p:cNvSpPr>
            <a:spLocks noGrp="1"/>
          </p:cNvSpPr>
          <p:nvPr>
            <p:ph idx="1"/>
          </p:nvPr>
        </p:nvSpPr>
        <p:spPr>
          <a:xfrm>
            <a:off x="4983164" y="960120"/>
            <a:ext cx="5511800" cy="4171278"/>
          </a:xfrm>
        </p:spPr>
        <p:txBody>
          <a:bodyPr>
            <a:normAutofit/>
          </a:bodyPr>
          <a:lstStyle/>
          <a:p>
            <a:pPr marL="0" indent="0">
              <a:buNone/>
            </a:pPr>
            <a:r>
              <a:rPr lang="en-GB" dirty="0">
                <a:hlinkClick r:id="rId2"/>
              </a:rPr>
              <a:t>https://www.youtube.com/watch?v=whua9J4p870</a:t>
            </a:r>
            <a:endParaRPr lang="en-GB" dirty="0"/>
          </a:p>
          <a:p>
            <a:pPr marL="0" indent="0">
              <a:buNone/>
            </a:pPr>
            <a:endParaRPr lang="en-GB" dirty="0"/>
          </a:p>
          <a:p>
            <a:pPr marL="0" indent="0">
              <a:buNone/>
            </a:pPr>
            <a:endParaRPr lang="en-GB" dirty="0"/>
          </a:p>
          <a:p>
            <a:pPr marL="0" indent="0">
              <a:buNone/>
            </a:pPr>
            <a:r>
              <a:rPr lang="en-GB" dirty="0">
                <a:hlinkClick r:id="rId3"/>
              </a:rPr>
              <a:t>https://www.youtube.com/watch?v=tJKZ7dkdcEs</a:t>
            </a:r>
            <a:endParaRPr lang="en-GB" dirty="0"/>
          </a:p>
          <a:p>
            <a:pPr marL="0" indent="0">
              <a:buNone/>
            </a:pPr>
            <a:endParaRPr lang="en-GB" dirty="0"/>
          </a:p>
          <a:p>
            <a:pPr marL="0" indent="0">
              <a:buNone/>
            </a:pPr>
            <a:endParaRPr lang="en-GB" dirty="0"/>
          </a:p>
          <a:p>
            <a:pPr marL="0" indent="0">
              <a:buNone/>
            </a:pPr>
            <a:r>
              <a:rPr lang="en-GB" dirty="0">
                <a:hlinkClick r:id="rId4"/>
              </a:rPr>
              <a:t>https://www.youtube.com/watch?v=gzsMrlPx2d8</a:t>
            </a:r>
            <a:endParaRPr lang="en-GB" dirty="0"/>
          </a:p>
          <a:p>
            <a:pPr marL="0" indent="0">
              <a:buNone/>
            </a:pPr>
            <a:endParaRPr lang="en-GB" dirty="0"/>
          </a:p>
        </p:txBody>
      </p:sp>
    </p:spTree>
    <p:extLst>
      <p:ext uri="{BB962C8B-B14F-4D97-AF65-F5344CB8AC3E}">
        <p14:creationId xmlns:p14="http://schemas.microsoft.com/office/powerpoint/2010/main" val="27756148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4" name="Group 6">
            <a:extLst>
              <a:ext uri="{FF2B5EF4-FFF2-40B4-BE49-F238E27FC236}">
                <a16:creationId xmlns:a16="http://schemas.microsoft.com/office/drawing/2014/main" id="{58876FC7-262C-4D21-BF78-6A5AC136685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29674" y="-59376"/>
            <a:ext cx="12515851" cy="6923798"/>
            <a:chOff x="-329674" y="-51881"/>
            <a:chExt cx="12515851" cy="6923798"/>
          </a:xfrm>
        </p:grpSpPr>
        <p:sp>
          <p:nvSpPr>
            <p:cNvPr id="5" name="Freeform 5">
              <a:extLst>
                <a:ext uri="{FF2B5EF4-FFF2-40B4-BE49-F238E27FC236}">
                  <a16:creationId xmlns:a16="http://schemas.microsoft.com/office/drawing/2014/main" id="{ABE409A9-3B26-4DE4-A0DF-736A57D7D9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 name="Freeform 6">
              <a:extLst>
                <a:ext uri="{FF2B5EF4-FFF2-40B4-BE49-F238E27FC236}">
                  <a16:creationId xmlns:a16="http://schemas.microsoft.com/office/drawing/2014/main" id="{DDFC98DB-AE56-4BC5-A7FC-E1958210DF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7" name="Freeform 7">
              <a:extLst>
                <a:ext uri="{FF2B5EF4-FFF2-40B4-BE49-F238E27FC236}">
                  <a16:creationId xmlns:a16="http://schemas.microsoft.com/office/drawing/2014/main" id="{04C56DFB-4797-43DA-AF68-54F5A02880D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32" name="Freeform 8">
              <a:extLst>
                <a:ext uri="{FF2B5EF4-FFF2-40B4-BE49-F238E27FC236}">
                  <a16:creationId xmlns:a16="http://schemas.microsoft.com/office/drawing/2014/main" id="{A2E5DA65-4E8C-4ED5-BB6A-C4E1072C3E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4" name="Freeform 9">
              <a:extLst>
                <a:ext uri="{FF2B5EF4-FFF2-40B4-BE49-F238E27FC236}">
                  <a16:creationId xmlns:a16="http://schemas.microsoft.com/office/drawing/2014/main" id="{D6D08778-9B28-4AB2-8301-3751F4DAF3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5" name="Freeform 10">
              <a:extLst>
                <a:ext uri="{FF2B5EF4-FFF2-40B4-BE49-F238E27FC236}">
                  <a16:creationId xmlns:a16="http://schemas.microsoft.com/office/drawing/2014/main" id="{B6E71DBF-240E-4319-BE17-2155D0DCAA8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7" name="Freeform 11">
              <a:extLst>
                <a:ext uri="{FF2B5EF4-FFF2-40B4-BE49-F238E27FC236}">
                  <a16:creationId xmlns:a16="http://schemas.microsoft.com/office/drawing/2014/main" id="{2235DD60-9149-4F52-BA2C-888BBDF8BE1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9" name="Freeform 12">
              <a:extLst>
                <a:ext uri="{FF2B5EF4-FFF2-40B4-BE49-F238E27FC236}">
                  <a16:creationId xmlns:a16="http://schemas.microsoft.com/office/drawing/2014/main" id="{1FDAF4AB-72D9-49A1-A44E-F2E43254480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0" name="Freeform 13">
              <a:extLst>
                <a:ext uri="{FF2B5EF4-FFF2-40B4-BE49-F238E27FC236}">
                  <a16:creationId xmlns:a16="http://schemas.microsoft.com/office/drawing/2014/main" id="{7C74439E-2FCE-4914-B25A-0E2EACF6480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61" name="Freeform 14">
              <a:extLst>
                <a:ext uri="{FF2B5EF4-FFF2-40B4-BE49-F238E27FC236}">
                  <a16:creationId xmlns:a16="http://schemas.microsoft.com/office/drawing/2014/main" id="{6F2AC5F5-24C6-4B21-B2A6-14E2A3DDE3D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62" name="Freeform 15">
              <a:extLst>
                <a:ext uri="{FF2B5EF4-FFF2-40B4-BE49-F238E27FC236}">
                  <a16:creationId xmlns:a16="http://schemas.microsoft.com/office/drawing/2014/main" id="{53E026AA-CFCC-425A-AEBB-5AF946E737E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63" name="Freeform 16">
              <a:extLst>
                <a:ext uri="{FF2B5EF4-FFF2-40B4-BE49-F238E27FC236}">
                  <a16:creationId xmlns:a16="http://schemas.microsoft.com/office/drawing/2014/main" id="{CFB34E43-D7A7-44DD-B688-0C80F75A5FA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64" name="Freeform 17">
              <a:extLst>
                <a:ext uri="{FF2B5EF4-FFF2-40B4-BE49-F238E27FC236}">
                  <a16:creationId xmlns:a16="http://schemas.microsoft.com/office/drawing/2014/main" id="{79E6D206-E674-40DF-B2D9-F4D4C81F22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5" name="Freeform 18">
              <a:extLst>
                <a:ext uri="{FF2B5EF4-FFF2-40B4-BE49-F238E27FC236}">
                  <a16:creationId xmlns:a16="http://schemas.microsoft.com/office/drawing/2014/main" id="{B8D71898-E190-48BB-9FA1-B18CFBECD1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6" name="Freeform 19">
              <a:extLst>
                <a:ext uri="{FF2B5EF4-FFF2-40B4-BE49-F238E27FC236}">
                  <a16:creationId xmlns:a16="http://schemas.microsoft.com/office/drawing/2014/main" id="{02FEB4C2-E567-43E3-982F-9FC2F85BB0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7" name="Freeform 20">
              <a:extLst>
                <a:ext uri="{FF2B5EF4-FFF2-40B4-BE49-F238E27FC236}">
                  <a16:creationId xmlns:a16="http://schemas.microsoft.com/office/drawing/2014/main" id="{F3A5AE10-E218-4DE4-8C8A-E5DEF1CF60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8" name="Freeform 21">
              <a:extLst>
                <a:ext uri="{FF2B5EF4-FFF2-40B4-BE49-F238E27FC236}">
                  <a16:creationId xmlns:a16="http://schemas.microsoft.com/office/drawing/2014/main" id="{E6D62A9D-DBC0-4C69-A05C-785CCECCE1F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9" name="Freeform 22">
              <a:extLst>
                <a:ext uri="{FF2B5EF4-FFF2-40B4-BE49-F238E27FC236}">
                  <a16:creationId xmlns:a16="http://schemas.microsoft.com/office/drawing/2014/main" id="{45CCB5FD-6E4A-498D-B96B-BB4FCC1DEEB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70" name="Freeform 23">
              <a:extLst>
                <a:ext uri="{FF2B5EF4-FFF2-40B4-BE49-F238E27FC236}">
                  <a16:creationId xmlns:a16="http://schemas.microsoft.com/office/drawing/2014/main" id="{8CB57E2B-3E69-4131-A938-EE548A3E5F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71" name="Group 27">
            <a:extLst>
              <a:ext uri="{FF2B5EF4-FFF2-40B4-BE49-F238E27FC236}">
                <a16:creationId xmlns:a16="http://schemas.microsoft.com/office/drawing/2014/main" id="{183BD171-940D-49F9-A450-D14C7C7B5F7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669293" y="1186483"/>
            <a:ext cx="8848345" cy="4477933"/>
            <a:chOff x="1669293" y="1186483"/>
            <a:chExt cx="8848345" cy="4477933"/>
          </a:xfrm>
        </p:grpSpPr>
        <p:sp>
          <p:nvSpPr>
            <p:cNvPr id="72" name="Rectangle 28">
              <a:extLst>
                <a:ext uri="{FF2B5EF4-FFF2-40B4-BE49-F238E27FC236}">
                  <a16:creationId xmlns:a16="http://schemas.microsoft.com/office/drawing/2014/main" id="{CA28A8C9-77D1-4849-86D2-1275065E27C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74042" y="1186483"/>
              <a:ext cx="8843596" cy="7161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3" name="Isosceles Triangle 29">
              <a:extLst>
                <a:ext uri="{FF2B5EF4-FFF2-40B4-BE49-F238E27FC236}">
                  <a16:creationId xmlns:a16="http://schemas.microsoft.com/office/drawing/2014/main" id="{0C209A80-098E-469E-8C00-C6968D0D3F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5892384" y="5313353"/>
              <a:ext cx="407233" cy="35106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4" name="Rectangle 30">
              <a:extLst>
                <a:ext uri="{FF2B5EF4-FFF2-40B4-BE49-F238E27FC236}">
                  <a16:creationId xmlns:a16="http://schemas.microsoft.com/office/drawing/2014/main" id="{D400F9E1-E8F2-45AE-AB64-B12ACDD4E2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69293" y="1991156"/>
              <a:ext cx="8845667" cy="33221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useBgFill="1">
        <p:nvSpPr>
          <p:cNvPr id="75" name="Rectangle 32">
            <a:extLst>
              <a:ext uri="{FF2B5EF4-FFF2-40B4-BE49-F238E27FC236}">
                <a16:creationId xmlns:a16="http://schemas.microsoft.com/office/drawing/2014/main" id="{6BDBA639-2A71-4A60-A71A-FF1836F546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76" name="Group 34">
            <a:extLst>
              <a:ext uri="{FF2B5EF4-FFF2-40B4-BE49-F238E27FC236}">
                <a16:creationId xmlns:a16="http://schemas.microsoft.com/office/drawing/2014/main" id="{5E208A8B-5EBD-4532-BE72-26414FA7CFF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29674" y="-59376"/>
            <a:ext cx="12515851" cy="6923798"/>
            <a:chOff x="-329674" y="-51881"/>
            <a:chExt cx="12515851" cy="6923798"/>
          </a:xfrm>
        </p:grpSpPr>
        <p:sp>
          <p:nvSpPr>
            <p:cNvPr id="77" name="Freeform 5">
              <a:extLst>
                <a:ext uri="{FF2B5EF4-FFF2-40B4-BE49-F238E27FC236}">
                  <a16:creationId xmlns:a16="http://schemas.microsoft.com/office/drawing/2014/main" id="{15D09196-B338-4AB5-A71B-CFD5FFCA62B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6">
              <a:extLst>
                <a:ext uri="{FF2B5EF4-FFF2-40B4-BE49-F238E27FC236}">
                  <a16:creationId xmlns:a16="http://schemas.microsoft.com/office/drawing/2014/main" id="{F50B4463-128A-4677-A285-C017E6C543E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7">
              <a:extLst>
                <a:ext uri="{FF2B5EF4-FFF2-40B4-BE49-F238E27FC236}">
                  <a16:creationId xmlns:a16="http://schemas.microsoft.com/office/drawing/2014/main" id="{1D9B95CD-F023-4DFA-9678-1E02713F74B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0" name="Freeform 8">
              <a:extLst>
                <a:ext uri="{FF2B5EF4-FFF2-40B4-BE49-F238E27FC236}">
                  <a16:creationId xmlns:a16="http://schemas.microsoft.com/office/drawing/2014/main" id="{1DDF47A8-BE7B-43F3-A500-F5A4656D83B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1" name="Freeform 9">
              <a:extLst>
                <a:ext uri="{FF2B5EF4-FFF2-40B4-BE49-F238E27FC236}">
                  <a16:creationId xmlns:a16="http://schemas.microsoft.com/office/drawing/2014/main" id="{2DD394DE-76FB-42F8-85F2-FD436F4232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10">
              <a:extLst>
                <a:ext uri="{FF2B5EF4-FFF2-40B4-BE49-F238E27FC236}">
                  <a16:creationId xmlns:a16="http://schemas.microsoft.com/office/drawing/2014/main" id="{B95F2EFB-87E6-4400-AAF3-7EB8B4F1561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1">
              <a:extLst>
                <a:ext uri="{FF2B5EF4-FFF2-40B4-BE49-F238E27FC236}">
                  <a16:creationId xmlns:a16="http://schemas.microsoft.com/office/drawing/2014/main" id="{1D463476-2BC7-418C-9D6F-51444B11A72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2">
              <a:extLst>
                <a:ext uri="{FF2B5EF4-FFF2-40B4-BE49-F238E27FC236}">
                  <a16:creationId xmlns:a16="http://schemas.microsoft.com/office/drawing/2014/main" id="{24011122-2495-478A-81BF-ABBDEA1DA80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3">
              <a:extLst>
                <a:ext uri="{FF2B5EF4-FFF2-40B4-BE49-F238E27FC236}">
                  <a16:creationId xmlns:a16="http://schemas.microsoft.com/office/drawing/2014/main" id="{C79E87C5-E5B3-476B-B539-FC9CF4A33B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6" name="Freeform 14">
              <a:extLst>
                <a:ext uri="{FF2B5EF4-FFF2-40B4-BE49-F238E27FC236}">
                  <a16:creationId xmlns:a16="http://schemas.microsoft.com/office/drawing/2014/main" id="{956029CA-2B38-434D-9044-5FF3A1ECD17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7" name="Freeform 15">
              <a:extLst>
                <a:ext uri="{FF2B5EF4-FFF2-40B4-BE49-F238E27FC236}">
                  <a16:creationId xmlns:a16="http://schemas.microsoft.com/office/drawing/2014/main" id="{9514CFB6-E8DB-43DC-B1CD-9CC2D4B276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88" name="Freeform 16">
              <a:extLst>
                <a:ext uri="{FF2B5EF4-FFF2-40B4-BE49-F238E27FC236}">
                  <a16:creationId xmlns:a16="http://schemas.microsoft.com/office/drawing/2014/main" id="{BD8C1FC8-E550-45BE-9F30-822BAB3781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89" name="Freeform 17">
              <a:extLst>
                <a:ext uri="{FF2B5EF4-FFF2-40B4-BE49-F238E27FC236}">
                  <a16:creationId xmlns:a16="http://schemas.microsoft.com/office/drawing/2014/main" id="{D1646B5D-A7B7-41EC-9591-0E0C0F4F94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8">
              <a:extLst>
                <a:ext uri="{FF2B5EF4-FFF2-40B4-BE49-F238E27FC236}">
                  <a16:creationId xmlns:a16="http://schemas.microsoft.com/office/drawing/2014/main" id="{E2118E93-481E-4843-987E-378187AA37E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19">
              <a:extLst>
                <a:ext uri="{FF2B5EF4-FFF2-40B4-BE49-F238E27FC236}">
                  <a16:creationId xmlns:a16="http://schemas.microsoft.com/office/drawing/2014/main" id="{77038464-F4E2-47EC-A87F-18469191E3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20">
              <a:extLst>
                <a:ext uri="{FF2B5EF4-FFF2-40B4-BE49-F238E27FC236}">
                  <a16:creationId xmlns:a16="http://schemas.microsoft.com/office/drawing/2014/main" id="{FB3BBEB1-E146-408F-95B7-EE2F269DE1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21">
              <a:extLst>
                <a:ext uri="{FF2B5EF4-FFF2-40B4-BE49-F238E27FC236}">
                  <a16:creationId xmlns:a16="http://schemas.microsoft.com/office/drawing/2014/main" id="{C765B285-56EC-47FC-B116-274EBBD61A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2">
              <a:extLst>
                <a:ext uri="{FF2B5EF4-FFF2-40B4-BE49-F238E27FC236}">
                  <a16:creationId xmlns:a16="http://schemas.microsoft.com/office/drawing/2014/main" id="{CB4A6191-6913-42EA-905E-8A174AE2C99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5" name="Freeform 23">
              <a:extLst>
                <a:ext uri="{FF2B5EF4-FFF2-40B4-BE49-F238E27FC236}">
                  <a16:creationId xmlns:a16="http://schemas.microsoft.com/office/drawing/2014/main" id="{8ADEEF92-F481-475A-845C-5E940F0D559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sp>
        <p:nvSpPr>
          <p:cNvPr id="96" name="Freeform: Shape 55">
            <a:extLst>
              <a:ext uri="{FF2B5EF4-FFF2-40B4-BE49-F238E27FC236}">
                <a16:creationId xmlns:a16="http://schemas.microsoft.com/office/drawing/2014/main" id="{D9C506D7-84CB-4057-A44A-465313E785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31529">
            <a:off x="2173916" y="2448612"/>
            <a:ext cx="4418757" cy="4259609"/>
          </a:xfrm>
          <a:custGeom>
            <a:avLst/>
            <a:gdLst>
              <a:gd name="connsiteX0" fmla="*/ 404107 w 4507111"/>
              <a:gd name="connsiteY0" fmla="*/ 0 h 4344781"/>
              <a:gd name="connsiteX1" fmla="*/ 371857 w 4507111"/>
              <a:gd name="connsiteY1" fmla="*/ 117359 h 4344781"/>
              <a:gd name="connsiteX2" fmla="*/ 307833 w 4507111"/>
              <a:gd name="connsiteY2" fmla="*/ 632970 h 4344781"/>
              <a:gd name="connsiteX3" fmla="*/ 3569418 w 4507111"/>
              <a:gd name="connsiteY3" fmla="*/ 4141149 h 4344781"/>
              <a:gd name="connsiteX4" fmla="*/ 4440861 w 4507111"/>
              <a:gd name="connsiteY4" fmla="*/ 4332480 h 4344781"/>
              <a:gd name="connsiteX5" fmla="*/ 4507111 w 4507111"/>
              <a:gd name="connsiteY5" fmla="*/ 4341752 h 4344781"/>
              <a:gd name="connsiteX6" fmla="*/ 4296045 w 4507111"/>
              <a:gd name="connsiteY6" fmla="*/ 4344781 h 4344781"/>
              <a:gd name="connsiteX7" fmla="*/ 3749565 w 4507111"/>
              <a:gd name="connsiteY7" fmla="*/ 4321853 h 4344781"/>
              <a:gd name="connsiteX8" fmla="*/ 36764 w 4507111"/>
              <a:gd name="connsiteY8" fmla="*/ 1629794 h 4344781"/>
              <a:gd name="connsiteX9" fmla="*/ 300069 w 4507111"/>
              <a:gd name="connsiteY9" fmla="*/ 144750 h 43447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507111" h="4344781">
                <a:moveTo>
                  <a:pt x="404107" y="0"/>
                </a:moveTo>
                <a:lnTo>
                  <a:pt x="371857" y="117359"/>
                </a:lnTo>
                <a:cubicBezTo>
                  <a:pt x="333827" y="278567"/>
                  <a:pt x="311875" y="450459"/>
                  <a:pt x="307833" y="632970"/>
                </a:cubicBezTo>
                <a:cubicBezTo>
                  <a:pt x="264711" y="2579752"/>
                  <a:pt x="2253987" y="3769243"/>
                  <a:pt x="3569418" y="4141149"/>
                </a:cubicBezTo>
                <a:cubicBezTo>
                  <a:pt x="3816061" y="4210881"/>
                  <a:pt x="4114807" y="4279754"/>
                  <a:pt x="4440861" y="4332480"/>
                </a:cubicBezTo>
                <a:lnTo>
                  <a:pt x="4507111" y="4341752"/>
                </a:lnTo>
                <a:lnTo>
                  <a:pt x="4296045" y="4344781"/>
                </a:lnTo>
                <a:cubicBezTo>
                  <a:pt x="4097363" y="4343711"/>
                  <a:pt x="3912623" y="4335104"/>
                  <a:pt x="3749565" y="4321853"/>
                </a:cubicBezTo>
                <a:cubicBezTo>
                  <a:pt x="2445102" y="4215850"/>
                  <a:pt x="356405" y="3466499"/>
                  <a:pt x="36764" y="1629794"/>
                </a:cubicBezTo>
                <a:cubicBezTo>
                  <a:pt x="-63123" y="1055823"/>
                  <a:pt x="45741" y="555869"/>
                  <a:pt x="300069" y="144750"/>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97" name="Oval 32">
            <a:extLst>
              <a:ext uri="{FF2B5EF4-FFF2-40B4-BE49-F238E27FC236}">
                <a16:creationId xmlns:a16="http://schemas.microsoft.com/office/drawing/2014/main" id="{7842FC68-61FD-4700-8A22-BB8B071884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54579" y="691977"/>
            <a:ext cx="7761923" cy="5343064"/>
          </a:xfrm>
          <a:custGeom>
            <a:avLst/>
            <a:gdLst>
              <a:gd name="connsiteX0" fmla="*/ 0 w 6428838"/>
              <a:gd name="connsiteY0" fmla="*/ 2579031 h 5158062"/>
              <a:gd name="connsiteX1" fmla="*/ 3214419 w 6428838"/>
              <a:gd name="connsiteY1" fmla="*/ 0 h 5158062"/>
              <a:gd name="connsiteX2" fmla="*/ 6428838 w 6428838"/>
              <a:gd name="connsiteY2" fmla="*/ 2579031 h 5158062"/>
              <a:gd name="connsiteX3" fmla="*/ 3214419 w 6428838"/>
              <a:gd name="connsiteY3" fmla="*/ 5158062 h 5158062"/>
              <a:gd name="connsiteX4" fmla="*/ 0 w 6428838"/>
              <a:gd name="connsiteY4" fmla="*/ 2579031 h 5158062"/>
              <a:gd name="connsiteX0" fmla="*/ 3321 w 6432159"/>
              <a:gd name="connsiteY0" fmla="*/ 2647125 h 5226156"/>
              <a:gd name="connsiteX1" fmla="*/ 2789723 w 6432159"/>
              <a:gd name="connsiteY1" fmla="*/ 0 h 5226156"/>
              <a:gd name="connsiteX2" fmla="*/ 6432159 w 6432159"/>
              <a:gd name="connsiteY2" fmla="*/ 2647125 h 5226156"/>
              <a:gd name="connsiteX3" fmla="*/ 3217740 w 6432159"/>
              <a:gd name="connsiteY3" fmla="*/ 5226156 h 5226156"/>
              <a:gd name="connsiteX4" fmla="*/ 3321 w 6432159"/>
              <a:gd name="connsiteY4" fmla="*/ 2647125 h 5226156"/>
              <a:gd name="connsiteX0" fmla="*/ 1953 w 6566979"/>
              <a:gd name="connsiteY0" fmla="*/ 2695803 h 5226224"/>
              <a:gd name="connsiteX1" fmla="*/ 2924543 w 6566979"/>
              <a:gd name="connsiteY1" fmla="*/ 39 h 5226224"/>
              <a:gd name="connsiteX2" fmla="*/ 6566979 w 6566979"/>
              <a:gd name="connsiteY2" fmla="*/ 2647164 h 5226224"/>
              <a:gd name="connsiteX3" fmla="*/ 3352560 w 6566979"/>
              <a:gd name="connsiteY3" fmla="*/ 5226195 h 5226224"/>
              <a:gd name="connsiteX4" fmla="*/ 1953 w 6566979"/>
              <a:gd name="connsiteY4" fmla="*/ 2695803 h 5226224"/>
              <a:gd name="connsiteX0" fmla="*/ 8982 w 6574008"/>
              <a:gd name="connsiteY0" fmla="*/ 2695803 h 5226313"/>
              <a:gd name="connsiteX1" fmla="*/ 2931572 w 6574008"/>
              <a:gd name="connsiteY1" fmla="*/ 39 h 5226313"/>
              <a:gd name="connsiteX2" fmla="*/ 6574008 w 6574008"/>
              <a:gd name="connsiteY2" fmla="*/ 2647164 h 5226313"/>
              <a:gd name="connsiteX3" fmla="*/ 3359589 w 6574008"/>
              <a:gd name="connsiteY3" fmla="*/ 5226195 h 5226313"/>
              <a:gd name="connsiteX4" fmla="*/ 8982 w 6574008"/>
              <a:gd name="connsiteY4" fmla="*/ 2695803 h 5226313"/>
              <a:gd name="connsiteX0" fmla="*/ 11929 w 6576955"/>
              <a:gd name="connsiteY0" fmla="*/ 2695953 h 5226463"/>
              <a:gd name="connsiteX1" fmla="*/ 2934519 w 6576955"/>
              <a:gd name="connsiteY1" fmla="*/ 189 h 5226463"/>
              <a:gd name="connsiteX2" fmla="*/ 6576955 w 6576955"/>
              <a:gd name="connsiteY2" fmla="*/ 2647314 h 5226463"/>
              <a:gd name="connsiteX3" fmla="*/ 3362536 w 6576955"/>
              <a:gd name="connsiteY3" fmla="*/ 5226345 h 5226463"/>
              <a:gd name="connsiteX4" fmla="*/ 11929 w 6576955"/>
              <a:gd name="connsiteY4" fmla="*/ 2695953 h 5226463"/>
              <a:gd name="connsiteX0" fmla="*/ 9262 w 6963394"/>
              <a:gd name="connsiteY0" fmla="*/ 2705797 h 5247356"/>
              <a:gd name="connsiteX1" fmla="*/ 2931852 w 6963394"/>
              <a:gd name="connsiteY1" fmla="*/ 10033 h 5247356"/>
              <a:gd name="connsiteX2" fmla="*/ 6963394 w 6963394"/>
              <a:gd name="connsiteY2" fmla="*/ 3318639 h 5247356"/>
              <a:gd name="connsiteX3" fmla="*/ 3359869 w 6963394"/>
              <a:gd name="connsiteY3" fmla="*/ 5236189 h 5247356"/>
              <a:gd name="connsiteX4" fmla="*/ 9262 w 6963394"/>
              <a:gd name="connsiteY4" fmla="*/ 2705797 h 5247356"/>
              <a:gd name="connsiteX0" fmla="*/ 9262 w 6963394"/>
              <a:gd name="connsiteY0" fmla="*/ 2705797 h 5247356"/>
              <a:gd name="connsiteX1" fmla="*/ 2931852 w 6963394"/>
              <a:gd name="connsiteY1" fmla="*/ 10033 h 5247356"/>
              <a:gd name="connsiteX2" fmla="*/ 6963394 w 6963394"/>
              <a:gd name="connsiteY2" fmla="*/ 3318639 h 5247356"/>
              <a:gd name="connsiteX3" fmla="*/ 3359869 w 6963394"/>
              <a:gd name="connsiteY3" fmla="*/ 5236189 h 5247356"/>
              <a:gd name="connsiteX4" fmla="*/ 9262 w 6963394"/>
              <a:gd name="connsiteY4" fmla="*/ 2705797 h 5247356"/>
              <a:gd name="connsiteX0" fmla="*/ 9262 w 6963394"/>
              <a:gd name="connsiteY0" fmla="*/ 2705797 h 5292159"/>
              <a:gd name="connsiteX1" fmla="*/ 2931852 w 6963394"/>
              <a:gd name="connsiteY1" fmla="*/ 10033 h 5292159"/>
              <a:gd name="connsiteX2" fmla="*/ 6963394 w 6963394"/>
              <a:gd name="connsiteY2" fmla="*/ 3318639 h 5292159"/>
              <a:gd name="connsiteX3" fmla="*/ 3359869 w 6963394"/>
              <a:gd name="connsiteY3" fmla="*/ 5236189 h 5292159"/>
              <a:gd name="connsiteX4" fmla="*/ 9262 w 6963394"/>
              <a:gd name="connsiteY4" fmla="*/ 2705797 h 5292159"/>
              <a:gd name="connsiteX0" fmla="*/ 9262 w 6963394"/>
              <a:gd name="connsiteY0" fmla="*/ 2705797 h 5259961"/>
              <a:gd name="connsiteX1" fmla="*/ 2931852 w 6963394"/>
              <a:gd name="connsiteY1" fmla="*/ 10033 h 5259961"/>
              <a:gd name="connsiteX2" fmla="*/ 6963394 w 6963394"/>
              <a:gd name="connsiteY2" fmla="*/ 3318639 h 5259961"/>
              <a:gd name="connsiteX3" fmla="*/ 3359869 w 6963394"/>
              <a:gd name="connsiteY3" fmla="*/ 5236189 h 5259961"/>
              <a:gd name="connsiteX4" fmla="*/ 9262 w 6963394"/>
              <a:gd name="connsiteY4" fmla="*/ 2705797 h 5259961"/>
              <a:gd name="connsiteX0" fmla="*/ 9557 w 7352795"/>
              <a:gd name="connsiteY0" fmla="*/ 2707501 h 5252013"/>
              <a:gd name="connsiteX1" fmla="*/ 2932147 w 7352795"/>
              <a:gd name="connsiteY1" fmla="*/ 11737 h 5252013"/>
              <a:gd name="connsiteX2" fmla="*/ 7352795 w 7352795"/>
              <a:gd name="connsiteY2" fmla="*/ 3378709 h 5252013"/>
              <a:gd name="connsiteX3" fmla="*/ 3360164 w 7352795"/>
              <a:gd name="connsiteY3" fmla="*/ 5237893 h 5252013"/>
              <a:gd name="connsiteX4" fmla="*/ 9557 w 7352795"/>
              <a:gd name="connsiteY4" fmla="*/ 2707501 h 5252013"/>
              <a:gd name="connsiteX0" fmla="*/ 8078 w 7789061"/>
              <a:gd name="connsiteY0" fmla="*/ 2744796 h 5249051"/>
              <a:gd name="connsiteX1" fmla="*/ 3368413 w 7789061"/>
              <a:gd name="connsiteY1" fmla="*/ 10121 h 5249051"/>
              <a:gd name="connsiteX2" fmla="*/ 7789061 w 7789061"/>
              <a:gd name="connsiteY2" fmla="*/ 3377093 h 5249051"/>
              <a:gd name="connsiteX3" fmla="*/ 3796430 w 7789061"/>
              <a:gd name="connsiteY3" fmla="*/ 5236277 h 5249051"/>
              <a:gd name="connsiteX4" fmla="*/ 8078 w 7789061"/>
              <a:gd name="connsiteY4" fmla="*/ 2744796 h 5249051"/>
              <a:gd name="connsiteX0" fmla="*/ 8078 w 7789061"/>
              <a:gd name="connsiteY0" fmla="*/ 2744796 h 5271741"/>
              <a:gd name="connsiteX1" fmla="*/ 3368413 w 7789061"/>
              <a:gd name="connsiteY1" fmla="*/ 10121 h 5271741"/>
              <a:gd name="connsiteX2" fmla="*/ 7789061 w 7789061"/>
              <a:gd name="connsiteY2" fmla="*/ 3377093 h 5271741"/>
              <a:gd name="connsiteX3" fmla="*/ 3796430 w 7789061"/>
              <a:gd name="connsiteY3" fmla="*/ 5236277 h 5271741"/>
              <a:gd name="connsiteX4" fmla="*/ 8078 w 7789061"/>
              <a:gd name="connsiteY4" fmla="*/ 2744796 h 5271741"/>
              <a:gd name="connsiteX0" fmla="*/ 1055 w 7782038"/>
              <a:gd name="connsiteY0" fmla="*/ 2738806 h 5438018"/>
              <a:gd name="connsiteX1" fmla="*/ 3361390 w 7782038"/>
              <a:gd name="connsiteY1" fmla="*/ 4131 h 5438018"/>
              <a:gd name="connsiteX2" fmla="*/ 7782038 w 7782038"/>
              <a:gd name="connsiteY2" fmla="*/ 3371103 h 5438018"/>
              <a:gd name="connsiteX3" fmla="*/ 3692130 w 7782038"/>
              <a:gd name="connsiteY3" fmla="*/ 5415113 h 5438018"/>
              <a:gd name="connsiteX4" fmla="*/ 1055 w 7782038"/>
              <a:gd name="connsiteY4" fmla="*/ 2738806 h 5438018"/>
              <a:gd name="connsiteX0" fmla="*/ 28883 w 7809866"/>
              <a:gd name="connsiteY0" fmla="*/ 2742147 h 5441359"/>
              <a:gd name="connsiteX1" fmla="*/ 3389218 w 7809866"/>
              <a:gd name="connsiteY1" fmla="*/ 7472 h 5441359"/>
              <a:gd name="connsiteX2" fmla="*/ 7809866 w 7809866"/>
              <a:gd name="connsiteY2" fmla="*/ 3374444 h 5441359"/>
              <a:gd name="connsiteX3" fmla="*/ 3719958 w 7809866"/>
              <a:gd name="connsiteY3" fmla="*/ 5418454 h 5441359"/>
              <a:gd name="connsiteX4" fmla="*/ 28883 w 7809866"/>
              <a:gd name="connsiteY4" fmla="*/ 2742147 h 5441359"/>
              <a:gd name="connsiteX0" fmla="*/ 36549 w 7817532"/>
              <a:gd name="connsiteY0" fmla="*/ 2751085 h 5450297"/>
              <a:gd name="connsiteX1" fmla="*/ 3396884 w 7817532"/>
              <a:gd name="connsiteY1" fmla="*/ 16410 h 5450297"/>
              <a:gd name="connsiteX2" fmla="*/ 7817532 w 7817532"/>
              <a:gd name="connsiteY2" fmla="*/ 3383382 h 5450297"/>
              <a:gd name="connsiteX3" fmla="*/ 3727624 w 7817532"/>
              <a:gd name="connsiteY3" fmla="*/ 5427392 h 5450297"/>
              <a:gd name="connsiteX4" fmla="*/ 36549 w 7817532"/>
              <a:gd name="connsiteY4" fmla="*/ 2751085 h 54502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817532" h="5450297">
                <a:moveTo>
                  <a:pt x="36549" y="2751085"/>
                </a:moveTo>
                <a:cubicBezTo>
                  <a:pt x="-281221" y="925127"/>
                  <a:pt x="1526121" y="-147339"/>
                  <a:pt x="3396884" y="16410"/>
                </a:cubicBezTo>
                <a:cubicBezTo>
                  <a:pt x="5267647" y="180159"/>
                  <a:pt x="7817532" y="1453184"/>
                  <a:pt x="7817532" y="3383382"/>
                </a:cubicBezTo>
                <a:cubicBezTo>
                  <a:pt x="7700800" y="5342763"/>
                  <a:pt x="5024455" y="5532775"/>
                  <a:pt x="3727624" y="5427392"/>
                </a:cubicBezTo>
                <a:cubicBezTo>
                  <a:pt x="2430794" y="5322009"/>
                  <a:pt x="354319" y="4577043"/>
                  <a:pt x="36549" y="2751085"/>
                </a:cubicBezTo>
                <a:close/>
              </a:path>
            </a:pathLst>
          </a:custGeom>
          <a:ln w="152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5668D53-B36B-4190-B674-6D645899A1F4}"/>
              </a:ext>
            </a:extLst>
          </p:cNvPr>
          <p:cNvSpPr>
            <a:spLocks noGrp="1"/>
          </p:cNvSpPr>
          <p:nvPr>
            <p:ph type="title"/>
          </p:nvPr>
        </p:nvSpPr>
        <p:spPr>
          <a:xfrm>
            <a:off x="2616277" y="2061838"/>
            <a:ext cx="6959446" cy="1662475"/>
          </a:xfrm>
        </p:spPr>
        <p:txBody>
          <a:bodyPr vert="horz" lIns="228600" tIns="228600" rIns="228600" bIns="0" rtlCol="0" anchor="b">
            <a:normAutofit/>
          </a:bodyPr>
          <a:lstStyle/>
          <a:p>
            <a:pPr>
              <a:lnSpc>
                <a:spcPct val="80000"/>
              </a:lnSpc>
            </a:pPr>
            <a:r>
              <a:rPr lang="en-US" sz="4800"/>
              <a:t>What is a Biography?</a:t>
            </a:r>
          </a:p>
        </p:txBody>
      </p:sp>
    </p:spTree>
    <p:extLst>
      <p:ext uri="{BB962C8B-B14F-4D97-AF65-F5344CB8AC3E}">
        <p14:creationId xmlns:p14="http://schemas.microsoft.com/office/powerpoint/2010/main" val="16952963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id="{3C8EF215-1238-4C51-8EB2-1F4848F8B817}"/>
              </a:ext>
            </a:extLst>
          </p:cNvPr>
          <p:cNvSpPr>
            <a:spLocks noGrp="1" noChangeArrowheads="1"/>
          </p:cNvSpPr>
          <p:nvPr>
            <p:ph type="title"/>
          </p:nvPr>
        </p:nvSpPr>
        <p:spPr/>
        <p:txBody>
          <a:bodyPr/>
          <a:lstStyle/>
          <a:p>
            <a:pPr algn="ctr">
              <a:defRPr/>
            </a:pPr>
            <a:r>
              <a:rPr lang="en-US" sz="5000" u="sng" dirty="0">
                <a:solidFill>
                  <a:schemeClr val="bg1"/>
                </a:solidFill>
              </a:rPr>
              <a:t>Biography</a:t>
            </a:r>
          </a:p>
        </p:txBody>
      </p:sp>
      <p:sp>
        <p:nvSpPr>
          <p:cNvPr id="7171" name="Rectangle 3">
            <a:extLst>
              <a:ext uri="{FF2B5EF4-FFF2-40B4-BE49-F238E27FC236}">
                <a16:creationId xmlns:a16="http://schemas.microsoft.com/office/drawing/2014/main" id="{A8A864AB-2F63-49A8-BE1C-F1A3A0BECD32}"/>
              </a:ext>
            </a:extLst>
          </p:cNvPr>
          <p:cNvSpPr>
            <a:spLocks noGrp="1" noChangeArrowheads="1"/>
          </p:cNvSpPr>
          <p:nvPr>
            <p:ph idx="1"/>
          </p:nvPr>
        </p:nvSpPr>
        <p:spPr>
          <a:xfrm>
            <a:off x="4712676" y="1447801"/>
            <a:ext cx="5421923" cy="4530725"/>
          </a:xfrm>
        </p:spPr>
        <p:txBody>
          <a:bodyPr/>
          <a:lstStyle/>
          <a:p>
            <a:pPr>
              <a:buFont typeface="Wingdings" panose="05000000000000000000" pitchFamily="2" charset="2"/>
              <a:buNone/>
            </a:pPr>
            <a:endParaRPr lang="en-US" altLang="en-US" dirty="0"/>
          </a:p>
          <a:p>
            <a:pPr>
              <a:buFont typeface="Wingdings" panose="05000000000000000000" pitchFamily="2" charset="2"/>
              <a:buNone/>
            </a:pPr>
            <a:r>
              <a:rPr lang="en-US" altLang="en-US" dirty="0"/>
              <a:t>A </a:t>
            </a:r>
            <a:r>
              <a:rPr lang="en-US" altLang="en-US" dirty="0">
                <a:solidFill>
                  <a:srgbClr val="FF0000"/>
                </a:solidFill>
              </a:rPr>
              <a:t>biography</a:t>
            </a:r>
            <a:r>
              <a:rPr lang="en-US" altLang="en-US" dirty="0"/>
              <a:t> is facts about someone else’s life. </a:t>
            </a:r>
          </a:p>
          <a:p>
            <a:pPr>
              <a:buFont typeface="Wingdings" panose="05000000000000000000" pitchFamily="2" charset="2"/>
              <a:buNone/>
            </a:pPr>
            <a:endParaRPr lang="en-US" altLang="en-US" dirty="0"/>
          </a:p>
          <a:p>
            <a:pPr>
              <a:buFont typeface="Wingdings" panose="05000000000000000000" pitchFamily="2" charset="2"/>
              <a:buNone/>
            </a:pPr>
            <a:r>
              <a:rPr lang="en-US" altLang="en-US" dirty="0"/>
              <a:t>It is about a real person, but is not written by the person. It is written in </a:t>
            </a:r>
            <a:r>
              <a:rPr lang="en-US" altLang="en-US" dirty="0">
                <a:solidFill>
                  <a:srgbClr val="FF0000"/>
                </a:solidFill>
              </a:rPr>
              <a:t>third person.</a:t>
            </a:r>
          </a:p>
          <a:p>
            <a:endParaRPr lang="en-US" altLang="en-US" dirty="0"/>
          </a:p>
          <a:p>
            <a:pPr>
              <a:buFont typeface="Wingdings" panose="05000000000000000000" pitchFamily="2" charset="2"/>
              <a:buNone/>
            </a:pPr>
            <a:r>
              <a:rPr lang="en-US" altLang="en-US" dirty="0"/>
              <a:t>The author must know a lot about the person and research the person, so that they can write a lot about them.</a:t>
            </a:r>
          </a:p>
          <a:p>
            <a:pPr>
              <a:buFont typeface="Wingdings" panose="05000000000000000000" pitchFamily="2" charset="2"/>
              <a:buNone/>
            </a:pPr>
            <a:endParaRPr lang="en-US" altLang="en-US" dirty="0"/>
          </a:p>
          <a:p>
            <a:pPr>
              <a:buFont typeface="Wingdings" panose="05000000000000000000" pitchFamily="2" charset="2"/>
              <a:buNone/>
            </a:pPr>
            <a:endParaRPr lang="en-US" altLang="en-US" dirty="0"/>
          </a:p>
        </p:txBody>
      </p:sp>
      <p:pic>
        <p:nvPicPr>
          <p:cNvPr id="9220" name="Picture 10" descr="C:\Documents and Settings\06000173\Local Settings\Temporary Internet Files\Content.IE5\GYLIW6M7\MC900432645[1].png">
            <a:extLst>
              <a:ext uri="{FF2B5EF4-FFF2-40B4-BE49-F238E27FC236}">
                <a16:creationId xmlns:a16="http://schemas.microsoft.com/office/drawing/2014/main" id="{F39D7904-C1F3-4D75-B624-C816B7190CB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819249" y="2066485"/>
            <a:ext cx="2076450" cy="2076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zoom dir="in"/>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7171"/>
                                        </p:tgtEl>
                                        <p:attrNameLst>
                                          <p:attrName>style.visibility</p:attrName>
                                        </p:attrNameLst>
                                      </p:cBhvr>
                                      <p:to>
                                        <p:strVal val="visible"/>
                                      </p:to>
                                    </p:set>
                                    <p:animEffect transition="in" filter="checkerboard(across)">
                                      <p:cBhvr>
                                        <p:cTn id="7" dur="500"/>
                                        <p:tgtEl>
                                          <p:spTgt spid="71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1" grpId="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a:extLst>
              <a:ext uri="{FF2B5EF4-FFF2-40B4-BE49-F238E27FC236}">
                <a16:creationId xmlns:a16="http://schemas.microsoft.com/office/drawing/2014/main" id="{53900F59-237A-4663-9DB5-913BB78B4F2A}"/>
              </a:ext>
            </a:extLst>
          </p:cNvPr>
          <p:cNvSpPr>
            <a:spLocks noGrp="1" noChangeArrowheads="1"/>
          </p:cNvSpPr>
          <p:nvPr>
            <p:ph type="title"/>
          </p:nvPr>
        </p:nvSpPr>
        <p:spPr/>
        <p:txBody>
          <a:bodyPr/>
          <a:lstStyle/>
          <a:p>
            <a:pPr algn="ctr">
              <a:defRPr/>
            </a:pPr>
            <a:r>
              <a:rPr lang="en-US" sz="5000" u="sng" dirty="0">
                <a:solidFill>
                  <a:schemeClr val="bg1"/>
                </a:solidFill>
              </a:rPr>
              <a:t>Biography</a:t>
            </a:r>
          </a:p>
        </p:txBody>
      </p:sp>
      <p:sp>
        <p:nvSpPr>
          <p:cNvPr id="8195" name="Rectangle 3">
            <a:extLst>
              <a:ext uri="{FF2B5EF4-FFF2-40B4-BE49-F238E27FC236}">
                <a16:creationId xmlns:a16="http://schemas.microsoft.com/office/drawing/2014/main" id="{1BAFCCB0-18F4-4726-B2E6-ACC84404571E}"/>
              </a:ext>
            </a:extLst>
          </p:cNvPr>
          <p:cNvSpPr>
            <a:spLocks noGrp="1" noChangeArrowheads="1"/>
          </p:cNvSpPr>
          <p:nvPr>
            <p:ph idx="1"/>
          </p:nvPr>
        </p:nvSpPr>
        <p:spPr>
          <a:xfrm>
            <a:off x="4717773" y="1"/>
            <a:ext cx="5393635" cy="6473826"/>
          </a:xfrm>
        </p:spPr>
        <p:txBody>
          <a:bodyPr/>
          <a:lstStyle/>
          <a:p>
            <a:r>
              <a:rPr lang="en-US" altLang="en-US" dirty="0"/>
              <a:t>A </a:t>
            </a:r>
            <a:r>
              <a:rPr lang="en-US" altLang="en-US" dirty="0">
                <a:solidFill>
                  <a:srgbClr val="FF0000"/>
                </a:solidFill>
              </a:rPr>
              <a:t>biography</a:t>
            </a:r>
            <a:r>
              <a:rPr lang="en-US" altLang="en-US" dirty="0"/>
              <a:t> describes key facts about a person. </a:t>
            </a:r>
          </a:p>
          <a:p>
            <a:pPr>
              <a:buFont typeface="Wingdings" panose="05000000000000000000" pitchFamily="2" charset="2"/>
              <a:buNone/>
            </a:pPr>
            <a:r>
              <a:rPr lang="en-US" altLang="en-US" dirty="0"/>
              <a:t> such as, </a:t>
            </a:r>
            <a:r>
              <a:rPr lang="en-US" altLang="en-US" sz="4800" dirty="0"/>
              <a:t>where, when </a:t>
            </a:r>
            <a:r>
              <a:rPr lang="en-US" altLang="en-US" dirty="0"/>
              <a:t>and </a:t>
            </a:r>
            <a:r>
              <a:rPr lang="en-US" altLang="en-US" sz="4800" dirty="0"/>
              <a:t>how</a:t>
            </a:r>
            <a:r>
              <a:rPr lang="en-US" altLang="en-US" dirty="0"/>
              <a:t> they live (or have lived if the person is no longer alive)</a:t>
            </a:r>
          </a:p>
          <a:p>
            <a:pPr>
              <a:buFont typeface="Wingdings" panose="05000000000000000000" pitchFamily="2" charset="2"/>
              <a:buNone/>
            </a:pPr>
            <a:endParaRPr lang="en-US" altLang="en-US" dirty="0"/>
          </a:p>
          <a:p>
            <a:pPr>
              <a:buFont typeface="Wingdings" panose="05000000000000000000" pitchFamily="2" charset="2"/>
              <a:buNone/>
            </a:pPr>
            <a:r>
              <a:rPr lang="en-US" altLang="en-US" dirty="0"/>
              <a:t>It is written in </a:t>
            </a:r>
            <a:r>
              <a:rPr lang="en-US" altLang="en-US" dirty="0">
                <a:solidFill>
                  <a:srgbClr val="FF0000"/>
                </a:solidFill>
              </a:rPr>
              <a:t>chronological</a:t>
            </a:r>
            <a:r>
              <a:rPr lang="en-US" altLang="en-US" dirty="0"/>
              <a:t> order</a:t>
            </a:r>
          </a:p>
        </p:txBody>
      </p:sp>
      <p:pic>
        <p:nvPicPr>
          <p:cNvPr id="10244" name="Picture 4" descr="j0090386">
            <a:extLst>
              <a:ext uri="{FF2B5EF4-FFF2-40B4-BE49-F238E27FC236}">
                <a16:creationId xmlns:a16="http://schemas.microsoft.com/office/drawing/2014/main" id="{431FBC2B-5834-438D-B03C-C580565E72F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58686" y="3950803"/>
            <a:ext cx="3116263" cy="266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zo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nodeType="clickEffect">
                                  <p:stCondLst>
                                    <p:cond delay="0"/>
                                  </p:stCondLst>
                                  <p:childTnLst>
                                    <p:set>
                                      <p:cBhvr>
                                        <p:cTn id="6" dur="1" fill="hold">
                                          <p:stCondLst>
                                            <p:cond delay="0"/>
                                          </p:stCondLst>
                                        </p:cTn>
                                        <p:tgtEl>
                                          <p:spTgt spid="8195">
                                            <p:txEl>
                                              <p:pRg st="0" end="0"/>
                                            </p:txEl>
                                          </p:spTgt>
                                        </p:tgtEl>
                                        <p:attrNameLst>
                                          <p:attrName>style.visibility</p:attrName>
                                        </p:attrNameLst>
                                      </p:cBhvr>
                                      <p:to>
                                        <p:strVal val="visible"/>
                                      </p:to>
                                    </p:set>
                                    <p:animEffect transition="in" filter="checkerboard(across)">
                                      <p:cBhvr>
                                        <p:cTn id="7" dur="1000"/>
                                        <p:tgtEl>
                                          <p:spTgt spid="819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nodeType="clickEffect">
                                  <p:stCondLst>
                                    <p:cond delay="0"/>
                                  </p:stCondLst>
                                  <p:childTnLst>
                                    <p:set>
                                      <p:cBhvr>
                                        <p:cTn id="11" dur="1" fill="hold">
                                          <p:stCondLst>
                                            <p:cond delay="0"/>
                                          </p:stCondLst>
                                        </p:cTn>
                                        <p:tgtEl>
                                          <p:spTgt spid="8195">
                                            <p:txEl>
                                              <p:pRg st="1" end="1"/>
                                            </p:txEl>
                                          </p:spTgt>
                                        </p:tgtEl>
                                        <p:attrNameLst>
                                          <p:attrName>style.visibility</p:attrName>
                                        </p:attrNameLst>
                                      </p:cBhvr>
                                      <p:to>
                                        <p:strVal val="visible"/>
                                      </p:to>
                                    </p:set>
                                    <p:animEffect transition="in" filter="checkerboard(across)">
                                      <p:cBhvr>
                                        <p:cTn id="12" dur="1000"/>
                                        <p:tgtEl>
                                          <p:spTgt spid="8195">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5" presetClass="entr" presetSubtype="10" fill="hold" nodeType="clickEffect">
                                  <p:stCondLst>
                                    <p:cond delay="0"/>
                                  </p:stCondLst>
                                  <p:childTnLst>
                                    <p:set>
                                      <p:cBhvr>
                                        <p:cTn id="16" dur="1" fill="hold">
                                          <p:stCondLst>
                                            <p:cond delay="0"/>
                                          </p:stCondLst>
                                        </p:cTn>
                                        <p:tgtEl>
                                          <p:spTgt spid="8195">
                                            <p:txEl>
                                              <p:pRg st="3" end="3"/>
                                            </p:txEl>
                                          </p:spTgt>
                                        </p:tgtEl>
                                        <p:attrNameLst>
                                          <p:attrName>style.visibility</p:attrName>
                                        </p:attrNameLst>
                                      </p:cBhvr>
                                      <p:to>
                                        <p:strVal val="visible"/>
                                      </p:to>
                                    </p:set>
                                    <p:animEffect transition="in" filter="checkerboard(across)">
                                      <p:cBhvr>
                                        <p:cTn id="17" dur="1000"/>
                                        <p:tgtEl>
                                          <p:spTgt spid="819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44220EB0-CC00-4CA7-818C-53BD6B5F8D9A}"/>
              </a:ext>
            </a:extLst>
          </p:cNvPr>
          <p:cNvSpPr>
            <a:spLocks noGrp="1" noChangeArrowheads="1"/>
          </p:cNvSpPr>
          <p:nvPr>
            <p:ph type="title"/>
          </p:nvPr>
        </p:nvSpPr>
        <p:spPr/>
        <p:txBody>
          <a:bodyPr/>
          <a:lstStyle/>
          <a:p>
            <a:pPr algn="ctr">
              <a:defRPr/>
            </a:pPr>
            <a:r>
              <a:rPr lang="en-US" sz="5000" u="sng" dirty="0">
                <a:solidFill>
                  <a:srgbClr val="FF0000"/>
                </a:solidFill>
              </a:rPr>
              <a:t>Biography</a:t>
            </a:r>
          </a:p>
        </p:txBody>
      </p:sp>
      <p:sp>
        <p:nvSpPr>
          <p:cNvPr id="9219" name="Rectangle 3">
            <a:extLst>
              <a:ext uri="{FF2B5EF4-FFF2-40B4-BE49-F238E27FC236}">
                <a16:creationId xmlns:a16="http://schemas.microsoft.com/office/drawing/2014/main" id="{37613177-C128-44BA-A585-7A0F208D5FAF}"/>
              </a:ext>
            </a:extLst>
          </p:cNvPr>
          <p:cNvSpPr>
            <a:spLocks noGrp="1" noChangeArrowheads="1"/>
          </p:cNvSpPr>
          <p:nvPr>
            <p:ph idx="1"/>
          </p:nvPr>
        </p:nvSpPr>
        <p:spPr>
          <a:xfrm>
            <a:off x="4556760" y="1126332"/>
            <a:ext cx="7162800" cy="4800600"/>
          </a:xfrm>
        </p:spPr>
        <p:txBody>
          <a:bodyPr>
            <a:normAutofit/>
          </a:bodyPr>
          <a:lstStyle/>
          <a:p>
            <a:r>
              <a:rPr lang="en-US" altLang="en-US" dirty="0"/>
              <a:t>Provides details that show events in a person’s life.</a:t>
            </a:r>
          </a:p>
          <a:p>
            <a:endParaRPr lang="en-US" altLang="en-US" dirty="0"/>
          </a:p>
          <a:p>
            <a:pPr>
              <a:buFont typeface="Wingdings" panose="05000000000000000000" pitchFamily="2" charset="2"/>
              <a:buNone/>
            </a:pPr>
            <a:endParaRPr lang="en-US" altLang="en-US" dirty="0"/>
          </a:p>
          <a:p>
            <a:endParaRPr lang="en-US" altLang="en-US" dirty="0"/>
          </a:p>
          <a:p>
            <a:endParaRPr lang="en-US" altLang="en-US" dirty="0"/>
          </a:p>
          <a:p>
            <a:endParaRPr lang="en-US" altLang="en-US" dirty="0"/>
          </a:p>
          <a:p>
            <a:endParaRPr lang="en-US" altLang="en-US" dirty="0"/>
          </a:p>
          <a:p>
            <a:r>
              <a:rPr lang="en-US" altLang="en-US" dirty="0"/>
              <a:t>A </a:t>
            </a:r>
            <a:r>
              <a:rPr lang="en-US" altLang="en-US" dirty="0">
                <a:solidFill>
                  <a:srgbClr val="FF0000"/>
                </a:solidFill>
              </a:rPr>
              <a:t>biography </a:t>
            </a:r>
            <a:r>
              <a:rPr lang="en-US" altLang="en-US" dirty="0"/>
              <a:t>might talk about a person’s achievements, things that have happened to them, and their likes and dislikes. </a:t>
            </a:r>
          </a:p>
        </p:txBody>
      </p:sp>
      <p:pic>
        <p:nvPicPr>
          <p:cNvPr id="11268" name="Picture 5" descr="C:\Documents and Settings\06000173\Local Settings\Temporary Internet Files\Content.IE5\OULEE2TQ\MP900448534[1].jpg">
            <a:extLst>
              <a:ext uri="{FF2B5EF4-FFF2-40B4-BE49-F238E27FC236}">
                <a16:creationId xmlns:a16="http://schemas.microsoft.com/office/drawing/2014/main" id="{5698B9A6-0731-4517-AEC8-BBBA31A678A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26183" y="2264568"/>
            <a:ext cx="1552575" cy="2328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9" name="Picture 6" descr="C:\Documents and Settings\06000173\Local Settings\Temporary Internet Files\Content.IE5\LU9IZ8MP\MP900439326[1].jpg">
            <a:extLst>
              <a:ext uri="{FF2B5EF4-FFF2-40B4-BE49-F238E27FC236}">
                <a16:creationId xmlns:a16="http://schemas.microsoft.com/office/drawing/2014/main" id="{A3C01759-29F6-4A50-BC2B-33412FC5031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08873" y="2400300"/>
            <a:ext cx="2514600" cy="205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0" name="Picture 9" descr="C:\Documents and Settings\06000173\Local Settings\Temporary Internet Files\Content.IE5\6GNNJQ1C\MP900400125[1].jpg">
            <a:extLst>
              <a:ext uri="{FF2B5EF4-FFF2-40B4-BE49-F238E27FC236}">
                <a16:creationId xmlns:a16="http://schemas.microsoft.com/office/drawing/2014/main" id="{B11D92A2-5CD6-4795-BA91-73AF6CA2712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905999" y="2171700"/>
            <a:ext cx="1676400" cy="251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zoom dir="in"/>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nodeType="clickEffect">
                                  <p:stCondLst>
                                    <p:cond delay="0"/>
                                  </p:stCondLst>
                                  <p:childTnLst>
                                    <p:set>
                                      <p:cBhvr>
                                        <p:cTn id="6" dur="1" fill="hold">
                                          <p:stCondLst>
                                            <p:cond delay="0"/>
                                          </p:stCondLst>
                                        </p:cTn>
                                        <p:tgtEl>
                                          <p:spTgt spid="9219">
                                            <p:txEl>
                                              <p:pRg st="0" end="0"/>
                                            </p:txEl>
                                          </p:spTgt>
                                        </p:tgtEl>
                                        <p:attrNameLst>
                                          <p:attrName>style.visibility</p:attrName>
                                        </p:attrNameLst>
                                      </p:cBhvr>
                                      <p:to>
                                        <p:strVal val="visible"/>
                                      </p:to>
                                    </p:set>
                                    <p:animEffect transition="in" filter="checkerboard(across)">
                                      <p:cBhvr>
                                        <p:cTn id="7" dur="1000"/>
                                        <p:tgtEl>
                                          <p:spTgt spid="9219">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nodeType="clickEffect">
                                  <p:stCondLst>
                                    <p:cond delay="0"/>
                                  </p:stCondLst>
                                  <p:childTnLst>
                                    <p:set>
                                      <p:cBhvr>
                                        <p:cTn id="11" dur="1" fill="hold">
                                          <p:stCondLst>
                                            <p:cond delay="0"/>
                                          </p:stCondLst>
                                        </p:cTn>
                                        <p:tgtEl>
                                          <p:spTgt spid="9219">
                                            <p:txEl>
                                              <p:pRg st="7" end="7"/>
                                            </p:txEl>
                                          </p:spTgt>
                                        </p:tgtEl>
                                        <p:attrNameLst>
                                          <p:attrName>style.visibility</p:attrName>
                                        </p:attrNameLst>
                                      </p:cBhvr>
                                      <p:to>
                                        <p:strVal val="visible"/>
                                      </p:to>
                                    </p:set>
                                    <p:animEffect transition="in" filter="checkerboard(across)">
                                      <p:cBhvr>
                                        <p:cTn id="12" dur="1000"/>
                                        <p:tgtEl>
                                          <p:spTgt spid="9219">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a:extLst>
              <a:ext uri="{FF2B5EF4-FFF2-40B4-BE49-F238E27FC236}">
                <a16:creationId xmlns:a16="http://schemas.microsoft.com/office/drawing/2014/main" id="{0C8428E9-8168-44CB-AF68-330F653AAF5E}"/>
              </a:ext>
            </a:extLst>
          </p:cNvPr>
          <p:cNvSpPr>
            <a:spLocks noGrp="1" noChangeArrowheads="1"/>
          </p:cNvSpPr>
          <p:nvPr>
            <p:ph type="title"/>
          </p:nvPr>
        </p:nvSpPr>
        <p:spPr/>
        <p:txBody>
          <a:bodyPr>
            <a:normAutofit/>
          </a:bodyPr>
          <a:lstStyle/>
          <a:p>
            <a:pPr algn="ctr">
              <a:defRPr/>
            </a:pPr>
            <a:br>
              <a:rPr lang="en-US" sz="4000" u="sng" dirty="0">
                <a:solidFill>
                  <a:schemeClr val="bg1"/>
                </a:solidFill>
              </a:rPr>
            </a:br>
            <a:r>
              <a:rPr lang="en-US" sz="5600" u="sng" dirty="0">
                <a:solidFill>
                  <a:schemeClr val="bg1"/>
                </a:solidFill>
              </a:rPr>
              <a:t>Biography</a:t>
            </a:r>
          </a:p>
        </p:txBody>
      </p:sp>
      <p:sp>
        <p:nvSpPr>
          <p:cNvPr id="11267" name="Rectangle 3">
            <a:extLst>
              <a:ext uri="{FF2B5EF4-FFF2-40B4-BE49-F238E27FC236}">
                <a16:creationId xmlns:a16="http://schemas.microsoft.com/office/drawing/2014/main" id="{EE47C373-6296-455F-82B6-9B3B6347BC95}"/>
              </a:ext>
            </a:extLst>
          </p:cNvPr>
          <p:cNvSpPr>
            <a:spLocks noGrp="1" noChangeArrowheads="1"/>
          </p:cNvSpPr>
          <p:nvPr>
            <p:ph idx="1"/>
          </p:nvPr>
        </p:nvSpPr>
        <p:spPr>
          <a:xfrm>
            <a:off x="4597791" y="763587"/>
            <a:ext cx="7467600" cy="4873625"/>
          </a:xfrm>
        </p:spPr>
        <p:txBody>
          <a:bodyPr/>
          <a:lstStyle/>
          <a:p>
            <a:r>
              <a:rPr lang="en-US" altLang="en-US" dirty="0"/>
              <a:t>A </a:t>
            </a:r>
            <a:r>
              <a:rPr lang="en-US" altLang="en-US" dirty="0">
                <a:solidFill>
                  <a:srgbClr val="FF0000"/>
                </a:solidFill>
              </a:rPr>
              <a:t>biography</a:t>
            </a:r>
            <a:r>
              <a:rPr lang="en-US" altLang="en-US" dirty="0"/>
              <a:t> will talk about how the person feels about different things.</a:t>
            </a:r>
          </a:p>
          <a:p>
            <a:endParaRPr lang="en-US" altLang="en-US" dirty="0"/>
          </a:p>
          <a:p>
            <a:r>
              <a:rPr lang="en-US" altLang="en-US" dirty="0"/>
              <a:t>It might talk about the work a person does or the things they believe in.</a:t>
            </a:r>
          </a:p>
        </p:txBody>
      </p:sp>
      <p:pic>
        <p:nvPicPr>
          <p:cNvPr id="12292" name="Picture 9" descr="C:\Documents and Settings\06000173\Local Settings\Temporary Internet Files\Content.IE5\LU9IZ8MP\MC900433817[1].png">
            <a:extLst>
              <a:ext uri="{FF2B5EF4-FFF2-40B4-BE49-F238E27FC236}">
                <a16:creationId xmlns:a16="http://schemas.microsoft.com/office/drawing/2014/main" id="{895ED7FC-3BC3-4332-A577-C7EAEEDD6F5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31767" y="4532312"/>
            <a:ext cx="2209800" cy="2209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3" name="Picture 10" descr="C:\Documents and Settings\06000173\Local Settings\Temporary Internet Files\Content.IE5\6GNNJQ1C\MC900433161[1].jpg">
            <a:extLst>
              <a:ext uri="{FF2B5EF4-FFF2-40B4-BE49-F238E27FC236}">
                <a16:creationId xmlns:a16="http://schemas.microsoft.com/office/drawing/2014/main" id="{FA825B7B-07FE-4AF7-9336-D2F710865C2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86203" y="4191000"/>
            <a:ext cx="2667000" cy="266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zoom dir="in"/>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nodeType="clickEffect">
                                  <p:stCondLst>
                                    <p:cond delay="0"/>
                                  </p:stCondLst>
                                  <p:childTnLst>
                                    <p:set>
                                      <p:cBhvr>
                                        <p:cTn id="6" dur="1" fill="hold">
                                          <p:stCondLst>
                                            <p:cond delay="0"/>
                                          </p:stCondLst>
                                        </p:cTn>
                                        <p:tgtEl>
                                          <p:spTgt spid="11267">
                                            <p:txEl>
                                              <p:pRg st="0" end="0"/>
                                            </p:txEl>
                                          </p:spTgt>
                                        </p:tgtEl>
                                        <p:attrNameLst>
                                          <p:attrName>style.visibility</p:attrName>
                                        </p:attrNameLst>
                                      </p:cBhvr>
                                      <p:to>
                                        <p:strVal val="visible"/>
                                      </p:to>
                                    </p:set>
                                    <p:animEffect transition="in" filter="checkerboard(across)">
                                      <p:cBhvr>
                                        <p:cTn id="7" dur="1000"/>
                                        <p:tgtEl>
                                          <p:spTgt spid="11267">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nodeType="clickEffect">
                                  <p:stCondLst>
                                    <p:cond delay="0"/>
                                  </p:stCondLst>
                                  <p:childTnLst>
                                    <p:set>
                                      <p:cBhvr>
                                        <p:cTn id="11" dur="1" fill="hold">
                                          <p:stCondLst>
                                            <p:cond delay="0"/>
                                          </p:stCondLst>
                                        </p:cTn>
                                        <p:tgtEl>
                                          <p:spTgt spid="11267">
                                            <p:txEl>
                                              <p:pRg st="2" end="2"/>
                                            </p:txEl>
                                          </p:spTgt>
                                        </p:tgtEl>
                                        <p:attrNameLst>
                                          <p:attrName>style.visibility</p:attrName>
                                        </p:attrNameLst>
                                      </p:cBhvr>
                                      <p:to>
                                        <p:strVal val="visible"/>
                                      </p:to>
                                    </p:set>
                                    <p:animEffect transition="in" filter="checkerboard(across)">
                                      <p:cBhvr>
                                        <p:cTn id="12" dur="1000"/>
                                        <p:tgtEl>
                                          <p:spTgt spid="1126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A09B5C-CD7A-4BEE-9432-520E99DF11B3}"/>
              </a:ext>
            </a:extLst>
          </p:cNvPr>
          <p:cNvSpPr>
            <a:spLocks noGrp="1"/>
          </p:cNvSpPr>
          <p:nvPr>
            <p:ph type="title"/>
          </p:nvPr>
        </p:nvSpPr>
        <p:spPr>
          <a:xfrm>
            <a:off x="599049" y="3298950"/>
            <a:ext cx="4015154" cy="1325563"/>
          </a:xfrm>
        </p:spPr>
        <p:txBody>
          <a:bodyPr>
            <a:noAutofit/>
          </a:bodyPr>
          <a:lstStyle/>
          <a:p>
            <a:r>
              <a:rPr lang="en-GB" sz="2800" dirty="0"/>
              <a:t>Your first task is to research Bear Grylls. You can use the websites below to research about him and use the information to complete the planning sheet on the next few pages.</a:t>
            </a:r>
            <a:br>
              <a:rPr lang="en-GB" sz="3200" dirty="0"/>
            </a:br>
            <a:br>
              <a:rPr lang="en-GB" sz="3200" dirty="0"/>
            </a:br>
            <a:endParaRPr lang="en-GB" sz="3200" i="1" dirty="0">
              <a:solidFill>
                <a:srgbClr val="FF0000"/>
              </a:solidFill>
            </a:endParaRPr>
          </a:p>
        </p:txBody>
      </p:sp>
      <p:sp>
        <p:nvSpPr>
          <p:cNvPr id="3" name="Content Placeholder 2">
            <a:extLst>
              <a:ext uri="{FF2B5EF4-FFF2-40B4-BE49-F238E27FC236}">
                <a16:creationId xmlns:a16="http://schemas.microsoft.com/office/drawing/2014/main" id="{EE18235D-6005-45EE-B591-3EAB0B2C63EB}"/>
              </a:ext>
            </a:extLst>
          </p:cNvPr>
          <p:cNvSpPr>
            <a:spLocks noGrp="1"/>
          </p:cNvSpPr>
          <p:nvPr>
            <p:ph idx="1"/>
          </p:nvPr>
        </p:nvSpPr>
        <p:spPr>
          <a:xfrm>
            <a:off x="5064368" y="307670"/>
            <a:ext cx="6103901" cy="6550330"/>
          </a:xfrm>
        </p:spPr>
        <p:txBody>
          <a:bodyPr/>
          <a:lstStyle/>
          <a:p>
            <a:r>
              <a:rPr lang="en-GB" dirty="0">
                <a:hlinkClick r:id="rId2"/>
              </a:rPr>
              <a:t>https://metro.co.uk/2018/06/26/bear-grylls-wife-age-children-career-television-7660757/</a:t>
            </a:r>
            <a:endParaRPr lang="en-GB" dirty="0"/>
          </a:p>
          <a:p>
            <a:endParaRPr lang="en-GB" dirty="0"/>
          </a:p>
          <a:p>
            <a:pPr marL="0" indent="0">
              <a:buNone/>
            </a:pPr>
            <a:r>
              <a:rPr lang="en-GB" dirty="0">
                <a:hlinkClick r:id="rId3"/>
              </a:rPr>
              <a:t>https://www.thefamouspeople.com/profiles/bear-grylls-6100.php</a:t>
            </a:r>
            <a:endParaRPr lang="en-GB" dirty="0"/>
          </a:p>
          <a:p>
            <a:pPr marL="0" indent="0">
              <a:buNone/>
            </a:pPr>
            <a:endParaRPr lang="en-GB" dirty="0"/>
          </a:p>
          <a:p>
            <a:pPr marL="0" indent="0">
              <a:buNone/>
            </a:pPr>
            <a:r>
              <a:rPr lang="en-GB" dirty="0">
                <a:hlinkClick r:id="rId4"/>
              </a:rPr>
              <a:t>https://www.channel24.co.za/TV/FeaturedArticle/24-Facts-Bear-Grylls-20120314</a:t>
            </a:r>
            <a:endParaRPr lang="en-GB" dirty="0"/>
          </a:p>
          <a:p>
            <a:pPr marL="0" indent="0">
              <a:buNone/>
            </a:pPr>
            <a:endParaRPr lang="en-GB" dirty="0"/>
          </a:p>
          <a:p>
            <a:endParaRPr lang="en-GB" dirty="0"/>
          </a:p>
          <a:p>
            <a:endParaRPr lang="en-GB" dirty="0"/>
          </a:p>
        </p:txBody>
      </p:sp>
      <p:sp>
        <p:nvSpPr>
          <p:cNvPr id="4" name="Rectangle 3">
            <a:extLst>
              <a:ext uri="{FF2B5EF4-FFF2-40B4-BE49-F238E27FC236}">
                <a16:creationId xmlns:a16="http://schemas.microsoft.com/office/drawing/2014/main" id="{93B56AD5-6EFE-4BC0-BAA1-48F4A6ADB88D}"/>
              </a:ext>
            </a:extLst>
          </p:cNvPr>
          <p:cNvSpPr/>
          <p:nvPr/>
        </p:nvSpPr>
        <p:spPr>
          <a:xfrm>
            <a:off x="3980496" y="5626840"/>
            <a:ext cx="7969653" cy="923330"/>
          </a:xfrm>
          <a:prstGeom prst="rect">
            <a:avLst/>
          </a:prstGeom>
        </p:spPr>
        <p:txBody>
          <a:bodyPr wrap="square">
            <a:spAutoFit/>
          </a:bodyPr>
          <a:lstStyle/>
          <a:p>
            <a:r>
              <a:rPr lang="en-GB" i="1" dirty="0">
                <a:solidFill>
                  <a:srgbClr val="FF0000"/>
                </a:solidFill>
              </a:rPr>
              <a:t>Top tip: Remember to check the year that the websites were published as his age may be different now. Also, remember to check that the information is accurate by using different websites.</a:t>
            </a:r>
          </a:p>
        </p:txBody>
      </p:sp>
      <p:sp>
        <p:nvSpPr>
          <p:cNvPr id="5" name="TextBox 4">
            <a:extLst>
              <a:ext uri="{FF2B5EF4-FFF2-40B4-BE49-F238E27FC236}">
                <a16:creationId xmlns:a16="http://schemas.microsoft.com/office/drawing/2014/main" id="{573640CE-F3F4-4D4B-B39D-F9A5EB39F574}"/>
              </a:ext>
            </a:extLst>
          </p:cNvPr>
          <p:cNvSpPr txBox="1"/>
          <p:nvPr/>
        </p:nvSpPr>
        <p:spPr>
          <a:xfrm>
            <a:off x="928468" y="1786597"/>
            <a:ext cx="3319975" cy="379828"/>
          </a:xfrm>
          <a:prstGeom prst="rect">
            <a:avLst/>
          </a:prstGeom>
          <a:noFill/>
        </p:spPr>
        <p:txBody>
          <a:bodyPr wrap="square" rtlCol="0">
            <a:spAutoFit/>
          </a:bodyPr>
          <a:lstStyle/>
          <a:p>
            <a:pPr algn="ctr"/>
            <a:r>
              <a:rPr lang="en-GB" b="1" dirty="0">
                <a:solidFill>
                  <a:schemeClr val="bg1"/>
                </a:solidFill>
              </a:rPr>
              <a:t>Thursday’s Task</a:t>
            </a:r>
          </a:p>
        </p:txBody>
      </p:sp>
    </p:spTree>
    <p:extLst>
      <p:ext uri="{BB962C8B-B14F-4D97-AF65-F5344CB8AC3E}">
        <p14:creationId xmlns:p14="http://schemas.microsoft.com/office/powerpoint/2010/main" val="1756004616"/>
      </p:ext>
    </p:extLst>
  </p:cSld>
  <p:clrMapOvr>
    <a:masterClrMapping/>
  </p:clrMapOvr>
</p:sld>
</file>

<file path=ppt/theme/theme1.xml><?xml version="1.0" encoding="utf-8"?>
<a:theme xmlns:a="http://schemas.openxmlformats.org/drawingml/2006/main" name="Atlas">
  <a:themeElements>
    <a:clrScheme name="Atlas">
      <a:dk1>
        <a:sysClr val="windowText" lastClr="000000"/>
      </a:dk1>
      <a:lt1>
        <a:sysClr val="window" lastClr="FFFFFF"/>
      </a:lt1>
      <a:dk2>
        <a:srgbClr val="454545"/>
      </a:dk2>
      <a:lt2>
        <a:srgbClr val="E0E0E0"/>
      </a:lt2>
      <a:accent1>
        <a:srgbClr val="78C30D"/>
      </a:accent1>
      <a:accent2>
        <a:srgbClr val="099B62"/>
      </a:accent2>
      <a:accent3>
        <a:srgbClr val="21CFDF"/>
      </a:accent3>
      <a:accent4>
        <a:srgbClr val="179FDF"/>
      </a:accent4>
      <a:accent5>
        <a:srgbClr val="E75710"/>
      </a:accent5>
      <a:accent6>
        <a:srgbClr val="F89C19"/>
      </a:accent6>
      <a:hlink>
        <a:srgbClr val="7CDE25"/>
      </a:hlink>
      <a:folHlink>
        <a:srgbClr val="BCE8A8"/>
      </a:folHlink>
    </a:clrScheme>
    <a:fontScheme name="Atlas">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tlas">
      <a:fillStyleLst>
        <a:solidFill>
          <a:schemeClr val="phClr"/>
        </a:solidFill>
        <a:gradFill rotWithShape="1">
          <a:gsLst>
            <a:gs pos="0">
              <a:schemeClr val="phClr">
                <a:tint val="62000"/>
                <a:alpha val="60000"/>
                <a:satMod val="109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4000"/>
                <a:satMod val="130000"/>
                <a:lumMod val="92000"/>
              </a:schemeClr>
            </a:gs>
            <a:gs pos="100000">
              <a:schemeClr val="phClr">
                <a:shade val="76000"/>
                <a:satMod val="130000"/>
                <a:lumMod val="88000"/>
              </a:schemeClr>
            </a:gs>
          </a:gsLst>
          <a:lin ang="5400000" scaled="0"/>
        </a:gradFill>
      </a:fillStyleLst>
      <a:lnStyleLst>
        <a:ln w="9525" cap="flat" cmpd="sng" algn="ctr">
          <a:solidFill>
            <a:schemeClr val="phClr">
              <a:shade val="90000"/>
            </a:schemeClr>
          </a:solidFill>
          <a:prstDash val="solid"/>
        </a:ln>
        <a:ln w="15875" cap="flat" cmpd="sng" algn="ctr">
          <a:solidFill>
            <a:schemeClr val="phClr">
              <a:shade val="90000"/>
            </a:schemeClr>
          </a:solidFill>
          <a:prstDash val="solid"/>
        </a:ln>
        <a:ln w="25400" cap="flat" cmpd="sng" algn="ctr">
          <a:solidFill>
            <a:schemeClr val="phClr"/>
          </a:solidFill>
          <a:prstDash val="solid"/>
        </a:ln>
      </a:lnStyleLst>
      <a:effectStyleLst>
        <a:effectStyle>
          <a:effectLst/>
        </a:effectStyle>
        <a:effectStyle>
          <a:effectLst/>
        </a:effectStyle>
        <a:effectStyle>
          <a:effectLst>
            <a:outerShdw blurRad="38100" dist="25400" dir="5400000" rotWithShape="0">
              <a:srgbClr val="000000">
                <a:alpha val="75000"/>
              </a:srgbClr>
            </a:outerShdw>
          </a:effectLst>
          <a:scene3d>
            <a:camera prst="orthographicFront">
              <a:rot lat="0" lon="0" rev="0"/>
            </a:camera>
            <a:lightRig rig="threePt" dir="tl"/>
          </a:scene3d>
          <a:sp3d>
            <a:bevelT w="0" h="0"/>
          </a:sp3d>
        </a:effectStyle>
      </a:effectStyleLst>
      <a:bgFillStyleLst>
        <a:solidFill>
          <a:schemeClr val="phClr"/>
        </a:solidFill>
        <a:solidFill>
          <a:schemeClr val="phClr"/>
        </a:solidFill>
        <a:gradFill rotWithShape="1">
          <a:gsLst>
            <a:gs pos="10000">
              <a:schemeClr val="phClr">
                <a:tint val="94000"/>
                <a:lumMod val="116000"/>
              </a:schemeClr>
            </a:gs>
            <a:gs pos="100000">
              <a:schemeClr val="phClr">
                <a:tint val="98000"/>
                <a:shade val="86000"/>
                <a:satMod val="90000"/>
                <a:lumMod val="88000"/>
              </a:schemeClr>
            </a:gs>
          </a:gsLst>
          <a:path path="circle">
            <a:fillToRect l="50000" t="15000" r="50000" b="169000"/>
          </a:path>
        </a:gradFill>
      </a:bgFillStyleLst>
    </a:fmtScheme>
  </a:themeElements>
  <a:objectDefaults/>
  <a:extraClrSchemeLst/>
  <a:extLst>
    <a:ext uri="{05A4C25C-085E-4340-85A3-A5531E510DB2}">
      <thm15:themeFamily xmlns:thm15="http://schemas.microsoft.com/office/thememl/2012/main" name="Atlas" id="{5156B0E4-0EB1-49FE-A26B-15F6F698AEC6}" vid="{C0EF0781-FB17-4F1F-B3B1-699933968CEA}"/>
    </a:ext>
  </a:extLst>
</a:theme>
</file>

<file path=docProps/app.xml><?xml version="1.0" encoding="utf-8"?>
<Properties xmlns="http://schemas.openxmlformats.org/officeDocument/2006/extended-properties" xmlns:vt="http://schemas.openxmlformats.org/officeDocument/2006/docPropsVTypes">
  <TotalTime>2</TotalTime>
  <Words>507</Words>
  <Application>Microsoft Office PowerPoint</Application>
  <PresentationFormat>Widescreen</PresentationFormat>
  <Paragraphs>59</Paragraphs>
  <Slides>10</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10</vt:i4>
      </vt:variant>
    </vt:vector>
  </HeadingPairs>
  <TitlesOfParts>
    <vt:vector size="17" baseType="lpstr">
      <vt:lpstr>Arial</vt:lpstr>
      <vt:lpstr>Calibri Light</vt:lpstr>
      <vt:lpstr>Rockwell</vt:lpstr>
      <vt:lpstr>SassoonPrimaryInfant</vt:lpstr>
      <vt:lpstr>Times New Roman</vt:lpstr>
      <vt:lpstr>Wingdings</vt:lpstr>
      <vt:lpstr>Atlas</vt:lpstr>
      <vt:lpstr>PowerPoint Presentation</vt:lpstr>
      <vt:lpstr>Bear Grylls</vt:lpstr>
      <vt:lpstr>Bear Grylls</vt:lpstr>
      <vt:lpstr>Watch these short survival skill tips from Bear Grylls:</vt:lpstr>
      <vt:lpstr>What is a Biography?</vt:lpstr>
      <vt:lpstr>Biography</vt:lpstr>
      <vt:lpstr>Biography</vt:lpstr>
      <vt:lpstr>Biography</vt:lpstr>
      <vt:lpstr> Biography</vt:lpstr>
      <vt:lpstr>Your first task is to research Bear Grylls. You can use the websites below to research about him and use the information to complete the planning sheet on the next few pages.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Lauren Molloy</dc:creator>
  <cp:lastModifiedBy>Lauren Molloy</cp:lastModifiedBy>
  <cp:revision>1</cp:revision>
  <dcterms:created xsi:type="dcterms:W3CDTF">2020-05-10T23:31:14Z</dcterms:created>
  <dcterms:modified xsi:type="dcterms:W3CDTF">2020-05-10T23:33:35Z</dcterms:modified>
</cp:coreProperties>
</file>