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9" r:id="rId3"/>
    <p:sldId id="264" r:id="rId4"/>
    <p:sldId id="274" r:id="rId5"/>
    <p:sldId id="275" r:id="rId6"/>
    <p:sldId id="276" r:id="rId7"/>
    <p:sldId id="277" r:id="rId8"/>
    <p:sldId id="278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BDBE"/>
    <a:srgbClr val="003F7D"/>
    <a:srgbClr val="EB5628"/>
    <a:srgbClr val="136DB7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568741"/>
            <a:ext cx="76327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0">
              <a:buNone/>
            </a:pPr>
            <a:r>
              <a:rPr lang="en-GB" dirty="0"/>
              <a:t>This PowerPoint begins with a slide showing number shapes representing numbers 11 to 20. This can be used to support children with their counting.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Following this, each slide shows different sea creatures.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Press </a:t>
            </a:r>
            <a:r>
              <a:rPr lang="en-GB"/>
              <a:t>the starfish button </a:t>
            </a:r>
            <a:r>
              <a:rPr lang="en-GB" dirty="0"/>
              <a:t>to add one more sea creature to the slide.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Then, click the seashell to reveal some reasoning questions to challenge children further.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When you are ready, you can then click the fish to reveal the answer. </a:t>
            </a:r>
          </a:p>
        </p:txBody>
      </p:sp>
    </p:spTree>
    <p:extLst>
      <p:ext uri="{BB962C8B-B14F-4D97-AF65-F5344CB8AC3E}">
        <p14:creationId xmlns:p14="http://schemas.microsoft.com/office/powerpoint/2010/main" val="560205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Number Shapes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80748" y="4048389"/>
            <a:ext cx="1330265" cy="1738529"/>
            <a:chOff x="648762" y="3925289"/>
            <a:chExt cx="1462506" cy="191135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7042" y="4696130"/>
              <a:ext cx="694226" cy="114051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762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749278" y="1593908"/>
            <a:ext cx="1011147" cy="1738529"/>
            <a:chOff x="522927" y="3751277"/>
            <a:chExt cx="1189710" cy="204554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5706" y="5395449"/>
              <a:ext cx="376931" cy="40137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927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2170685" y="1593908"/>
            <a:ext cx="1345434" cy="1738529"/>
            <a:chOff x="2034344" y="3751277"/>
            <a:chExt cx="1583032" cy="204554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562" y="5389662"/>
              <a:ext cx="760814" cy="407160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4344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3852008" y="1595392"/>
            <a:ext cx="1345434" cy="1738529"/>
            <a:chOff x="3883197" y="3751277"/>
            <a:chExt cx="1583032" cy="204554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5415" y="4985765"/>
              <a:ext cx="760814" cy="80779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3197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533330" y="1593908"/>
            <a:ext cx="1345433" cy="1738529"/>
            <a:chOff x="5793448" y="3748014"/>
            <a:chExt cx="1583031" cy="204554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5666" y="4985765"/>
              <a:ext cx="760813" cy="80518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3448" y="3748014"/>
              <a:ext cx="822218" cy="204554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7213775" y="1593908"/>
            <a:ext cx="1336609" cy="1738529"/>
            <a:chOff x="7298833" y="1299872"/>
            <a:chExt cx="1572647" cy="204554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1051" y="2122833"/>
              <a:ext cx="750429" cy="122258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8833" y="1299872"/>
              <a:ext cx="822218" cy="204554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2176722" y="4048389"/>
            <a:ext cx="1412555" cy="1738529"/>
            <a:chOff x="2549422" y="3925289"/>
            <a:chExt cx="1552976" cy="191135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7643" y="4302133"/>
              <a:ext cx="784755" cy="15345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9422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54986" y="4048389"/>
            <a:ext cx="1381646" cy="1738529"/>
            <a:chOff x="4527675" y="3925289"/>
            <a:chExt cx="1518995" cy="1911355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4068" y="4310281"/>
              <a:ext cx="762602" cy="152636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7675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5502341" y="4048389"/>
            <a:ext cx="1388911" cy="1738530"/>
            <a:chOff x="6418923" y="3925289"/>
            <a:chExt cx="1526982" cy="191135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6046" y="3925289"/>
              <a:ext cx="759859" cy="1911356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8923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156961" y="4049018"/>
            <a:ext cx="1397623" cy="1744862"/>
            <a:chOff x="7388012" y="3925288"/>
            <a:chExt cx="1536560" cy="191831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8012" y="3932251"/>
              <a:ext cx="768280" cy="191135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6292" y="3925288"/>
              <a:ext cx="768280" cy="19113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Dolphin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982265" y="1351259"/>
            <a:ext cx="6221550" cy="699552"/>
            <a:chOff x="1165812" y="2861672"/>
            <a:chExt cx="7511461" cy="8445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219290" y="2097229"/>
            <a:ext cx="6221550" cy="699552"/>
            <a:chOff x="1165812" y="2861672"/>
            <a:chExt cx="7511461" cy="84458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726221" y="2895671"/>
            <a:ext cx="6221550" cy="699552"/>
            <a:chOff x="1165812" y="2861672"/>
            <a:chExt cx="7511461" cy="844589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sp>
        <p:nvSpPr>
          <p:cNvPr id="13" name="Rounded Rectangle 12"/>
          <p:cNvSpPr/>
          <p:nvPr/>
        </p:nvSpPr>
        <p:spPr>
          <a:xfrm>
            <a:off x="764810" y="3713785"/>
            <a:ext cx="7632700" cy="1294762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15 dolphins. One more joined the group so now there are 16. One more than 15 is 16. </a:t>
            </a:r>
          </a:p>
        </p:txBody>
      </p:sp>
      <p:grpSp>
        <p:nvGrpSpPr>
          <p:cNvPr id="32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27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3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28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30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096" y="2855883"/>
            <a:ext cx="1399254" cy="556485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755650" y="3774361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How many dolphins are there? How can we check?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4193416"/>
            <a:ext cx="7641860" cy="359511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If one more dolphin joined, how many would there be?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46490" y="4612470"/>
            <a:ext cx="7641860" cy="359511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could we use to help us to work out the answer?</a:t>
            </a:r>
          </a:p>
        </p:txBody>
      </p:sp>
    </p:spTree>
    <p:extLst>
      <p:ext uri="{BB962C8B-B14F-4D97-AF65-F5344CB8AC3E}">
        <p14:creationId xmlns:p14="http://schemas.microsoft.com/office/powerpoint/2010/main" val="38983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Whale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673777"/>
            <a:ext cx="7632700" cy="127412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13 whales. One more joined the group so now there are 14. One more than 13 is 14.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689588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anyone tell me which </a:t>
            </a:r>
            <a:r>
              <a:rPr lang="en-GB" sz="1600"/>
              <a:t>number shapes </a:t>
            </a:r>
            <a:r>
              <a:rPr lang="en-GB" sz="1600" dirty="0"/>
              <a:t>show the number 13?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46490" y="4108491"/>
            <a:ext cx="7641860" cy="359511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explain how we can use the shapes to find one more than 13?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13610" y="1414249"/>
            <a:ext cx="7876309" cy="2085459"/>
            <a:chOff x="613610" y="1414249"/>
            <a:chExt cx="7876309" cy="208545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019" y="1414249"/>
              <a:ext cx="1641761" cy="64076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1554" y="1414249"/>
              <a:ext cx="1641761" cy="6407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089" y="1414249"/>
              <a:ext cx="1641761" cy="6407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2624" y="1414249"/>
              <a:ext cx="1641761" cy="6407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8158" y="1414249"/>
              <a:ext cx="1641761" cy="640764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610" y="2136332"/>
              <a:ext cx="1641761" cy="640764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9145" y="2136332"/>
              <a:ext cx="1641761" cy="64076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4680" y="2136332"/>
              <a:ext cx="1641761" cy="640764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215" y="2136332"/>
              <a:ext cx="1641761" cy="6407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5749" y="2136332"/>
              <a:ext cx="1641761" cy="6407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019" y="2858944"/>
              <a:ext cx="1641761" cy="6407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1554" y="2858944"/>
              <a:ext cx="1641761" cy="6407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089" y="2858944"/>
              <a:ext cx="1641761" cy="640764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481" y="2818070"/>
            <a:ext cx="1641761" cy="640764"/>
          </a:xfrm>
          <a:prstGeom prst="rect">
            <a:avLst/>
          </a:prstGeom>
        </p:spPr>
      </p:pic>
      <p:grpSp>
        <p:nvGrpSpPr>
          <p:cNvPr id="33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36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5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54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55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57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507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Turtle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499616"/>
            <a:ext cx="7632700" cy="114253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18 turtles. One more joined the group so now there are 19. One more than 18 is 19.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390313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 think one more than 18 is 20. Am I right? Why or why not?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3809368"/>
            <a:ext cx="7641860" cy="359511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prove it?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164308" y="1499081"/>
            <a:ext cx="6815384" cy="1084350"/>
            <a:chOff x="1164308" y="1499081"/>
            <a:chExt cx="6815384" cy="1084350"/>
          </a:xfrm>
        </p:grpSpPr>
        <p:grpSp>
          <p:nvGrpSpPr>
            <p:cNvPr id="6" name="Group 5"/>
            <p:cNvGrpSpPr/>
            <p:nvPr/>
          </p:nvGrpSpPr>
          <p:grpSpPr>
            <a:xfrm>
              <a:off x="1164308" y="1499081"/>
              <a:ext cx="6815384" cy="479550"/>
              <a:chOff x="764811" y="1382806"/>
              <a:chExt cx="6815384" cy="479550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48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757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703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309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7585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86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137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41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27435" y="1388046"/>
                <a:ext cx="752760" cy="474310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1164308" y="2103881"/>
              <a:ext cx="6815384" cy="479550"/>
              <a:chOff x="764811" y="1382806"/>
              <a:chExt cx="6815384" cy="479550"/>
            </a:xfrm>
          </p:grpSpPr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48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757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703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309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7585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86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137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41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27435" y="1388046"/>
                <a:ext cx="752760" cy="474310"/>
              </a:xfrm>
              <a:prstGeom prst="rect">
                <a:avLst/>
              </a:prstGeom>
            </p:spPr>
          </p:pic>
        </p:grpSp>
      </p:grpSp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80" y="2696661"/>
            <a:ext cx="752760" cy="474310"/>
          </a:xfrm>
          <a:prstGeom prst="rect">
            <a:avLst/>
          </a:prstGeom>
        </p:spPr>
      </p:pic>
      <p:grpSp>
        <p:nvGrpSpPr>
          <p:cNvPr id="37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40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4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43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44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46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44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Seal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836988"/>
            <a:ext cx="7632700" cy="114253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16 seals. One more joined the group so now there are 17. One more than 16 is 17.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963465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tell me how you used the number shapes to find one more than 16?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4382520"/>
            <a:ext cx="7641860" cy="577880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Is there another way you could work out what is one more than 16? Tell me about it.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620676" y="1290473"/>
            <a:ext cx="3637512" cy="573318"/>
            <a:chOff x="2620675" y="1264972"/>
            <a:chExt cx="3852535" cy="6072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2689739" y="1893289"/>
            <a:ext cx="3637512" cy="573318"/>
            <a:chOff x="2620675" y="1264972"/>
            <a:chExt cx="3852535" cy="607208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2716325" y="2471298"/>
            <a:ext cx="3637512" cy="573318"/>
            <a:chOff x="2620675" y="1264972"/>
            <a:chExt cx="3852535" cy="607208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2753244" y="3067894"/>
            <a:ext cx="3637512" cy="573318"/>
            <a:chOff x="2620675" y="1264972"/>
            <a:chExt cx="3852535" cy="607208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032" y="2212314"/>
            <a:ext cx="852838" cy="517968"/>
          </a:xfrm>
          <a:prstGeom prst="rect">
            <a:avLst/>
          </a:prstGeom>
        </p:spPr>
      </p:pic>
      <p:grpSp>
        <p:nvGrpSpPr>
          <p:cNvPr id="36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51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52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55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56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58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998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35"/>
          <p:cNvSpPr/>
          <p:nvPr/>
        </p:nvSpPr>
        <p:spPr>
          <a:xfrm>
            <a:off x="2794139" y="2618576"/>
            <a:ext cx="3546192" cy="3546192"/>
          </a:xfrm>
          <a:prstGeom prst="ellipse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963" y="3778771"/>
            <a:ext cx="6173320" cy="240938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4400" dirty="0">
                <a:solidFill>
                  <a:srgbClr val="25BDBE"/>
                </a:solidFill>
                <a:latin typeface="+mn-lt"/>
              </a:rPr>
              <a:t>Well Done!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86639" y="4983465"/>
            <a:ext cx="1869199" cy="1135250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755650" y="1541528"/>
            <a:ext cx="7641860" cy="882890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Well done! You found one more than a given number today.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863" y="4829631"/>
            <a:ext cx="1614830" cy="10174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87" y="2469659"/>
            <a:ext cx="3330044" cy="13243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85"/>
          <a:stretch/>
        </p:blipFill>
        <p:spPr>
          <a:xfrm>
            <a:off x="7188366" y="549275"/>
            <a:ext cx="1507596" cy="219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98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283</TotalTime>
  <Words>348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Instructions</vt:lpstr>
      <vt:lpstr>Number Shapes</vt:lpstr>
      <vt:lpstr>One More Dolphin</vt:lpstr>
      <vt:lpstr>One More Whale</vt:lpstr>
      <vt:lpstr>One More Turtle</vt:lpstr>
      <vt:lpstr>One More Seal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Philip Jenkins</cp:lastModifiedBy>
  <cp:revision>30</cp:revision>
  <dcterms:created xsi:type="dcterms:W3CDTF">2019-03-25T09:01:52Z</dcterms:created>
  <dcterms:modified xsi:type="dcterms:W3CDTF">2020-04-19T17:55:19Z</dcterms:modified>
</cp:coreProperties>
</file>