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0" r:id="rId2"/>
    <p:sldId id="283" r:id="rId3"/>
    <p:sldId id="284" r:id="rId4"/>
    <p:sldId id="303" r:id="rId5"/>
    <p:sldId id="298" r:id="rId6"/>
    <p:sldId id="305" r:id="rId7"/>
    <p:sldId id="309" r:id="rId8"/>
    <p:sldId id="310" r:id="rId9"/>
    <p:sldId id="311"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7" d="100"/>
          <a:sy n="67" d="100"/>
        </p:scale>
        <p:origin x="85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BBB8AD-B30A-4077-8759-BBA5E1EDA27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003FEF3-1B0C-41CB-A959-574E2CB6D5E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20EAEDB-1F71-422F-B977-5260920DA5FC}"/>
              </a:ext>
            </a:extLst>
          </p:cNvPr>
          <p:cNvSpPr>
            <a:spLocks noGrp="1"/>
          </p:cNvSpPr>
          <p:nvPr>
            <p:ph type="dt" sz="half" idx="10"/>
          </p:nvPr>
        </p:nvSpPr>
        <p:spPr/>
        <p:txBody>
          <a:bodyPr/>
          <a:lstStyle/>
          <a:p>
            <a:fld id="{595719F1-93B1-467A-8210-2A7C49DB0227}" type="datetimeFigureOut">
              <a:rPr lang="en-GB" smtClean="0"/>
              <a:t>08/06/2020</a:t>
            </a:fld>
            <a:endParaRPr lang="en-GB"/>
          </a:p>
        </p:txBody>
      </p:sp>
      <p:sp>
        <p:nvSpPr>
          <p:cNvPr id="5" name="Footer Placeholder 4">
            <a:extLst>
              <a:ext uri="{FF2B5EF4-FFF2-40B4-BE49-F238E27FC236}">
                <a16:creationId xmlns:a16="http://schemas.microsoft.com/office/drawing/2014/main" id="{F6060485-4FC8-46F4-8EDE-B904562EBF2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BFD9371-676F-460D-8834-7D2EB34CDF0A}"/>
              </a:ext>
            </a:extLst>
          </p:cNvPr>
          <p:cNvSpPr>
            <a:spLocks noGrp="1"/>
          </p:cNvSpPr>
          <p:nvPr>
            <p:ph type="sldNum" sz="quarter" idx="12"/>
          </p:nvPr>
        </p:nvSpPr>
        <p:spPr/>
        <p:txBody>
          <a:bodyPr/>
          <a:lstStyle/>
          <a:p>
            <a:fld id="{F10EF457-2701-447F-855F-45BB7D8ADBB1}" type="slidenum">
              <a:rPr lang="en-GB" smtClean="0"/>
              <a:t>‹#›</a:t>
            </a:fld>
            <a:endParaRPr lang="en-GB"/>
          </a:p>
        </p:txBody>
      </p:sp>
    </p:spTree>
    <p:extLst>
      <p:ext uri="{BB962C8B-B14F-4D97-AF65-F5344CB8AC3E}">
        <p14:creationId xmlns:p14="http://schemas.microsoft.com/office/powerpoint/2010/main" val="15351278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B1F23F-D336-4F70-A00E-5FD831219E8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DC1DEDA-4A06-4348-AF9D-48DF374F1E9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B473841-E7CB-4D76-BFC1-F3B8663C7788}"/>
              </a:ext>
            </a:extLst>
          </p:cNvPr>
          <p:cNvSpPr>
            <a:spLocks noGrp="1"/>
          </p:cNvSpPr>
          <p:nvPr>
            <p:ph type="dt" sz="half" idx="10"/>
          </p:nvPr>
        </p:nvSpPr>
        <p:spPr/>
        <p:txBody>
          <a:bodyPr/>
          <a:lstStyle/>
          <a:p>
            <a:fld id="{595719F1-93B1-467A-8210-2A7C49DB0227}" type="datetimeFigureOut">
              <a:rPr lang="en-GB" smtClean="0"/>
              <a:t>08/06/2020</a:t>
            </a:fld>
            <a:endParaRPr lang="en-GB"/>
          </a:p>
        </p:txBody>
      </p:sp>
      <p:sp>
        <p:nvSpPr>
          <p:cNvPr id="5" name="Footer Placeholder 4">
            <a:extLst>
              <a:ext uri="{FF2B5EF4-FFF2-40B4-BE49-F238E27FC236}">
                <a16:creationId xmlns:a16="http://schemas.microsoft.com/office/drawing/2014/main" id="{D9FE3176-B4BF-43DE-98C5-3CA37D062E5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08CAC61-0834-4051-9DC8-30AE82CB3161}"/>
              </a:ext>
            </a:extLst>
          </p:cNvPr>
          <p:cNvSpPr>
            <a:spLocks noGrp="1"/>
          </p:cNvSpPr>
          <p:nvPr>
            <p:ph type="sldNum" sz="quarter" idx="12"/>
          </p:nvPr>
        </p:nvSpPr>
        <p:spPr/>
        <p:txBody>
          <a:bodyPr/>
          <a:lstStyle/>
          <a:p>
            <a:fld id="{F10EF457-2701-447F-855F-45BB7D8ADBB1}" type="slidenum">
              <a:rPr lang="en-GB" smtClean="0"/>
              <a:t>‹#›</a:t>
            </a:fld>
            <a:endParaRPr lang="en-GB"/>
          </a:p>
        </p:txBody>
      </p:sp>
    </p:spTree>
    <p:extLst>
      <p:ext uri="{BB962C8B-B14F-4D97-AF65-F5344CB8AC3E}">
        <p14:creationId xmlns:p14="http://schemas.microsoft.com/office/powerpoint/2010/main" val="180968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24C7E-11FD-4AF4-A8BC-4275C9C9223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9CB66B7-227D-434B-9164-F603DFC3EA6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8720609-7A90-42CE-968D-0C179F3911A1}"/>
              </a:ext>
            </a:extLst>
          </p:cNvPr>
          <p:cNvSpPr>
            <a:spLocks noGrp="1"/>
          </p:cNvSpPr>
          <p:nvPr>
            <p:ph type="dt" sz="half" idx="10"/>
          </p:nvPr>
        </p:nvSpPr>
        <p:spPr/>
        <p:txBody>
          <a:bodyPr/>
          <a:lstStyle/>
          <a:p>
            <a:fld id="{595719F1-93B1-467A-8210-2A7C49DB0227}" type="datetimeFigureOut">
              <a:rPr lang="en-GB" smtClean="0"/>
              <a:t>08/06/2020</a:t>
            </a:fld>
            <a:endParaRPr lang="en-GB"/>
          </a:p>
        </p:txBody>
      </p:sp>
      <p:sp>
        <p:nvSpPr>
          <p:cNvPr id="5" name="Footer Placeholder 4">
            <a:extLst>
              <a:ext uri="{FF2B5EF4-FFF2-40B4-BE49-F238E27FC236}">
                <a16:creationId xmlns:a16="http://schemas.microsoft.com/office/drawing/2014/main" id="{4CA2B4A6-00DE-4C6C-843C-9503FCC2537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FCDB412-4341-451C-AF9C-27222A2E2BCB}"/>
              </a:ext>
            </a:extLst>
          </p:cNvPr>
          <p:cNvSpPr>
            <a:spLocks noGrp="1"/>
          </p:cNvSpPr>
          <p:nvPr>
            <p:ph type="sldNum" sz="quarter" idx="12"/>
          </p:nvPr>
        </p:nvSpPr>
        <p:spPr/>
        <p:txBody>
          <a:bodyPr/>
          <a:lstStyle/>
          <a:p>
            <a:fld id="{F10EF457-2701-447F-855F-45BB7D8ADBB1}" type="slidenum">
              <a:rPr lang="en-GB" smtClean="0"/>
              <a:t>‹#›</a:t>
            </a:fld>
            <a:endParaRPr lang="en-GB"/>
          </a:p>
        </p:txBody>
      </p:sp>
    </p:spTree>
    <p:extLst>
      <p:ext uri="{BB962C8B-B14F-4D97-AF65-F5344CB8AC3E}">
        <p14:creationId xmlns:p14="http://schemas.microsoft.com/office/powerpoint/2010/main" val="27331943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4AD85E-D2C7-4943-8EDC-A2D2ABDE6D9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EF53E99-AE9F-404C-895A-71D454315FC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DBE1533-6E5C-4CAB-9CCF-6E9F9EB0664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4B21785-840A-45F4-8058-70F2FAB8FBDE}"/>
              </a:ext>
            </a:extLst>
          </p:cNvPr>
          <p:cNvSpPr>
            <a:spLocks noGrp="1"/>
          </p:cNvSpPr>
          <p:nvPr>
            <p:ph type="dt" sz="half" idx="10"/>
          </p:nvPr>
        </p:nvSpPr>
        <p:spPr/>
        <p:txBody>
          <a:bodyPr/>
          <a:lstStyle/>
          <a:p>
            <a:fld id="{595719F1-93B1-467A-8210-2A7C49DB0227}" type="datetimeFigureOut">
              <a:rPr lang="en-GB" smtClean="0"/>
              <a:t>08/06/2020</a:t>
            </a:fld>
            <a:endParaRPr lang="en-GB"/>
          </a:p>
        </p:txBody>
      </p:sp>
      <p:sp>
        <p:nvSpPr>
          <p:cNvPr id="6" name="Footer Placeholder 5">
            <a:extLst>
              <a:ext uri="{FF2B5EF4-FFF2-40B4-BE49-F238E27FC236}">
                <a16:creationId xmlns:a16="http://schemas.microsoft.com/office/drawing/2014/main" id="{8A3856BE-3FB8-45A4-8DE1-7692854FEAA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3D3F233-C3E4-4AFC-BED0-556FB4D2F8DC}"/>
              </a:ext>
            </a:extLst>
          </p:cNvPr>
          <p:cNvSpPr>
            <a:spLocks noGrp="1"/>
          </p:cNvSpPr>
          <p:nvPr>
            <p:ph type="sldNum" sz="quarter" idx="12"/>
          </p:nvPr>
        </p:nvSpPr>
        <p:spPr/>
        <p:txBody>
          <a:bodyPr/>
          <a:lstStyle/>
          <a:p>
            <a:fld id="{F10EF457-2701-447F-855F-45BB7D8ADBB1}" type="slidenum">
              <a:rPr lang="en-GB" smtClean="0"/>
              <a:t>‹#›</a:t>
            </a:fld>
            <a:endParaRPr lang="en-GB"/>
          </a:p>
        </p:txBody>
      </p:sp>
    </p:spTree>
    <p:extLst>
      <p:ext uri="{BB962C8B-B14F-4D97-AF65-F5344CB8AC3E}">
        <p14:creationId xmlns:p14="http://schemas.microsoft.com/office/powerpoint/2010/main" val="28549137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ACA9D8-3380-4DA9-BD54-A3722AB9795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660CA27-B673-429A-905F-D62A4025790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31B6AC0-7BAE-4F47-96BB-82248E827EF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E4CCDA1-FD53-49D9-8D5E-F827A8CFB84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1C32A70-802A-462A-A6D8-D60503A51B5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55A1F58-0005-4128-917C-3CE8A28D70EE}"/>
              </a:ext>
            </a:extLst>
          </p:cNvPr>
          <p:cNvSpPr>
            <a:spLocks noGrp="1"/>
          </p:cNvSpPr>
          <p:nvPr>
            <p:ph type="dt" sz="half" idx="10"/>
          </p:nvPr>
        </p:nvSpPr>
        <p:spPr/>
        <p:txBody>
          <a:bodyPr/>
          <a:lstStyle/>
          <a:p>
            <a:fld id="{595719F1-93B1-467A-8210-2A7C49DB0227}" type="datetimeFigureOut">
              <a:rPr lang="en-GB" smtClean="0"/>
              <a:t>08/06/2020</a:t>
            </a:fld>
            <a:endParaRPr lang="en-GB"/>
          </a:p>
        </p:txBody>
      </p:sp>
      <p:sp>
        <p:nvSpPr>
          <p:cNvPr id="8" name="Footer Placeholder 7">
            <a:extLst>
              <a:ext uri="{FF2B5EF4-FFF2-40B4-BE49-F238E27FC236}">
                <a16:creationId xmlns:a16="http://schemas.microsoft.com/office/drawing/2014/main" id="{9A13F77F-A07E-47DF-9967-25398750628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8552629-153A-44F9-9638-7C43C8C17BD2}"/>
              </a:ext>
            </a:extLst>
          </p:cNvPr>
          <p:cNvSpPr>
            <a:spLocks noGrp="1"/>
          </p:cNvSpPr>
          <p:nvPr>
            <p:ph type="sldNum" sz="quarter" idx="12"/>
          </p:nvPr>
        </p:nvSpPr>
        <p:spPr/>
        <p:txBody>
          <a:bodyPr/>
          <a:lstStyle/>
          <a:p>
            <a:fld id="{F10EF457-2701-447F-855F-45BB7D8ADBB1}" type="slidenum">
              <a:rPr lang="en-GB" smtClean="0"/>
              <a:t>‹#›</a:t>
            </a:fld>
            <a:endParaRPr lang="en-GB"/>
          </a:p>
        </p:txBody>
      </p:sp>
    </p:spTree>
    <p:extLst>
      <p:ext uri="{BB962C8B-B14F-4D97-AF65-F5344CB8AC3E}">
        <p14:creationId xmlns:p14="http://schemas.microsoft.com/office/powerpoint/2010/main" val="22496498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0240B2-FA39-40FD-90AC-091FF48DCBC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816AD50-FFAD-4B74-A932-C25603490E9E}"/>
              </a:ext>
            </a:extLst>
          </p:cNvPr>
          <p:cNvSpPr>
            <a:spLocks noGrp="1"/>
          </p:cNvSpPr>
          <p:nvPr>
            <p:ph type="dt" sz="half" idx="10"/>
          </p:nvPr>
        </p:nvSpPr>
        <p:spPr/>
        <p:txBody>
          <a:bodyPr/>
          <a:lstStyle/>
          <a:p>
            <a:fld id="{595719F1-93B1-467A-8210-2A7C49DB0227}" type="datetimeFigureOut">
              <a:rPr lang="en-GB" smtClean="0"/>
              <a:t>08/06/2020</a:t>
            </a:fld>
            <a:endParaRPr lang="en-GB"/>
          </a:p>
        </p:txBody>
      </p:sp>
      <p:sp>
        <p:nvSpPr>
          <p:cNvPr id="4" name="Footer Placeholder 3">
            <a:extLst>
              <a:ext uri="{FF2B5EF4-FFF2-40B4-BE49-F238E27FC236}">
                <a16:creationId xmlns:a16="http://schemas.microsoft.com/office/drawing/2014/main" id="{EF9AB027-0228-4F1B-A526-F29E9F0F6F0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8B56467-DD46-443D-9154-DB8F6F44CBD5}"/>
              </a:ext>
            </a:extLst>
          </p:cNvPr>
          <p:cNvSpPr>
            <a:spLocks noGrp="1"/>
          </p:cNvSpPr>
          <p:nvPr>
            <p:ph type="sldNum" sz="quarter" idx="12"/>
          </p:nvPr>
        </p:nvSpPr>
        <p:spPr/>
        <p:txBody>
          <a:bodyPr/>
          <a:lstStyle/>
          <a:p>
            <a:fld id="{F10EF457-2701-447F-855F-45BB7D8ADBB1}" type="slidenum">
              <a:rPr lang="en-GB" smtClean="0"/>
              <a:t>‹#›</a:t>
            </a:fld>
            <a:endParaRPr lang="en-GB"/>
          </a:p>
        </p:txBody>
      </p:sp>
    </p:spTree>
    <p:extLst>
      <p:ext uri="{BB962C8B-B14F-4D97-AF65-F5344CB8AC3E}">
        <p14:creationId xmlns:p14="http://schemas.microsoft.com/office/powerpoint/2010/main" val="6895584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E1A3499-0031-4CE0-BE70-5AA6DF5E8EAF}"/>
              </a:ext>
            </a:extLst>
          </p:cNvPr>
          <p:cNvSpPr>
            <a:spLocks noGrp="1"/>
          </p:cNvSpPr>
          <p:nvPr>
            <p:ph type="dt" sz="half" idx="10"/>
          </p:nvPr>
        </p:nvSpPr>
        <p:spPr/>
        <p:txBody>
          <a:bodyPr/>
          <a:lstStyle/>
          <a:p>
            <a:fld id="{595719F1-93B1-467A-8210-2A7C49DB0227}" type="datetimeFigureOut">
              <a:rPr lang="en-GB" smtClean="0"/>
              <a:t>08/06/2020</a:t>
            </a:fld>
            <a:endParaRPr lang="en-GB"/>
          </a:p>
        </p:txBody>
      </p:sp>
      <p:sp>
        <p:nvSpPr>
          <p:cNvPr id="3" name="Footer Placeholder 2">
            <a:extLst>
              <a:ext uri="{FF2B5EF4-FFF2-40B4-BE49-F238E27FC236}">
                <a16:creationId xmlns:a16="http://schemas.microsoft.com/office/drawing/2014/main" id="{92C3C775-63FF-400C-BC56-C6EBB558BA6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6DF4858-E4AC-4E9D-ACC4-06F44723F02C}"/>
              </a:ext>
            </a:extLst>
          </p:cNvPr>
          <p:cNvSpPr>
            <a:spLocks noGrp="1"/>
          </p:cNvSpPr>
          <p:nvPr>
            <p:ph type="sldNum" sz="quarter" idx="12"/>
          </p:nvPr>
        </p:nvSpPr>
        <p:spPr/>
        <p:txBody>
          <a:bodyPr/>
          <a:lstStyle/>
          <a:p>
            <a:fld id="{F10EF457-2701-447F-855F-45BB7D8ADBB1}" type="slidenum">
              <a:rPr lang="en-GB" smtClean="0"/>
              <a:t>‹#›</a:t>
            </a:fld>
            <a:endParaRPr lang="en-GB"/>
          </a:p>
        </p:txBody>
      </p:sp>
    </p:spTree>
    <p:extLst>
      <p:ext uri="{BB962C8B-B14F-4D97-AF65-F5344CB8AC3E}">
        <p14:creationId xmlns:p14="http://schemas.microsoft.com/office/powerpoint/2010/main" val="7742066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D9CE14-862E-4F39-95E0-0E6686CA0D0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AA9FFC0-B247-47E1-9908-36389FAA144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4C0AB10-1D73-41E3-AE89-55DD337CB64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AC5FD61-9188-4B0D-9F46-02812B534C59}"/>
              </a:ext>
            </a:extLst>
          </p:cNvPr>
          <p:cNvSpPr>
            <a:spLocks noGrp="1"/>
          </p:cNvSpPr>
          <p:nvPr>
            <p:ph type="dt" sz="half" idx="10"/>
          </p:nvPr>
        </p:nvSpPr>
        <p:spPr/>
        <p:txBody>
          <a:bodyPr/>
          <a:lstStyle/>
          <a:p>
            <a:fld id="{595719F1-93B1-467A-8210-2A7C49DB0227}" type="datetimeFigureOut">
              <a:rPr lang="en-GB" smtClean="0"/>
              <a:t>08/06/2020</a:t>
            </a:fld>
            <a:endParaRPr lang="en-GB"/>
          </a:p>
        </p:txBody>
      </p:sp>
      <p:sp>
        <p:nvSpPr>
          <p:cNvPr id="6" name="Footer Placeholder 5">
            <a:extLst>
              <a:ext uri="{FF2B5EF4-FFF2-40B4-BE49-F238E27FC236}">
                <a16:creationId xmlns:a16="http://schemas.microsoft.com/office/drawing/2014/main" id="{3F36F8D5-5F89-4E99-9E1E-5F2C4C76F1B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CE6A46F-3F01-4320-978D-565E005CC549}"/>
              </a:ext>
            </a:extLst>
          </p:cNvPr>
          <p:cNvSpPr>
            <a:spLocks noGrp="1"/>
          </p:cNvSpPr>
          <p:nvPr>
            <p:ph type="sldNum" sz="quarter" idx="12"/>
          </p:nvPr>
        </p:nvSpPr>
        <p:spPr/>
        <p:txBody>
          <a:bodyPr/>
          <a:lstStyle/>
          <a:p>
            <a:fld id="{F10EF457-2701-447F-855F-45BB7D8ADBB1}" type="slidenum">
              <a:rPr lang="en-GB" smtClean="0"/>
              <a:t>‹#›</a:t>
            </a:fld>
            <a:endParaRPr lang="en-GB"/>
          </a:p>
        </p:txBody>
      </p:sp>
    </p:spTree>
    <p:extLst>
      <p:ext uri="{BB962C8B-B14F-4D97-AF65-F5344CB8AC3E}">
        <p14:creationId xmlns:p14="http://schemas.microsoft.com/office/powerpoint/2010/main" val="24032794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1D1E03-C8A3-4822-85A6-B899015AB11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298998B-8829-48AC-BFAD-2EA00567725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D5C48CD-FA20-4273-8178-A7C11DFC6A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8A55171-0A78-4F78-8073-B56A132256D7}"/>
              </a:ext>
            </a:extLst>
          </p:cNvPr>
          <p:cNvSpPr>
            <a:spLocks noGrp="1"/>
          </p:cNvSpPr>
          <p:nvPr>
            <p:ph type="dt" sz="half" idx="10"/>
          </p:nvPr>
        </p:nvSpPr>
        <p:spPr/>
        <p:txBody>
          <a:bodyPr/>
          <a:lstStyle/>
          <a:p>
            <a:fld id="{595719F1-93B1-467A-8210-2A7C49DB0227}" type="datetimeFigureOut">
              <a:rPr lang="en-GB" smtClean="0"/>
              <a:t>08/06/2020</a:t>
            </a:fld>
            <a:endParaRPr lang="en-GB"/>
          </a:p>
        </p:txBody>
      </p:sp>
      <p:sp>
        <p:nvSpPr>
          <p:cNvPr id="6" name="Footer Placeholder 5">
            <a:extLst>
              <a:ext uri="{FF2B5EF4-FFF2-40B4-BE49-F238E27FC236}">
                <a16:creationId xmlns:a16="http://schemas.microsoft.com/office/drawing/2014/main" id="{AD23940A-8B41-4C99-AE0E-A38883E001F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7EFB2A4-25BD-4360-ABB6-80461A626215}"/>
              </a:ext>
            </a:extLst>
          </p:cNvPr>
          <p:cNvSpPr>
            <a:spLocks noGrp="1"/>
          </p:cNvSpPr>
          <p:nvPr>
            <p:ph type="sldNum" sz="quarter" idx="12"/>
          </p:nvPr>
        </p:nvSpPr>
        <p:spPr/>
        <p:txBody>
          <a:bodyPr/>
          <a:lstStyle/>
          <a:p>
            <a:fld id="{F10EF457-2701-447F-855F-45BB7D8ADBB1}" type="slidenum">
              <a:rPr lang="en-GB" smtClean="0"/>
              <a:t>‹#›</a:t>
            </a:fld>
            <a:endParaRPr lang="en-GB"/>
          </a:p>
        </p:txBody>
      </p:sp>
    </p:spTree>
    <p:extLst>
      <p:ext uri="{BB962C8B-B14F-4D97-AF65-F5344CB8AC3E}">
        <p14:creationId xmlns:p14="http://schemas.microsoft.com/office/powerpoint/2010/main" val="35726969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66C3A1-7E19-427E-A7D7-65581738E6C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6C32E18-6C55-4240-B48F-14B39B71D7D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83C336A-5228-4AD3-B8D5-1CB21C7A81C9}"/>
              </a:ext>
            </a:extLst>
          </p:cNvPr>
          <p:cNvSpPr>
            <a:spLocks noGrp="1"/>
          </p:cNvSpPr>
          <p:nvPr>
            <p:ph type="dt" sz="half" idx="10"/>
          </p:nvPr>
        </p:nvSpPr>
        <p:spPr/>
        <p:txBody>
          <a:bodyPr/>
          <a:lstStyle/>
          <a:p>
            <a:fld id="{595719F1-93B1-467A-8210-2A7C49DB0227}" type="datetimeFigureOut">
              <a:rPr lang="en-GB" smtClean="0"/>
              <a:t>08/06/2020</a:t>
            </a:fld>
            <a:endParaRPr lang="en-GB"/>
          </a:p>
        </p:txBody>
      </p:sp>
      <p:sp>
        <p:nvSpPr>
          <p:cNvPr id="5" name="Footer Placeholder 4">
            <a:extLst>
              <a:ext uri="{FF2B5EF4-FFF2-40B4-BE49-F238E27FC236}">
                <a16:creationId xmlns:a16="http://schemas.microsoft.com/office/drawing/2014/main" id="{639CC952-6DA7-4C21-B787-EE96DCC1106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C375307-B959-47D8-B2B7-B60E1F3D6EC8}"/>
              </a:ext>
            </a:extLst>
          </p:cNvPr>
          <p:cNvSpPr>
            <a:spLocks noGrp="1"/>
          </p:cNvSpPr>
          <p:nvPr>
            <p:ph type="sldNum" sz="quarter" idx="12"/>
          </p:nvPr>
        </p:nvSpPr>
        <p:spPr/>
        <p:txBody>
          <a:bodyPr/>
          <a:lstStyle/>
          <a:p>
            <a:fld id="{F10EF457-2701-447F-855F-45BB7D8ADBB1}" type="slidenum">
              <a:rPr lang="en-GB" smtClean="0"/>
              <a:t>‹#›</a:t>
            </a:fld>
            <a:endParaRPr lang="en-GB"/>
          </a:p>
        </p:txBody>
      </p:sp>
    </p:spTree>
    <p:extLst>
      <p:ext uri="{BB962C8B-B14F-4D97-AF65-F5344CB8AC3E}">
        <p14:creationId xmlns:p14="http://schemas.microsoft.com/office/powerpoint/2010/main" val="34196664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B8895F9-2F16-478B-8A2E-A0E767B37D1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9072097-C596-4641-BAF9-AE7234C632F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15BE109-6660-49F2-82EC-E78B6A828B3E}"/>
              </a:ext>
            </a:extLst>
          </p:cNvPr>
          <p:cNvSpPr>
            <a:spLocks noGrp="1"/>
          </p:cNvSpPr>
          <p:nvPr>
            <p:ph type="dt" sz="half" idx="10"/>
          </p:nvPr>
        </p:nvSpPr>
        <p:spPr/>
        <p:txBody>
          <a:bodyPr/>
          <a:lstStyle/>
          <a:p>
            <a:fld id="{595719F1-93B1-467A-8210-2A7C49DB0227}" type="datetimeFigureOut">
              <a:rPr lang="en-GB" smtClean="0"/>
              <a:t>08/06/2020</a:t>
            </a:fld>
            <a:endParaRPr lang="en-GB"/>
          </a:p>
        </p:txBody>
      </p:sp>
      <p:sp>
        <p:nvSpPr>
          <p:cNvPr id="5" name="Footer Placeholder 4">
            <a:extLst>
              <a:ext uri="{FF2B5EF4-FFF2-40B4-BE49-F238E27FC236}">
                <a16:creationId xmlns:a16="http://schemas.microsoft.com/office/drawing/2014/main" id="{926BFE8D-15B7-44F9-8281-B9FEBFE9A8B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D02495E-E623-49DA-A886-F4AF364631FF}"/>
              </a:ext>
            </a:extLst>
          </p:cNvPr>
          <p:cNvSpPr>
            <a:spLocks noGrp="1"/>
          </p:cNvSpPr>
          <p:nvPr>
            <p:ph type="sldNum" sz="quarter" idx="12"/>
          </p:nvPr>
        </p:nvSpPr>
        <p:spPr/>
        <p:txBody>
          <a:bodyPr/>
          <a:lstStyle/>
          <a:p>
            <a:fld id="{F10EF457-2701-447F-855F-45BB7D8ADBB1}" type="slidenum">
              <a:rPr lang="en-GB" smtClean="0"/>
              <a:t>‹#›</a:t>
            </a:fld>
            <a:endParaRPr lang="en-GB"/>
          </a:p>
        </p:txBody>
      </p:sp>
    </p:spTree>
    <p:extLst>
      <p:ext uri="{BB962C8B-B14F-4D97-AF65-F5344CB8AC3E}">
        <p14:creationId xmlns:p14="http://schemas.microsoft.com/office/powerpoint/2010/main" val="9536872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1340905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0581906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71685425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8421338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3008653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19786595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92351388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22564751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9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0173915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1324C17-C2E5-4DF5-8064-DB9C1D2377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7359CA3-EA0E-4E12-A3DF-6167C881542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BD29CCD-CED9-49A2-BF03-C08CC70E70A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95719F1-93B1-467A-8210-2A7C49DB0227}" type="datetimeFigureOut">
              <a:rPr lang="en-GB" smtClean="0"/>
              <a:t>08/06/2020</a:t>
            </a:fld>
            <a:endParaRPr lang="en-GB"/>
          </a:p>
        </p:txBody>
      </p:sp>
      <p:sp>
        <p:nvSpPr>
          <p:cNvPr id="5" name="Footer Placeholder 4">
            <a:extLst>
              <a:ext uri="{FF2B5EF4-FFF2-40B4-BE49-F238E27FC236}">
                <a16:creationId xmlns:a16="http://schemas.microsoft.com/office/drawing/2014/main" id="{63FD82B1-9487-416C-9498-728CC3BDAF1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AC92F30-EE15-452B-B5F9-A7D6260ACA4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10EF457-2701-447F-855F-45BB7D8ADBB1}" type="slidenum">
              <a:rPr lang="en-GB" smtClean="0"/>
              <a:t>‹#›</a:t>
            </a:fld>
            <a:endParaRPr lang="en-GB"/>
          </a:p>
        </p:txBody>
      </p:sp>
    </p:spTree>
    <p:extLst>
      <p:ext uri="{BB962C8B-B14F-4D97-AF65-F5344CB8AC3E}">
        <p14:creationId xmlns:p14="http://schemas.microsoft.com/office/powerpoint/2010/main" val="33125800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4.tiff"/><Relationship Id="rId2" Type="http://schemas.openxmlformats.org/officeDocument/2006/relationships/image" Target="../media/image3.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tiff"/><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tiff"/><Relationship Id="rId2" Type="http://schemas.openxmlformats.org/officeDocument/2006/relationships/image" Target="../media/image7.emf"/><Relationship Id="rId1" Type="http://schemas.openxmlformats.org/officeDocument/2006/relationships/slideLayout" Target="../slideLayouts/slideLayout15.xml"/><Relationship Id="rId4" Type="http://schemas.openxmlformats.org/officeDocument/2006/relationships/image" Target="../media/image9.tiff"/></Relationships>
</file>

<file path=ppt/slides/_rels/slide5.xml.rels><?xml version="1.0" encoding="UTF-8" standalone="yes"?>
<Relationships xmlns="http://schemas.openxmlformats.org/package/2006/relationships"><Relationship Id="rId3" Type="http://schemas.openxmlformats.org/officeDocument/2006/relationships/image" Target="../media/image10.tiff"/><Relationship Id="rId2" Type="http://schemas.openxmlformats.org/officeDocument/2006/relationships/image" Target="../media/image7.emf"/><Relationship Id="rId1" Type="http://schemas.openxmlformats.org/officeDocument/2006/relationships/slideLayout" Target="../slideLayouts/slideLayout16.xml"/><Relationship Id="rId5" Type="http://schemas.openxmlformats.org/officeDocument/2006/relationships/hyperlink" Target="https://www.bbc.co.uk/teach/class-clips-video/pshe-eyfs-ks1-go-jetters-continent-of-africa/zfv7d6f" TargetMode="External"/><Relationship Id="rId4" Type="http://schemas.openxmlformats.org/officeDocument/2006/relationships/image" Target="../media/image11.tiff"/></Relationships>
</file>

<file path=ppt/slides/_rels/slide6.xml.rels><?xml version="1.0" encoding="UTF-8" standalone="yes"?>
<Relationships xmlns="http://schemas.openxmlformats.org/package/2006/relationships"><Relationship Id="rId3" Type="http://schemas.openxmlformats.org/officeDocument/2006/relationships/image" Target="../media/image12.tiff"/><Relationship Id="rId2" Type="http://schemas.openxmlformats.org/officeDocument/2006/relationships/image" Target="../media/image7.emf"/><Relationship Id="rId1" Type="http://schemas.openxmlformats.org/officeDocument/2006/relationships/slideLayout" Target="../slideLayouts/slideLayout17.xml"/><Relationship Id="rId4" Type="http://schemas.openxmlformats.org/officeDocument/2006/relationships/image" Target="../media/image13.tiff"/></Relationships>
</file>

<file path=ppt/slides/_rels/slide7.xml.rels><?xml version="1.0" encoding="UTF-8" standalone="yes"?>
<Relationships xmlns="http://schemas.openxmlformats.org/package/2006/relationships"><Relationship Id="rId3" Type="http://schemas.openxmlformats.org/officeDocument/2006/relationships/image" Target="../media/image15.tiff"/><Relationship Id="rId2" Type="http://schemas.openxmlformats.org/officeDocument/2006/relationships/image" Target="../media/image14.emf"/><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image" Target="../media/image16.tiff"/><Relationship Id="rId2" Type="http://schemas.openxmlformats.org/officeDocument/2006/relationships/image" Target="../media/image14.emf"/><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3" Type="http://schemas.openxmlformats.org/officeDocument/2006/relationships/image" Target="../media/image17.tiff"/><Relationship Id="rId2" Type="http://schemas.openxmlformats.org/officeDocument/2006/relationships/image" Target="../media/image14.emf"/><Relationship Id="rId1" Type="http://schemas.openxmlformats.org/officeDocument/2006/relationships/slideLayout" Target="../slideLayouts/slideLayout2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643C90"/>
                </a:solidFill>
              </a:rPr>
              <a:t>Famous Landmarks</a:t>
            </a:r>
            <a:endParaRPr lang="en-GB" dirty="0"/>
          </a:p>
        </p:txBody>
      </p:sp>
      <p:sp>
        <p:nvSpPr>
          <p:cNvPr id="12" name="Freeform 11"/>
          <p:cNvSpPr/>
          <p:nvPr/>
        </p:nvSpPr>
        <p:spPr>
          <a:xfrm>
            <a:off x="1964420" y="1640981"/>
            <a:ext cx="7973740" cy="4353886"/>
          </a:xfrm>
          <a:custGeom>
            <a:avLst/>
            <a:gdLst>
              <a:gd name="connsiteX0" fmla="*/ 5720233 w 7973740"/>
              <a:gd name="connsiteY0" fmla="*/ 0 h 4353886"/>
              <a:gd name="connsiteX1" fmla="*/ 7973740 w 7973740"/>
              <a:gd name="connsiteY1" fmla="*/ 2176943 h 4353886"/>
              <a:gd name="connsiteX2" fmla="*/ 6174394 w 7973740"/>
              <a:gd name="connsiteY2" fmla="*/ 4309659 h 4353886"/>
              <a:gd name="connsiteX3" fmla="*/ 6031818 w 7973740"/>
              <a:gd name="connsiteY3" fmla="*/ 4330679 h 4353886"/>
              <a:gd name="connsiteX4" fmla="*/ 6002090 w 7973740"/>
              <a:gd name="connsiteY4" fmla="*/ 4337555 h 4353886"/>
              <a:gd name="connsiteX5" fmla="*/ 5966933 w 7973740"/>
              <a:gd name="connsiteY5" fmla="*/ 4340245 h 4353886"/>
              <a:gd name="connsiteX6" fmla="*/ 5950641 w 7973740"/>
              <a:gd name="connsiteY6" fmla="*/ 4342647 h 4353886"/>
              <a:gd name="connsiteX7" fmla="*/ 5909010 w 7973740"/>
              <a:gd name="connsiteY7" fmla="*/ 4344678 h 4353886"/>
              <a:gd name="connsiteX8" fmla="*/ 5855688 w 7973740"/>
              <a:gd name="connsiteY8" fmla="*/ 4348758 h 4353886"/>
              <a:gd name="connsiteX9" fmla="*/ 5825359 w 7973740"/>
              <a:gd name="connsiteY9" fmla="*/ 4348758 h 4353886"/>
              <a:gd name="connsiteX10" fmla="*/ 5720233 w 7973740"/>
              <a:gd name="connsiteY10" fmla="*/ 4353886 h 4353886"/>
              <a:gd name="connsiteX11" fmla="*/ 5615109 w 7973740"/>
              <a:gd name="connsiteY11" fmla="*/ 4348758 h 4353886"/>
              <a:gd name="connsiteX12" fmla="*/ 0 w 7973740"/>
              <a:gd name="connsiteY12" fmla="*/ 4348758 h 4353886"/>
              <a:gd name="connsiteX13" fmla="*/ 0 w 7973740"/>
              <a:gd name="connsiteY13" fmla="*/ 8388 h 4353886"/>
              <a:gd name="connsiteX14" fmla="*/ 5548278 w 7973740"/>
              <a:gd name="connsiteY14" fmla="*/ 8388 h 43538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973740" h="4353886">
                <a:moveTo>
                  <a:pt x="5720233" y="0"/>
                </a:moveTo>
                <a:cubicBezTo>
                  <a:pt x="6964810" y="0"/>
                  <a:pt x="7973740" y="974651"/>
                  <a:pt x="7973740" y="2176943"/>
                </a:cubicBezTo>
                <a:cubicBezTo>
                  <a:pt x="7973740" y="3228949"/>
                  <a:pt x="7201278" y="4106667"/>
                  <a:pt x="6174394" y="4309659"/>
                </a:cubicBezTo>
                <a:lnTo>
                  <a:pt x="6031818" y="4330679"/>
                </a:lnTo>
                <a:lnTo>
                  <a:pt x="6002090" y="4337555"/>
                </a:lnTo>
                <a:lnTo>
                  <a:pt x="5966933" y="4340245"/>
                </a:lnTo>
                <a:lnTo>
                  <a:pt x="5950641" y="4342647"/>
                </a:lnTo>
                <a:lnTo>
                  <a:pt x="5909010" y="4344678"/>
                </a:lnTo>
                <a:lnTo>
                  <a:pt x="5855688" y="4348758"/>
                </a:lnTo>
                <a:lnTo>
                  <a:pt x="5825359" y="4348758"/>
                </a:lnTo>
                <a:lnTo>
                  <a:pt x="5720233" y="4353886"/>
                </a:lnTo>
                <a:lnTo>
                  <a:pt x="5615109" y="4348758"/>
                </a:lnTo>
                <a:lnTo>
                  <a:pt x="0" y="4348758"/>
                </a:lnTo>
                <a:lnTo>
                  <a:pt x="0" y="8388"/>
                </a:lnTo>
                <a:lnTo>
                  <a:pt x="5548278" y="8388"/>
                </a:lnTo>
                <a:close/>
              </a:path>
            </a:pathLst>
          </a:custGeom>
          <a:gradFill flip="none" rotWithShape="1">
            <a:gsLst>
              <a:gs pos="0">
                <a:srgbClr val="25B7BC"/>
              </a:gs>
              <a:gs pos="52000">
                <a:srgbClr val="66DDE0"/>
              </a:gs>
              <a:gs pos="100000">
                <a:srgbClr val="25B7BC"/>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4" name="Straight Connector 23"/>
          <p:cNvCxnSpPr/>
          <p:nvPr/>
        </p:nvCxnSpPr>
        <p:spPr>
          <a:xfrm flipH="1">
            <a:off x="3789028" y="2168714"/>
            <a:ext cx="1811986" cy="0"/>
          </a:xfrm>
          <a:prstGeom prst="line">
            <a:avLst/>
          </a:prstGeom>
          <a:ln w="76200">
            <a:solidFill>
              <a:srgbClr val="01407D"/>
            </a:solidFill>
            <a:headEnd type="oval"/>
            <a:tailEnd type="oval"/>
          </a:ln>
        </p:spPr>
        <p:style>
          <a:lnRef idx="1">
            <a:schemeClr val="accent1"/>
          </a:lnRef>
          <a:fillRef idx="0">
            <a:schemeClr val="accent1"/>
          </a:fillRef>
          <a:effectRef idx="0">
            <a:schemeClr val="accent1"/>
          </a:effectRef>
          <a:fontRef idx="minor">
            <a:schemeClr val="tx1"/>
          </a:fontRef>
        </p:style>
      </p:cxnSp>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rcRect l="1838" r="1838" b="626"/>
          <a:stretch>
            <a:fillRect/>
          </a:stretch>
        </p:blipFill>
        <p:spPr>
          <a:xfrm>
            <a:off x="5077012" y="1473201"/>
            <a:ext cx="3057514" cy="4205768"/>
          </a:xfrm>
          <a:custGeom>
            <a:avLst/>
            <a:gdLst>
              <a:gd name="connsiteX0" fmla="*/ 317064 w 3057514"/>
              <a:gd name="connsiteY0" fmla="*/ 0 h 4205768"/>
              <a:gd name="connsiteX1" fmla="*/ 2740450 w 3057514"/>
              <a:gd name="connsiteY1" fmla="*/ 0 h 4205768"/>
              <a:gd name="connsiteX2" fmla="*/ 3057514 w 3057514"/>
              <a:gd name="connsiteY2" fmla="*/ 317064 h 4205768"/>
              <a:gd name="connsiteX3" fmla="*/ 3057514 w 3057514"/>
              <a:gd name="connsiteY3" fmla="*/ 3888704 h 4205768"/>
              <a:gd name="connsiteX4" fmla="*/ 2740450 w 3057514"/>
              <a:gd name="connsiteY4" fmla="*/ 4205768 h 4205768"/>
              <a:gd name="connsiteX5" fmla="*/ 317064 w 3057514"/>
              <a:gd name="connsiteY5" fmla="*/ 4205768 h 4205768"/>
              <a:gd name="connsiteX6" fmla="*/ 0 w 3057514"/>
              <a:gd name="connsiteY6" fmla="*/ 3888704 h 4205768"/>
              <a:gd name="connsiteX7" fmla="*/ 0 w 3057514"/>
              <a:gd name="connsiteY7" fmla="*/ 317064 h 4205768"/>
              <a:gd name="connsiteX8" fmla="*/ 317064 w 3057514"/>
              <a:gd name="connsiteY8" fmla="*/ 0 h 4205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57514" h="4205768">
                <a:moveTo>
                  <a:pt x="317064" y="0"/>
                </a:moveTo>
                <a:lnTo>
                  <a:pt x="2740450" y="0"/>
                </a:lnTo>
                <a:cubicBezTo>
                  <a:pt x="2915560" y="0"/>
                  <a:pt x="3057514" y="141954"/>
                  <a:pt x="3057514" y="317064"/>
                </a:cubicBezTo>
                <a:lnTo>
                  <a:pt x="3057514" y="3888704"/>
                </a:lnTo>
                <a:cubicBezTo>
                  <a:pt x="3057514" y="4063814"/>
                  <a:pt x="2915560" y="4205768"/>
                  <a:pt x="2740450" y="4205768"/>
                </a:cubicBezTo>
                <a:lnTo>
                  <a:pt x="317064" y="4205768"/>
                </a:lnTo>
                <a:cubicBezTo>
                  <a:pt x="141954" y="4205768"/>
                  <a:pt x="0" y="4063814"/>
                  <a:pt x="0" y="3888704"/>
                </a:cubicBezTo>
                <a:lnTo>
                  <a:pt x="0" y="317064"/>
                </a:lnTo>
                <a:cubicBezTo>
                  <a:pt x="0" y="141954"/>
                  <a:pt x="141954" y="0"/>
                  <a:pt x="317064" y="0"/>
                </a:cubicBezTo>
                <a:close/>
              </a:path>
            </a:pathLst>
          </a:custGeom>
          <a:ln w="76200">
            <a:solidFill>
              <a:srgbClr val="B9B8B8"/>
            </a:solidFill>
          </a:ln>
        </p:spPr>
      </p:pic>
      <p:sp>
        <p:nvSpPr>
          <p:cNvPr id="16" name="Freeform 15"/>
          <p:cNvSpPr/>
          <p:nvPr/>
        </p:nvSpPr>
        <p:spPr>
          <a:xfrm rot="473342">
            <a:off x="4285203" y="3665074"/>
            <a:ext cx="1908651" cy="1418895"/>
          </a:xfrm>
          <a:custGeom>
            <a:avLst/>
            <a:gdLst>
              <a:gd name="connsiteX0" fmla="*/ 0 w 1722891"/>
              <a:gd name="connsiteY0" fmla="*/ 823276 h 1418895"/>
              <a:gd name="connsiteX1" fmla="*/ 511728 w 1722891"/>
              <a:gd name="connsiteY1" fmla="*/ 387049 h 1418895"/>
              <a:gd name="connsiteX2" fmla="*/ 1719743 w 1722891"/>
              <a:gd name="connsiteY2" fmla="*/ 1155 h 1418895"/>
              <a:gd name="connsiteX3" fmla="*/ 847288 w 1722891"/>
              <a:gd name="connsiteY3" fmla="*/ 512884 h 1418895"/>
              <a:gd name="connsiteX4" fmla="*/ 377504 w 1722891"/>
              <a:gd name="connsiteY4" fmla="*/ 1418895 h 14188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2891" h="1418895">
                <a:moveTo>
                  <a:pt x="0" y="823276"/>
                </a:moveTo>
                <a:cubicBezTo>
                  <a:pt x="112552" y="673672"/>
                  <a:pt x="225104" y="524069"/>
                  <a:pt x="511728" y="387049"/>
                </a:cubicBezTo>
                <a:cubicBezTo>
                  <a:pt x="798352" y="250029"/>
                  <a:pt x="1663816" y="-19818"/>
                  <a:pt x="1719743" y="1155"/>
                </a:cubicBezTo>
                <a:cubicBezTo>
                  <a:pt x="1775670" y="22127"/>
                  <a:pt x="1070995" y="276594"/>
                  <a:pt x="847288" y="512884"/>
                </a:cubicBezTo>
                <a:cubicBezTo>
                  <a:pt x="623582" y="749174"/>
                  <a:pt x="500543" y="1084034"/>
                  <a:pt x="377504" y="1418895"/>
                </a:cubicBezTo>
              </a:path>
            </a:pathLst>
          </a:custGeom>
          <a:solidFill>
            <a:srgbClr val="01407D">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95715" y="3842159"/>
            <a:ext cx="3897583" cy="2320489"/>
          </a:xfrm>
          <a:prstGeom prst="rect">
            <a:avLst/>
          </a:prstGeom>
        </p:spPr>
      </p:pic>
      <p:sp>
        <p:nvSpPr>
          <p:cNvPr id="20" name="Rounded Rectangle 19"/>
          <p:cNvSpPr/>
          <p:nvPr/>
        </p:nvSpPr>
        <p:spPr>
          <a:xfrm>
            <a:off x="2312143" y="2774280"/>
            <a:ext cx="2953770" cy="755009"/>
          </a:xfrm>
          <a:prstGeom prst="roundRect">
            <a:avLst>
              <a:gd name="adj" fmla="val 50000"/>
            </a:avLst>
          </a:prstGeom>
          <a:solidFill>
            <a:srgbClr val="643C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solidFill>
                  <a:schemeClr val="bg1"/>
                </a:solidFill>
              </a:rPr>
              <a:t>Statue of Liberty, USA</a:t>
            </a:r>
          </a:p>
        </p:txBody>
      </p:sp>
      <p:cxnSp>
        <p:nvCxnSpPr>
          <p:cNvPr id="22" name="Elbow Connector 21"/>
          <p:cNvCxnSpPr/>
          <p:nvPr/>
        </p:nvCxnSpPr>
        <p:spPr>
          <a:xfrm>
            <a:off x="7745439" y="3169275"/>
            <a:ext cx="1501628" cy="1199626"/>
          </a:xfrm>
          <a:prstGeom prst="bentConnector3">
            <a:avLst/>
          </a:prstGeom>
          <a:ln w="76200" cap="rnd">
            <a:solidFill>
              <a:srgbClr val="01407D"/>
            </a:solidFill>
            <a:round/>
            <a:headEnd type="oval"/>
            <a:tailEnd type="ova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flipH="1">
            <a:off x="7745440" y="2737767"/>
            <a:ext cx="1419497" cy="0"/>
          </a:xfrm>
          <a:prstGeom prst="line">
            <a:avLst/>
          </a:prstGeom>
          <a:ln w="76200">
            <a:solidFill>
              <a:srgbClr val="01407D"/>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flipV="1">
            <a:off x="9829101" y="5217953"/>
            <a:ext cx="0" cy="1191237"/>
          </a:xfrm>
          <a:prstGeom prst="line">
            <a:avLst/>
          </a:prstGeom>
          <a:ln w="76200">
            <a:solidFill>
              <a:srgbClr val="01407D"/>
            </a:solidFill>
            <a:headEnd type="none"/>
            <a:tailEnd type="oval"/>
          </a:ln>
        </p:spPr>
        <p:style>
          <a:lnRef idx="1">
            <a:schemeClr val="accent1"/>
          </a:lnRef>
          <a:fillRef idx="0">
            <a:schemeClr val="accent1"/>
          </a:fillRef>
          <a:effectRef idx="0">
            <a:schemeClr val="accent1"/>
          </a:effectRef>
          <a:fontRef idx="minor">
            <a:schemeClr val="tx1"/>
          </a:fontRef>
        </p:style>
      </p:cxnSp>
      <p:cxnSp>
        <p:nvCxnSpPr>
          <p:cNvPr id="29" name="Elbow Connector 28"/>
          <p:cNvCxnSpPr/>
          <p:nvPr/>
        </p:nvCxnSpPr>
        <p:spPr>
          <a:xfrm rot="16200000" flipH="1">
            <a:off x="8497631" y="786909"/>
            <a:ext cx="1689819" cy="973123"/>
          </a:xfrm>
          <a:prstGeom prst="bentConnector3">
            <a:avLst/>
          </a:prstGeom>
          <a:ln w="76200">
            <a:solidFill>
              <a:srgbClr val="01407D"/>
            </a:solidFill>
            <a:round/>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45837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1000"/>
                                        <p:tgtEl>
                                          <p:spTgt spid="23"/>
                                        </p:tgtEl>
                                      </p:cBhvr>
                                    </p:animEffect>
                                  </p:childTnLst>
                                </p:cTn>
                              </p:par>
                              <p:par>
                                <p:cTn id="8" presetID="22" presetClass="entr" presetSubtype="1" fill="hold" nodeType="withEffect">
                                  <p:stCondLst>
                                    <p:cond delay="1250"/>
                                  </p:stCondLst>
                                  <p:childTnLst>
                                    <p:set>
                                      <p:cBhvr>
                                        <p:cTn id="9" dur="1" fill="hold">
                                          <p:stCondLst>
                                            <p:cond delay="0"/>
                                          </p:stCondLst>
                                        </p:cTn>
                                        <p:tgtEl>
                                          <p:spTgt spid="29"/>
                                        </p:tgtEl>
                                        <p:attrNameLst>
                                          <p:attrName>style.visibility</p:attrName>
                                        </p:attrNameLst>
                                      </p:cBhvr>
                                      <p:to>
                                        <p:strVal val="visible"/>
                                      </p:to>
                                    </p:set>
                                    <p:animEffect transition="in" filter="wipe(up)">
                                      <p:cBhvr>
                                        <p:cTn id="10" dur="1000"/>
                                        <p:tgtEl>
                                          <p:spTgt spid="2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fade">
                                      <p:cBhvr>
                                        <p:cTn id="1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643C90"/>
                </a:solidFill>
              </a:rPr>
              <a:t>Famous Landmarks</a:t>
            </a:r>
            <a:endParaRPr lang="en-GB" dirty="0"/>
          </a:p>
        </p:txBody>
      </p:sp>
      <p:sp>
        <p:nvSpPr>
          <p:cNvPr id="12" name="Freeform 11"/>
          <p:cNvSpPr/>
          <p:nvPr/>
        </p:nvSpPr>
        <p:spPr>
          <a:xfrm>
            <a:off x="1964420" y="1640981"/>
            <a:ext cx="7973740" cy="4353886"/>
          </a:xfrm>
          <a:custGeom>
            <a:avLst/>
            <a:gdLst>
              <a:gd name="connsiteX0" fmla="*/ 5720233 w 7973740"/>
              <a:gd name="connsiteY0" fmla="*/ 0 h 4353886"/>
              <a:gd name="connsiteX1" fmla="*/ 7973740 w 7973740"/>
              <a:gd name="connsiteY1" fmla="*/ 2176943 h 4353886"/>
              <a:gd name="connsiteX2" fmla="*/ 6174394 w 7973740"/>
              <a:gd name="connsiteY2" fmla="*/ 4309659 h 4353886"/>
              <a:gd name="connsiteX3" fmla="*/ 6031818 w 7973740"/>
              <a:gd name="connsiteY3" fmla="*/ 4330679 h 4353886"/>
              <a:gd name="connsiteX4" fmla="*/ 6002090 w 7973740"/>
              <a:gd name="connsiteY4" fmla="*/ 4337555 h 4353886"/>
              <a:gd name="connsiteX5" fmla="*/ 5966933 w 7973740"/>
              <a:gd name="connsiteY5" fmla="*/ 4340245 h 4353886"/>
              <a:gd name="connsiteX6" fmla="*/ 5950641 w 7973740"/>
              <a:gd name="connsiteY6" fmla="*/ 4342647 h 4353886"/>
              <a:gd name="connsiteX7" fmla="*/ 5909010 w 7973740"/>
              <a:gd name="connsiteY7" fmla="*/ 4344678 h 4353886"/>
              <a:gd name="connsiteX8" fmla="*/ 5855688 w 7973740"/>
              <a:gd name="connsiteY8" fmla="*/ 4348758 h 4353886"/>
              <a:gd name="connsiteX9" fmla="*/ 5825359 w 7973740"/>
              <a:gd name="connsiteY9" fmla="*/ 4348758 h 4353886"/>
              <a:gd name="connsiteX10" fmla="*/ 5720233 w 7973740"/>
              <a:gd name="connsiteY10" fmla="*/ 4353886 h 4353886"/>
              <a:gd name="connsiteX11" fmla="*/ 5615109 w 7973740"/>
              <a:gd name="connsiteY11" fmla="*/ 4348758 h 4353886"/>
              <a:gd name="connsiteX12" fmla="*/ 0 w 7973740"/>
              <a:gd name="connsiteY12" fmla="*/ 4348758 h 4353886"/>
              <a:gd name="connsiteX13" fmla="*/ 0 w 7973740"/>
              <a:gd name="connsiteY13" fmla="*/ 8388 h 4353886"/>
              <a:gd name="connsiteX14" fmla="*/ 5548278 w 7973740"/>
              <a:gd name="connsiteY14" fmla="*/ 8388 h 43538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973740" h="4353886">
                <a:moveTo>
                  <a:pt x="5720233" y="0"/>
                </a:moveTo>
                <a:cubicBezTo>
                  <a:pt x="6964810" y="0"/>
                  <a:pt x="7973740" y="974651"/>
                  <a:pt x="7973740" y="2176943"/>
                </a:cubicBezTo>
                <a:cubicBezTo>
                  <a:pt x="7973740" y="3228949"/>
                  <a:pt x="7201278" y="4106667"/>
                  <a:pt x="6174394" y="4309659"/>
                </a:cubicBezTo>
                <a:lnTo>
                  <a:pt x="6031818" y="4330679"/>
                </a:lnTo>
                <a:lnTo>
                  <a:pt x="6002090" y="4337555"/>
                </a:lnTo>
                <a:lnTo>
                  <a:pt x="5966933" y="4340245"/>
                </a:lnTo>
                <a:lnTo>
                  <a:pt x="5950641" y="4342647"/>
                </a:lnTo>
                <a:lnTo>
                  <a:pt x="5909010" y="4344678"/>
                </a:lnTo>
                <a:lnTo>
                  <a:pt x="5855688" y="4348758"/>
                </a:lnTo>
                <a:lnTo>
                  <a:pt x="5825359" y="4348758"/>
                </a:lnTo>
                <a:lnTo>
                  <a:pt x="5720233" y="4353886"/>
                </a:lnTo>
                <a:lnTo>
                  <a:pt x="5615109" y="4348758"/>
                </a:lnTo>
                <a:lnTo>
                  <a:pt x="0" y="4348758"/>
                </a:lnTo>
                <a:lnTo>
                  <a:pt x="0" y="8388"/>
                </a:lnTo>
                <a:lnTo>
                  <a:pt x="5548278" y="8388"/>
                </a:lnTo>
                <a:close/>
              </a:path>
            </a:pathLst>
          </a:custGeom>
          <a:gradFill flip="none" rotWithShape="1">
            <a:gsLst>
              <a:gs pos="0">
                <a:srgbClr val="25B7BC"/>
              </a:gs>
              <a:gs pos="52000">
                <a:srgbClr val="66DDE0"/>
              </a:gs>
              <a:gs pos="100000">
                <a:srgbClr val="25B7BC"/>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4" name="Straight Connector 23"/>
          <p:cNvCxnSpPr/>
          <p:nvPr/>
        </p:nvCxnSpPr>
        <p:spPr>
          <a:xfrm flipH="1">
            <a:off x="3789028" y="2168714"/>
            <a:ext cx="1811986" cy="0"/>
          </a:xfrm>
          <a:prstGeom prst="line">
            <a:avLst/>
          </a:prstGeom>
          <a:ln w="76200">
            <a:solidFill>
              <a:srgbClr val="01407D"/>
            </a:solidFill>
            <a:headEnd type="oval"/>
            <a:tailEnd type="oval"/>
          </a:ln>
        </p:spPr>
        <p:style>
          <a:lnRef idx="1">
            <a:schemeClr val="accent1"/>
          </a:lnRef>
          <a:fillRef idx="0">
            <a:schemeClr val="accent1"/>
          </a:fillRef>
          <a:effectRef idx="0">
            <a:schemeClr val="accent1"/>
          </a:effectRef>
          <a:fontRef idx="minor">
            <a:schemeClr val="tx1"/>
          </a:fontRef>
        </p:style>
      </p:cxnSp>
      <p:pic>
        <p:nvPicPr>
          <p:cNvPr id="17" name="Picture 16"/>
          <p:cNvPicPr>
            <a:picLocks noChangeAspect="1"/>
          </p:cNvPicPr>
          <p:nvPr/>
        </p:nvPicPr>
        <p:blipFill>
          <a:blip r:embed="rId2" cstate="print">
            <a:extLst>
              <a:ext uri="{28A0092B-C50C-407E-A947-70E740481C1C}">
                <a14:useLocalDpi xmlns:a14="http://schemas.microsoft.com/office/drawing/2010/main" val="0"/>
              </a:ext>
            </a:extLst>
          </a:blip>
          <a:srcRect l="12330" t="8682" r="18859" b="510"/>
          <a:stretch>
            <a:fillRect/>
          </a:stretch>
        </p:blipFill>
        <p:spPr>
          <a:xfrm>
            <a:off x="5092559" y="1799439"/>
            <a:ext cx="3070371" cy="4051883"/>
          </a:xfrm>
          <a:custGeom>
            <a:avLst/>
            <a:gdLst>
              <a:gd name="connsiteX0" fmla="*/ 343974 w 3070371"/>
              <a:gd name="connsiteY0" fmla="*/ 0 h 4051883"/>
              <a:gd name="connsiteX1" fmla="*/ 2726397 w 3070371"/>
              <a:gd name="connsiteY1" fmla="*/ 0 h 4051883"/>
              <a:gd name="connsiteX2" fmla="*/ 3070371 w 3070371"/>
              <a:gd name="connsiteY2" fmla="*/ 343974 h 4051883"/>
              <a:gd name="connsiteX3" fmla="*/ 3070371 w 3070371"/>
              <a:gd name="connsiteY3" fmla="*/ 3707909 h 4051883"/>
              <a:gd name="connsiteX4" fmla="*/ 2726397 w 3070371"/>
              <a:gd name="connsiteY4" fmla="*/ 4051883 h 4051883"/>
              <a:gd name="connsiteX5" fmla="*/ 343974 w 3070371"/>
              <a:gd name="connsiteY5" fmla="*/ 4051883 h 4051883"/>
              <a:gd name="connsiteX6" fmla="*/ 0 w 3070371"/>
              <a:gd name="connsiteY6" fmla="*/ 3707909 h 4051883"/>
              <a:gd name="connsiteX7" fmla="*/ 0 w 3070371"/>
              <a:gd name="connsiteY7" fmla="*/ 343974 h 4051883"/>
              <a:gd name="connsiteX8" fmla="*/ 343974 w 3070371"/>
              <a:gd name="connsiteY8" fmla="*/ 0 h 40518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70371" h="4051883">
                <a:moveTo>
                  <a:pt x="343974" y="0"/>
                </a:moveTo>
                <a:lnTo>
                  <a:pt x="2726397" y="0"/>
                </a:lnTo>
                <a:cubicBezTo>
                  <a:pt x="2916369" y="0"/>
                  <a:pt x="3070371" y="154002"/>
                  <a:pt x="3070371" y="343974"/>
                </a:cubicBezTo>
                <a:lnTo>
                  <a:pt x="3070371" y="3707909"/>
                </a:lnTo>
                <a:cubicBezTo>
                  <a:pt x="3070371" y="3897881"/>
                  <a:pt x="2916369" y="4051883"/>
                  <a:pt x="2726397" y="4051883"/>
                </a:cubicBezTo>
                <a:lnTo>
                  <a:pt x="343974" y="4051883"/>
                </a:lnTo>
                <a:cubicBezTo>
                  <a:pt x="154002" y="4051883"/>
                  <a:pt x="0" y="3897881"/>
                  <a:pt x="0" y="3707909"/>
                </a:cubicBezTo>
                <a:lnTo>
                  <a:pt x="0" y="343974"/>
                </a:lnTo>
                <a:cubicBezTo>
                  <a:pt x="0" y="154002"/>
                  <a:pt x="154002" y="0"/>
                  <a:pt x="343974" y="0"/>
                </a:cubicBezTo>
                <a:close/>
              </a:path>
            </a:pathLst>
          </a:custGeom>
          <a:ln w="76200">
            <a:solidFill>
              <a:srgbClr val="B9B8B8"/>
            </a:solidFill>
          </a:ln>
        </p:spPr>
      </p:pic>
      <p:sp>
        <p:nvSpPr>
          <p:cNvPr id="20" name="Rounded Rectangle 19"/>
          <p:cNvSpPr/>
          <p:nvPr/>
        </p:nvSpPr>
        <p:spPr>
          <a:xfrm>
            <a:off x="2312143" y="2774280"/>
            <a:ext cx="3221795" cy="755009"/>
          </a:xfrm>
          <a:prstGeom prst="roundRect">
            <a:avLst>
              <a:gd name="adj" fmla="val 50000"/>
            </a:avLst>
          </a:prstGeom>
          <a:solidFill>
            <a:srgbClr val="643C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solidFill>
                  <a:schemeClr val="bg1"/>
                </a:solidFill>
              </a:rPr>
              <a:t>St Basil’s Cathedral, Russia</a:t>
            </a:r>
          </a:p>
        </p:txBody>
      </p:sp>
      <p:sp>
        <p:nvSpPr>
          <p:cNvPr id="16" name="Freeform 15"/>
          <p:cNvSpPr/>
          <p:nvPr/>
        </p:nvSpPr>
        <p:spPr>
          <a:xfrm rot="473342">
            <a:off x="4248177" y="3803517"/>
            <a:ext cx="1363092" cy="1013325"/>
          </a:xfrm>
          <a:custGeom>
            <a:avLst/>
            <a:gdLst>
              <a:gd name="connsiteX0" fmla="*/ 0 w 1722891"/>
              <a:gd name="connsiteY0" fmla="*/ 823276 h 1418895"/>
              <a:gd name="connsiteX1" fmla="*/ 511728 w 1722891"/>
              <a:gd name="connsiteY1" fmla="*/ 387049 h 1418895"/>
              <a:gd name="connsiteX2" fmla="*/ 1719743 w 1722891"/>
              <a:gd name="connsiteY2" fmla="*/ 1155 h 1418895"/>
              <a:gd name="connsiteX3" fmla="*/ 847288 w 1722891"/>
              <a:gd name="connsiteY3" fmla="*/ 512884 h 1418895"/>
              <a:gd name="connsiteX4" fmla="*/ 377504 w 1722891"/>
              <a:gd name="connsiteY4" fmla="*/ 1418895 h 14188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2891" h="1418895">
                <a:moveTo>
                  <a:pt x="0" y="823276"/>
                </a:moveTo>
                <a:cubicBezTo>
                  <a:pt x="112552" y="673672"/>
                  <a:pt x="225104" y="524069"/>
                  <a:pt x="511728" y="387049"/>
                </a:cubicBezTo>
                <a:cubicBezTo>
                  <a:pt x="798352" y="250029"/>
                  <a:pt x="1663816" y="-19818"/>
                  <a:pt x="1719743" y="1155"/>
                </a:cubicBezTo>
                <a:cubicBezTo>
                  <a:pt x="1775670" y="22127"/>
                  <a:pt x="1070995" y="276594"/>
                  <a:pt x="847288" y="512884"/>
                </a:cubicBezTo>
                <a:cubicBezTo>
                  <a:pt x="623582" y="749174"/>
                  <a:pt x="500543" y="1084034"/>
                  <a:pt x="377504" y="1418895"/>
                </a:cubicBezTo>
              </a:path>
            </a:pathLst>
          </a:custGeom>
          <a:solidFill>
            <a:srgbClr val="01407D">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93283" y="3883170"/>
            <a:ext cx="3207151" cy="1909429"/>
          </a:xfrm>
          <a:prstGeom prst="rect">
            <a:avLst/>
          </a:prstGeom>
        </p:spPr>
      </p:pic>
      <p:cxnSp>
        <p:nvCxnSpPr>
          <p:cNvPr id="22" name="Elbow Connector 21"/>
          <p:cNvCxnSpPr/>
          <p:nvPr/>
        </p:nvCxnSpPr>
        <p:spPr>
          <a:xfrm>
            <a:off x="7745439" y="3169275"/>
            <a:ext cx="1501628" cy="1199626"/>
          </a:xfrm>
          <a:prstGeom prst="bentConnector3">
            <a:avLst/>
          </a:prstGeom>
          <a:ln w="76200" cap="rnd">
            <a:solidFill>
              <a:srgbClr val="01407D"/>
            </a:solidFill>
            <a:round/>
            <a:headEnd type="oval"/>
            <a:tailEnd type="ova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flipH="1">
            <a:off x="7745440" y="2737767"/>
            <a:ext cx="1419497" cy="0"/>
          </a:xfrm>
          <a:prstGeom prst="line">
            <a:avLst/>
          </a:prstGeom>
          <a:ln w="76200">
            <a:solidFill>
              <a:srgbClr val="01407D"/>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flipV="1">
            <a:off x="9829101" y="5217953"/>
            <a:ext cx="0" cy="1191237"/>
          </a:xfrm>
          <a:prstGeom prst="line">
            <a:avLst/>
          </a:prstGeom>
          <a:ln w="76200">
            <a:solidFill>
              <a:srgbClr val="01407D"/>
            </a:solidFill>
            <a:headEnd type="none"/>
            <a:tailEnd type="oval"/>
          </a:ln>
        </p:spPr>
        <p:style>
          <a:lnRef idx="1">
            <a:schemeClr val="accent1"/>
          </a:lnRef>
          <a:fillRef idx="0">
            <a:schemeClr val="accent1"/>
          </a:fillRef>
          <a:effectRef idx="0">
            <a:schemeClr val="accent1"/>
          </a:effectRef>
          <a:fontRef idx="minor">
            <a:schemeClr val="tx1"/>
          </a:fontRef>
        </p:style>
      </p:cxnSp>
      <p:cxnSp>
        <p:nvCxnSpPr>
          <p:cNvPr id="29" name="Elbow Connector 28"/>
          <p:cNvCxnSpPr/>
          <p:nvPr/>
        </p:nvCxnSpPr>
        <p:spPr>
          <a:xfrm rot="16200000" flipH="1">
            <a:off x="8497631" y="786909"/>
            <a:ext cx="1689819" cy="973123"/>
          </a:xfrm>
          <a:prstGeom prst="bentConnector3">
            <a:avLst/>
          </a:prstGeom>
          <a:ln w="76200">
            <a:solidFill>
              <a:srgbClr val="01407D"/>
            </a:solidFill>
            <a:round/>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28026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1000"/>
                                        <p:tgtEl>
                                          <p:spTgt spid="24"/>
                                        </p:tgtEl>
                                      </p:cBhvr>
                                    </p:animEffect>
                                  </p:childTnLst>
                                </p:cTn>
                              </p:par>
                              <p:par>
                                <p:cTn id="8" presetID="22" presetClass="entr" presetSubtype="2" fill="hold" nodeType="withEffect">
                                  <p:stCondLst>
                                    <p:cond delay="1250"/>
                                  </p:stCondLst>
                                  <p:childTnLst>
                                    <p:set>
                                      <p:cBhvr>
                                        <p:cTn id="9" dur="1" fill="hold">
                                          <p:stCondLst>
                                            <p:cond delay="0"/>
                                          </p:stCondLst>
                                        </p:cTn>
                                        <p:tgtEl>
                                          <p:spTgt spid="22"/>
                                        </p:tgtEl>
                                        <p:attrNameLst>
                                          <p:attrName>style.visibility</p:attrName>
                                        </p:attrNameLst>
                                      </p:cBhvr>
                                      <p:to>
                                        <p:strVal val="visible"/>
                                      </p:to>
                                    </p:set>
                                    <p:animEffect transition="in" filter="wipe(right)">
                                      <p:cBhvr>
                                        <p:cTn id="10" dur="1000"/>
                                        <p:tgtEl>
                                          <p:spTgt spid="2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fade">
                                      <p:cBhvr>
                                        <p:cTn id="1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643C90"/>
                </a:solidFill>
              </a:rPr>
              <a:t>Famous Landmarks</a:t>
            </a:r>
            <a:endParaRPr lang="en-GB" dirty="0"/>
          </a:p>
        </p:txBody>
      </p:sp>
      <p:sp>
        <p:nvSpPr>
          <p:cNvPr id="12" name="Freeform 11"/>
          <p:cNvSpPr/>
          <p:nvPr/>
        </p:nvSpPr>
        <p:spPr>
          <a:xfrm>
            <a:off x="1964420" y="1640981"/>
            <a:ext cx="7973740" cy="4353886"/>
          </a:xfrm>
          <a:custGeom>
            <a:avLst/>
            <a:gdLst>
              <a:gd name="connsiteX0" fmla="*/ 5720233 w 7973740"/>
              <a:gd name="connsiteY0" fmla="*/ 0 h 4353886"/>
              <a:gd name="connsiteX1" fmla="*/ 7973740 w 7973740"/>
              <a:gd name="connsiteY1" fmla="*/ 2176943 h 4353886"/>
              <a:gd name="connsiteX2" fmla="*/ 6174394 w 7973740"/>
              <a:gd name="connsiteY2" fmla="*/ 4309659 h 4353886"/>
              <a:gd name="connsiteX3" fmla="*/ 6031818 w 7973740"/>
              <a:gd name="connsiteY3" fmla="*/ 4330679 h 4353886"/>
              <a:gd name="connsiteX4" fmla="*/ 6002090 w 7973740"/>
              <a:gd name="connsiteY4" fmla="*/ 4337555 h 4353886"/>
              <a:gd name="connsiteX5" fmla="*/ 5966933 w 7973740"/>
              <a:gd name="connsiteY5" fmla="*/ 4340245 h 4353886"/>
              <a:gd name="connsiteX6" fmla="*/ 5950641 w 7973740"/>
              <a:gd name="connsiteY6" fmla="*/ 4342647 h 4353886"/>
              <a:gd name="connsiteX7" fmla="*/ 5909010 w 7973740"/>
              <a:gd name="connsiteY7" fmla="*/ 4344678 h 4353886"/>
              <a:gd name="connsiteX8" fmla="*/ 5855688 w 7973740"/>
              <a:gd name="connsiteY8" fmla="*/ 4348758 h 4353886"/>
              <a:gd name="connsiteX9" fmla="*/ 5825359 w 7973740"/>
              <a:gd name="connsiteY9" fmla="*/ 4348758 h 4353886"/>
              <a:gd name="connsiteX10" fmla="*/ 5720233 w 7973740"/>
              <a:gd name="connsiteY10" fmla="*/ 4353886 h 4353886"/>
              <a:gd name="connsiteX11" fmla="*/ 5615109 w 7973740"/>
              <a:gd name="connsiteY11" fmla="*/ 4348758 h 4353886"/>
              <a:gd name="connsiteX12" fmla="*/ 0 w 7973740"/>
              <a:gd name="connsiteY12" fmla="*/ 4348758 h 4353886"/>
              <a:gd name="connsiteX13" fmla="*/ 0 w 7973740"/>
              <a:gd name="connsiteY13" fmla="*/ 8388 h 4353886"/>
              <a:gd name="connsiteX14" fmla="*/ 5548278 w 7973740"/>
              <a:gd name="connsiteY14" fmla="*/ 8388 h 43538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973740" h="4353886">
                <a:moveTo>
                  <a:pt x="5720233" y="0"/>
                </a:moveTo>
                <a:cubicBezTo>
                  <a:pt x="6964810" y="0"/>
                  <a:pt x="7973740" y="974651"/>
                  <a:pt x="7973740" y="2176943"/>
                </a:cubicBezTo>
                <a:cubicBezTo>
                  <a:pt x="7973740" y="3228949"/>
                  <a:pt x="7201278" y="4106667"/>
                  <a:pt x="6174394" y="4309659"/>
                </a:cubicBezTo>
                <a:lnTo>
                  <a:pt x="6031818" y="4330679"/>
                </a:lnTo>
                <a:lnTo>
                  <a:pt x="6002090" y="4337555"/>
                </a:lnTo>
                <a:lnTo>
                  <a:pt x="5966933" y="4340245"/>
                </a:lnTo>
                <a:lnTo>
                  <a:pt x="5950641" y="4342647"/>
                </a:lnTo>
                <a:lnTo>
                  <a:pt x="5909010" y="4344678"/>
                </a:lnTo>
                <a:lnTo>
                  <a:pt x="5855688" y="4348758"/>
                </a:lnTo>
                <a:lnTo>
                  <a:pt x="5825359" y="4348758"/>
                </a:lnTo>
                <a:lnTo>
                  <a:pt x="5720233" y="4353886"/>
                </a:lnTo>
                <a:lnTo>
                  <a:pt x="5615109" y="4348758"/>
                </a:lnTo>
                <a:lnTo>
                  <a:pt x="0" y="4348758"/>
                </a:lnTo>
                <a:lnTo>
                  <a:pt x="0" y="8388"/>
                </a:lnTo>
                <a:lnTo>
                  <a:pt x="5548278" y="8388"/>
                </a:lnTo>
                <a:close/>
              </a:path>
            </a:pathLst>
          </a:custGeom>
          <a:gradFill flip="none" rotWithShape="1">
            <a:gsLst>
              <a:gs pos="0">
                <a:srgbClr val="25B7BC"/>
              </a:gs>
              <a:gs pos="52000">
                <a:srgbClr val="66DDE0"/>
              </a:gs>
              <a:gs pos="100000">
                <a:srgbClr val="25B7BC"/>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4" name="Straight Connector 23"/>
          <p:cNvCxnSpPr/>
          <p:nvPr/>
        </p:nvCxnSpPr>
        <p:spPr>
          <a:xfrm flipH="1">
            <a:off x="2488735" y="2361660"/>
            <a:ext cx="1811986" cy="0"/>
          </a:xfrm>
          <a:prstGeom prst="line">
            <a:avLst/>
          </a:prstGeom>
          <a:ln w="76200">
            <a:solidFill>
              <a:srgbClr val="01407D"/>
            </a:solidFill>
            <a:headEnd type="oval"/>
            <a:tailEnd type="oval"/>
          </a:ln>
        </p:spPr>
        <p:style>
          <a:lnRef idx="1">
            <a:schemeClr val="accent1"/>
          </a:lnRef>
          <a:fillRef idx="0">
            <a:schemeClr val="accent1"/>
          </a:fillRef>
          <a:effectRef idx="0">
            <a:schemeClr val="accent1"/>
          </a:effectRef>
          <a:fontRef idx="minor">
            <a:schemeClr val="tx1"/>
          </a:fontRef>
        </p:style>
      </p:cxnSp>
      <p:pic>
        <p:nvPicPr>
          <p:cNvPr id="17" name="Picture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78231" y="2169722"/>
            <a:ext cx="5033038" cy="3344873"/>
          </a:xfrm>
          <a:custGeom>
            <a:avLst/>
            <a:gdLst>
              <a:gd name="connsiteX0" fmla="*/ 311806 w 4681057"/>
              <a:gd name="connsiteY0" fmla="*/ 0 h 3280095"/>
              <a:gd name="connsiteX1" fmla="*/ 4369251 w 4681057"/>
              <a:gd name="connsiteY1" fmla="*/ 0 h 3280095"/>
              <a:gd name="connsiteX2" fmla="*/ 4681057 w 4681057"/>
              <a:gd name="connsiteY2" fmla="*/ 311806 h 3280095"/>
              <a:gd name="connsiteX3" fmla="*/ 4681057 w 4681057"/>
              <a:gd name="connsiteY3" fmla="*/ 2968289 h 3280095"/>
              <a:gd name="connsiteX4" fmla="*/ 4369251 w 4681057"/>
              <a:gd name="connsiteY4" fmla="*/ 3280095 h 3280095"/>
              <a:gd name="connsiteX5" fmla="*/ 311806 w 4681057"/>
              <a:gd name="connsiteY5" fmla="*/ 3280095 h 3280095"/>
              <a:gd name="connsiteX6" fmla="*/ 0 w 4681057"/>
              <a:gd name="connsiteY6" fmla="*/ 2968289 h 3280095"/>
              <a:gd name="connsiteX7" fmla="*/ 0 w 4681057"/>
              <a:gd name="connsiteY7" fmla="*/ 311806 h 3280095"/>
              <a:gd name="connsiteX8" fmla="*/ 311806 w 4681057"/>
              <a:gd name="connsiteY8" fmla="*/ 0 h 328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81057" h="3280095">
                <a:moveTo>
                  <a:pt x="311806" y="0"/>
                </a:moveTo>
                <a:lnTo>
                  <a:pt x="4369251" y="0"/>
                </a:lnTo>
                <a:cubicBezTo>
                  <a:pt x="4541457" y="0"/>
                  <a:pt x="4681057" y="139600"/>
                  <a:pt x="4681057" y="311806"/>
                </a:cubicBezTo>
                <a:lnTo>
                  <a:pt x="4681057" y="2968289"/>
                </a:lnTo>
                <a:cubicBezTo>
                  <a:pt x="4681057" y="3140495"/>
                  <a:pt x="4541457" y="3280095"/>
                  <a:pt x="4369251" y="3280095"/>
                </a:cubicBezTo>
                <a:lnTo>
                  <a:pt x="311806" y="3280095"/>
                </a:lnTo>
                <a:cubicBezTo>
                  <a:pt x="139600" y="3280095"/>
                  <a:pt x="0" y="3140495"/>
                  <a:pt x="0" y="2968289"/>
                </a:cubicBezTo>
                <a:lnTo>
                  <a:pt x="0" y="311806"/>
                </a:lnTo>
                <a:cubicBezTo>
                  <a:pt x="0" y="139600"/>
                  <a:pt x="139600" y="0"/>
                  <a:pt x="311806" y="0"/>
                </a:cubicBezTo>
                <a:close/>
              </a:path>
            </a:pathLst>
          </a:custGeom>
          <a:ln w="76200">
            <a:solidFill>
              <a:srgbClr val="B9B8B8"/>
            </a:solidFill>
          </a:ln>
        </p:spPr>
      </p:pic>
      <p:sp>
        <p:nvSpPr>
          <p:cNvPr id="16" name="Freeform 15"/>
          <p:cNvSpPr/>
          <p:nvPr/>
        </p:nvSpPr>
        <p:spPr>
          <a:xfrm rot="704625">
            <a:off x="3357263" y="4014093"/>
            <a:ext cx="1908651" cy="1418895"/>
          </a:xfrm>
          <a:custGeom>
            <a:avLst/>
            <a:gdLst>
              <a:gd name="connsiteX0" fmla="*/ 0 w 1722891"/>
              <a:gd name="connsiteY0" fmla="*/ 823276 h 1418895"/>
              <a:gd name="connsiteX1" fmla="*/ 511728 w 1722891"/>
              <a:gd name="connsiteY1" fmla="*/ 387049 h 1418895"/>
              <a:gd name="connsiteX2" fmla="*/ 1719743 w 1722891"/>
              <a:gd name="connsiteY2" fmla="*/ 1155 h 1418895"/>
              <a:gd name="connsiteX3" fmla="*/ 847288 w 1722891"/>
              <a:gd name="connsiteY3" fmla="*/ 512884 h 1418895"/>
              <a:gd name="connsiteX4" fmla="*/ 377504 w 1722891"/>
              <a:gd name="connsiteY4" fmla="*/ 1418895 h 14188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2891" h="1418895">
                <a:moveTo>
                  <a:pt x="0" y="823276"/>
                </a:moveTo>
                <a:cubicBezTo>
                  <a:pt x="112552" y="673672"/>
                  <a:pt x="225104" y="524069"/>
                  <a:pt x="511728" y="387049"/>
                </a:cubicBezTo>
                <a:cubicBezTo>
                  <a:pt x="798352" y="250029"/>
                  <a:pt x="1663816" y="-19818"/>
                  <a:pt x="1719743" y="1155"/>
                </a:cubicBezTo>
                <a:cubicBezTo>
                  <a:pt x="1775670" y="22127"/>
                  <a:pt x="1070995" y="276594"/>
                  <a:pt x="847288" y="512884"/>
                </a:cubicBezTo>
                <a:cubicBezTo>
                  <a:pt x="623582" y="749174"/>
                  <a:pt x="500543" y="1084034"/>
                  <a:pt x="377504" y="1418895"/>
                </a:cubicBezTo>
              </a:path>
            </a:pathLst>
          </a:custGeom>
          <a:solidFill>
            <a:srgbClr val="01407D">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79942" y="4084570"/>
            <a:ext cx="3029774" cy="1803825"/>
          </a:xfrm>
          <a:prstGeom prst="rect">
            <a:avLst/>
          </a:prstGeom>
        </p:spPr>
      </p:pic>
      <p:sp>
        <p:nvSpPr>
          <p:cNvPr id="20" name="Rounded Rectangle 19"/>
          <p:cNvSpPr/>
          <p:nvPr/>
        </p:nvSpPr>
        <p:spPr>
          <a:xfrm>
            <a:off x="2179942" y="2973222"/>
            <a:ext cx="2766766" cy="755009"/>
          </a:xfrm>
          <a:prstGeom prst="roundRect">
            <a:avLst>
              <a:gd name="adj" fmla="val 50000"/>
            </a:avLst>
          </a:prstGeom>
          <a:solidFill>
            <a:srgbClr val="643C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solidFill>
                  <a:schemeClr val="bg1"/>
                </a:solidFill>
              </a:rPr>
              <a:t>The Great Wall, China</a:t>
            </a:r>
          </a:p>
        </p:txBody>
      </p:sp>
      <p:cxnSp>
        <p:nvCxnSpPr>
          <p:cNvPr id="22" name="Elbow Connector 21"/>
          <p:cNvCxnSpPr/>
          <p:nvPr/>
        </p:nvCxnSpPr>
        <p:spPr>
          <a:xfrm>
            <a:off x="8002220" y="3371219"/>
            <a:ext cx="1501628" cy="1199626"/>
          </a:xfrm>
          <a:prstGeom prst="bentConnector3">
            <a:avLst/>
          </a:prstGeom>
          <a:ln w="76200" cap="rnd">
            <a:solidFill>
              <a:srgbClr val="01407D"/>
            </a:solidFill>
            <a:round/>
            <a:headEnd type="oval"/>
            <a:tailEnd type="ova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flipH="1">
            <a:off x="7993832" y="2953436"/>
            <a:ext cx="1419497" cy="0"/>
          </a:xfrm>
          <a:prstGeom prst="line">
            <a:avLst/>
          </a:prstGeom>
          <a:ln w="76200">
            <a:solidFill>
              <a:srgbClr val="01407D"/>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flipV="1">
            <a:off x="9829101" y="5217953"/>
            <a:ext cx="0" cy="1191237"/>
          </a:xfrm>
          <a:prstGeom prst="line">
            <a:avLst/>
          </a:prstGeom>
          <a:ln w="76200">
            <a:solidFill>
              <a:srgbClr val="01407D"/>
            </a:solidFill>
            <a:headEnd type="none"/>
            <a:tailEnd type="oval"/>
          </a:ln>
        </p:spPr>
        <p:style>
          <a:lnRef idx="1">
            <a:schemeClr val="accent1"/>
          </a:lnRef>
          <a:fillRef idx="0">
            <a:schemeClr val="accent1"/>
          </a:fillRef>
          <a:effectRef idx="0">
            <a:schemeClr val="accent1"/>
          </a:effectRef>
          <a:fontRef idx="minor">
            <a:schemeClr val="tx1"/>
          </a:fontRef>
        </p:style>
      </p:cxnSp>
      <p:cxnSp>
        <p:nvCxnSpPr>
          <p:cNvPr id="29" name="Elbow Connector 28"/>
          <p:cNvCxnSpPr/>
          <p:nvPr/>
        </p:nvCxnSpPr>
        <p:spPr>
          <a:xfrm rot="16200000" flipH="1">
            <a:off x="8497631" y="786909"/>
            <a:ext cx="1689819" cy="973123"/>
          </a:xfrm>
          <a:prstGeom prst="bentConnector3">
            <a:avLst/>
          </a:prstGeom>
          <a:ln w="76200">
            <a:solidFill>
              <a:srgbClr val="01407D"/>
            </a:solidFill>
            <a:round/>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37320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right)">
                                      <p:cBhvr>
                                        <p:cTn id="7" dur="1000"/>
                                        <p:tgtEl>
                                          <p:spTgt spid="23"/>
                                        </p:tgtEl>
                                      </p:cBhvr>
                                    </p:animEffect>
                                  </p:childTnLst>
                                </p:cTn>
                              </p:par>
                              <p:par>
                                <p:cTn id="8" presetID="22" presetClass="entr" presetSubtype="4" fill="hold" nodeType="withEffect">
                                  <p:stCondLst>
                                    <p:cond delay="1250"/>
                                  </p:stCondLst>
                                  <p:childTnLst>
                                    <p:set>
                                      <p:cBhvr>
                                        <p:cTn id="9" dur="1" fill="hold">
                                          <p:stCondLst>
                                            <p:cond delay="0"/>
                                          </p:stCondLst>
                                        </p:cTn>
                                        <p:tgtEl>
                                          <p:spTgt spid="27"/>
                                        </p:tgtEl>
                                        <p:attrNameLst>
                                          <p:attrName>style.visibility</p:attrName>
                                        </p:attrNameLst>
                                      </p:cBhvr>
                                      <p:to>
                                        <p:strVal val="visible"/>
                                      </p:to>
                                    </p:set>
                                    <p:animEffect transition="in" filter="wipe(down)">
                                      <p:cBhvr>
                                        <p:cTn id="10" dur="1000"/>
                                        <p:tgtEl>
                                          <p:spTgt spid="27"/>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fade">
                                      <p:cBhvr>
                                        <p:cTn id="1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14"/>
          <p:cNvGrpSpPr/>
          <p:nvPr/>
        </p:nvGrpSpPr>
        <p:grpSpPr>
          <a:xfrm>
            <a:off x="1971674" y="1706164"/>
            <a:ext cx="8240817" cy="4723212"/>
            <a:chOff x="447673" y="1706164"/>
            <a:chExt cx="8240817" cy="4723212"/>
          </a:xfrm>
        </p:grpSpPr>
        <p:sp>
          <p:nvSpPr>
            <p:cNvPr id="16" name="Freeform 15"/>
            <p:cNvSpPr/>
            <p:nvPr/>
          </p:nvSpPr>
          <p:spPr>
            <a:xfrm>
              <a:off x="447673" y="1715675"/>
              <a:ext cx="8239125" cy="4713701"/>
            </a:xfrm>
            <a:custGeom>
              <a:avLst/>
              <a:gdLst>
                <a:gd name="connsiteX0" fmla="*/ 0 w 8239125"/>
                <a:gd name="connsiteY0" fmla="*/ 0 h 4713701"/>
                <a:gd name="connsiteX1" fmla="*/ 8239125 w 8239125"/>
                <a:gd name="connsiteY1" fmla="*/ 4183080 h 4713701"/>
                <a:gd name="connsiteX2" fmla="*/ 8239125 w 8239125"/>
                <a:gd name="connsiteY2" fmla="*/ 4556085 h 4713701"/>
                <a:gd name="connsiteX3" fmla="*/ 8081509 w 8239125"/>
                <a:gd name="connsiteY3" fmla="*/ 4713701 h 4713701"/>
                <a:gd name="connsiteX4" fmla="*/ 157616 w 8239125"/>
                <a:gd name="connsiteY4" fmla="*/ 4713701 h 4713701"/>
                <a:gd name="connsiteX5" fmla="*/ 0 w 8239125"/>
                <a:gd name="connsiteY5" fmla="*/ 4556085 h 4713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239125" h="4713701">
                  <a:moveTo>
                    <a:pt x="0" y="0"/>
                  </a:moveTo>
                  <a:lnTo>
                    <a:pt x="8239125" y="4183080"/>
                  </a:lnTo>
                  <a:lnTo>
                    <a:pt x="8239125" y="4556085"/>
                  </a:lnTo>
                  <a:cubicBezTo>
                    <a:pt x="8239125" y="4643134"/>
                    <a:pt x="8168558" y="4713701"/>
                    <a:pt x="8081509" y="4713701"/>
                  </a:cubicBezTo>
                  <a:lnTo>
                    <a:pt x="157616" y="4713701"/>
                  </a:lnTo>
                  <a:cubicBezTo>
                    <a:pt x="70567" y="4713701"/>
                    <a:pt x="0" y="4643134"/>
                    <a:pt x="0" y="4556085"/>
                  </a:cubicBezTo>
                  <a:close/>
                </a:path>
              </a:pathLst>
            </a:custGeom>
            <a:solidFill>
              <a:srgbClr val="90C8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7" name="Picture 16"/>
            <p:cNvPicPr>
              <a:picLocks noChangeAspect="1"/>
            </p:cNvPicPr>
            <p:nvPr/>
          </p:nvPicPr>
          <p:blipFill rotWithShape="1">
            <a:blip r:embed="rId2"/>
            <a:srcRect l="27477" t="14576" r="719" b="14894"/>
            <a:stretch/>
          </p:blipFill>
          <p:spPr>
            <a:xfrm rot="5400000">
              <a:off x="2218150" y="-54788"/>
              <a:ext cx="4709387" cy="8231292"/>
            </a:xfrm>
            <a:custGeom>
              <a:avLst/>
              <a:gdLst>
                <a:gd name="connsiteX0" fmla="*/ 0 w 4709387"/>
                <a:gd name="connsiteY0" fmla="*/ 8231292 h 8231292"/>
                <a:gd name="connsiteX1" fmla="*/ 627461 w 4709387"/>
                <a:gd name="connsiteY1" fmla="*/ 7050189 h 8231292"/>
                <a:gd name="connsiteX2" fmla="*/ 606194 w 4709387"/>
                <a:gd name="connsiteY2" fmla="*/ 7024462 h 8231292"/>
                <a:gd name="connsiteX3" fmla="*/ 4217640 w 4709387"/>
                <a:gd name="connsiteY3" fmla="*/ 0 h 8231292"/>
                <a:gd name="connsiteX4" fmla="*/ 4709387 w 4709387"/>
                <a:gd name="connsiteY4" fmla="*/ 0 h 8231292"/>
                <a:gd name="connsiteX5" fmla="*/ 4709387 w 4709387"/>
                <a:gd name="connsiteY5" fmla="*/ 8231292 h 8231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09387" h="8231292">
                  <a:moveTo>
                    <a:pt x="0" y="8231292"/>
                  </a:moveTo>
                  <a:lnTo>
                    <a:pt x="627461" y="7050189"/>
                  </a:lnTo>
                  <a:lnTo>
                    <a:pt x="606194" y="7024462"/>
                  </a:lnTo>
                  <a:lnTo>
                    <a:pt x="4217640" y="0"/>
                  </a:lnTo>
                  <a:lnTo>
                    <a:pt x="4709387" y="0"/>
                  </a:lnTo>
                  <a:lnTo>
                    <a:pt x="4709387" y="8231292"/>
                  </a:lnTo>
                  <a:close/>
                </a:path>
              </a:pathLst>
            </a:custGeom>
          </p:spPr>
        </p:pic>
      </p:grpSp>
      <p:sp>
        <p:nvSpPr>
          <p:cNvPr id="2" name="Title 1"/>
          <p:cNvSpPr>
            <a:spLocks noGrp="1"/>
          </p:cNvSpPr>
          <p:nvPr>
            <p:ph type="title"/>
          </p:nvPr>
        </p:nvSpPr>
        <p:spPr/>
        <p:txBody>
          <a:bodyPr/>
          <a:lstStyle/>
          <a:p>
            <a:r>
              <a:rPr lang="en-GB" dirty="0">
                <a:solidFill>
                  <a:srgbClr val="643C90"/>
                </a:solidFill>
              </a:rPr>
              <a:t>The Sahara Desert</a:t>
            </a:r>
            <a:endParaRPr lang="en-GB" dirty="0"/>
          </a:p>
        </p:txBody>
      </p:sp>
      <p:grpSp>
        <p:nvGrpSpPr>
          <p:cNvPr id="5" name="Group 4"/>
          <p:cNvGrpSpPr/>
          <p:nvPr/>
        </p:nvGrpSpPr>
        <p:grpSpPr>
          <a:xfrm>
            <a:off x="2210474" y="4624523"/>
            <a:ext cx="7837971" cy="1556483"/>
            <a:chOff x="704436" y="1415704"/>
            <a:chExt cx="7837971" cy="1556483"/>
          </a:xfrm>
        </p:grpSpPr>
        <p:sp>
          <p:nvSpPr>
            <p:cNvPr id="20" name="Rounded Rectangle 19"/>
            <p:cNvSpPr/>
            <p:nvPr/>
          </p:nvSpPr>
          <p:spPr>
            <a:xfrm>
              <a:off x="704436" y="1415704"/>
              <a:ext cx="7761524" cy="1556483"/>
            </a:xfrm>
            <a:prstGeom prst="roundRect">
              <a:avLst>
                <a:gd name="adj" fmla="val 11461"/>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780883" y="1546598"/>
              <a:ext cx="7761524" cy="1323439"/>
            </a:xfrm>
            <a:prstGeom prst="rect">
              <a:avLst/>
            </a:prstGeom>
            <a:noFill/>
          </p:spPr>
          <p:txBody>
            <a:bodyPr wrap="square" rtlCol="0">
              <a:spAutoFit/>
            </a:bodyPr>
            <a:lstStyle/>
            <a:p>
              <a:pPr>
                <a:lnSpc>
                  <a:spcPct val="100000"/>
                </a:lnSpc>
                <a:spcBef>
                  <a:spcPct val="0"/>
                </a:spcBef>
                <a:buFontTx/>
                <a:buNone/>
              </a:pPr>
              <a:r>
                <a:rPr lang="en-GB" altLang="en-US" sz="2000" dirty="0">
                  <a:solidFill>
                    <a:schemeClr val="bg1"/>
                  </a:solidFill>
                </a:rPr>
                <a:t>A desert is a place that has less than 25cm of rain a year. Deserts don’t have to be hot – there are deserts in very cold places too. The Sahara Desert is in northern Africa. It is the largest hot desert in the world and stretches across </a:t>
              </a:r>
              <a:r>
                <a:rPr lang="en-GB" altLang="en-US" sz="2000" b="1" dirty="0">
                  <a:solidFill>
                    <a:schemeClr val="bg1"/>
                  </a:solidFill>
                </a:rPr>
                <a:t>11 different countries</a:t>
              </a:r>
              <a:r>
                <a:rPr lang="en-GB" altLang="en-US" sz="2000" dirty="0">
                  <a:solidFill>
                    <a:schemeClr val="bg1"/>
                  </a:solidFill>
                </a:rPr>
                <a:t>.</a:t>
              </a:r>
              <a:endParaRPr lang="en-GB" altLang="en-US" sz="2000" u="sng" dirty="0">
                <a:solidFill>
                  <a:schemeClr val="bg1"/>
                </a:solidFill>
              </a:endParaRPr>
            </a:p>
          </p:txBody>
        </p:sp>
      </p:grpSp>
      <p:grpSp>
        <p:nvGrpSpPr>
          <p:cNvPr id="7" name="Group 6"/>
          <p:cNvGrpSpPr/>
          <p:nvPr/>
        </p:nvGrpSpPr>
        <p:grpSpPr>
          <a:xfrm>
            <a:off x="6935728" y="1322231"/>
            <a:ext cx="2923949" cy="3428430"/>
            <a:chOff x="5355772" y="1767859"/>
            <a:chExt cx="2817152" cy="3303208"/>
          </a:xfrm>
        </p:grpSpPr>
        <p:sp>
          <p:nvSpPr>
            <p:cNvPr id="6" name="Rounded Rectangle 5"/>
            <p:cNvSpPr/>
            <p:nvPr/>
          </p:nvSpPr>
          <p:spPr>
            <a:xfrm>
              <a:off x="5355772" y="1846217"/>
              <a:ext cx="2725782" cy="3224850"/>
            </a:xfrm>
            <a:prstGeom prst="roundRect">
              <a:avLst>
                <a:gd name="adj" fmla="val 2609"/>
              </a:avLst>
            </a:prstGeom>
            <a:solidFill>
              <a:srgbClr val="25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58716" y="1767859"/>
              <a:ext cx="2714208" cy="3197540"/>
            </a:xfrm>
            <a:prstGeom prst="rect">
              <a:avLst/>
            </a:prstGeom>
          </p:spPr>
        </p:pic>
      </p:grpSp>
      <p:cxnSp>
        <p:nvCxnSpPr>
          <p:cNvPr id="29" name="Elbow Connector 28"/>
          <p:cNvCxnSpPr/>
          <p:nvPr/>
        </p:nvCxnSpPr>
        <p:spPr>
          <a:xfrm>
            <a:off x="3236170" y="3075431"/>
            <a:ext cx="2333922" cy="527806"/>
          </a:xfrm>
          <a:prstGeom prst="bentConnector3">
            <a:avLst>
              <a:gd name="adj1" fmla="val 50000"/>
            </a:avLst>
          </a:prstGeom>
          <a:ln w="76200" cap="rnd">
            <a:solidFill>
              <a:srgbClr val="01407D"/>
            </a:solidFill>
            <a:round/>
            <a:headEnd type="oval"/>
            <a:tailEnd type="oval"/>
          </a:ln>
        </p:spPr>
        <p:style>
          <a:lnRef idx="1">
            <a:schemeClr val="accent1"/>
          </a:lnRef>
          <a:fillRef idx="0">
            <a:schemeClr val="accent1"/>
          </a:fillRef>
          <a:effectRef idx="0">
            <a:schemeClr val="accent1"/>
          </a:effectRef>
          <a:fontRef idx="minor">
            <a:schemeClr val="tx1"/>
          </a:fontRef>
        </p:style>
      </p:cxnSp>
      <p:sp>
        <p:nvSpPr>
          <p:cNvPr id="18" name="Flowchart: Data 17"/>
          <p:cNvSpPr/>
          <p:nvPr/>
        </p:nvSpPr>
        <p:spPr>
          <a:xfrm>
            <a:off x="2165175" y="1505772"/>
            <a:ext cx="3091312" cy="1267184"/>
          </a:xfrm>
          <a:prstGeom prst="flowChartInputOutput">
            <a:avLst/>
          </a:prstGeom>
          <a:solidFill>
            <a:schemeClr val="accent5">
              <a:lumMod val="20000"/>
              <a:lumOff val="80000"/>
            </a:schemeClr>
          </a:solidFill>
          <a:ln w="76200" cap="rnd">
            <a:solidFill>
              <a:srgbClr val="01407D"/>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900" b="1" dirty="0">
                <a:solidFill>
                  <a:srgbClr val="643C90"/>
                </a:solidFill>
              </a:rPr>
              <a:t>Now let's look at landmarks in Africa!</a:t>
            </a:r>
          </a:p>
        </p:txBody>
      </p:sp>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73135" y="1307730"/>
            <a:ext cx="2623796" cy="3214642"/>
          </a:xfrm>
          <a:prstGeom prst="rect">
            <a:avLst/>
          </a:prstGeom>
        </p:spPr>
      </p:pic>
      <p:cxnSp>
        <p:nvCxnSpPr>
          <p:cNvPr id="10" name="Elbow Connector 9"/>
          <p:cNvCxnSpPr/>
          <p:nvPr/>
        </p:nvCxnSpPr>
        <p:spPr>
          <a:xfrm flipV="1">
            <a:off x="5649101" y="3302007"/>
            <a:ext cx="1447831" cy="749425"/>
          </a:xfrm>
          <a:prstGeom prst="bentConnector3">
            <a:avLst>
              <a:gd name="adj1" fmla="val 54812"/>
            </a:avLst>
          </a:prstGeom>
          <a:ln w="76200" cap="rnd">
            <a:solidFill>
              <a:srgbClr val="01407D"/>
            </a:solidFill>
            <a:round/>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flipH="1">
            <a:off x="2412307" y="3924354"/>
            <a:ext cx="2846230" cy="0"/>
          </a:xfrm>
          <a:prstGeom prst="line">
            <a:avLst/>
          </a:prstGeom>
          <a:ln w="76200">
            <a:solidFill>
              <a:srgbClr val="25B7BC"/>
            </a:solidFill>
            <a:headEnd type="oval"/>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02780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ipe(left)">
                                      <p:cBhvr>
                                        <p:cTn id="7" dur="1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14"/>
          <p:cNvGrpSpPr/>
          <p:nvPr/>
        </p:nvGrpSpPr>
        <p:grpSpPr>
          <a:xfrm>
            <a:off x="1971674" y="1706164"/>
            <a:ext cx="8240817" cy="4723212"/>
            <a:chOff x="447673" y="1706164"/>
            <a:chExt cx="8240817" cy="4723212"/>
          </a:xfrm>
        </p:grpSpPr>
        <p:sp>
          <p:nvSpPr>
            <p:cNvPr id="16" name="Freeform 15"/>
            <p:cNvSpPr/>
            <p:nvPr/>
          </p:nvSpPr>
          <p:spPr>
            <a:xfrm>
              <a:off x="447673" y="1715675"/>
              <a:ext cx="8239125" cy="4713701"/>
            </a:xfrm>
            <a:custGeom>
              <a:avLst/>
              <a:gdLst>
                <a:gd name="connsiteX0" fmla="*/ 0 w 8239125"/>
                <a:gd name="connsiteY0" fmla="*/ 0 h 4713701"/>
                <a:gd name="connsiteX1" fmla="*/ 8239125 w 8239125"/>
                <a:gd name="connsiteY1" fmla="*/ 4183080 h 4713701"/>
                <a:gd name="connsiteX2" fmla="*/ 8239125 w 8239125"/>
                <a:gd name="connsiteY2" fmla="*/ 4556085 h 4713701"/>
                <a:gd name="connsiteX3" fmla="*/ 8081509 w 8239125"/>
                <a:gd name="connsiteY3" fmla="*/ 4713701 h 4713701"/>
                <a:gd name="connsiteX4" fmla="*/ 157616 w 8239125"/>
                <a:gd name="connsiteY4" fmla="*/ 4713701 h 4713701"/>
                <a:gd name="connsiteX5" fmla="*/ 0 w 8239125"/>
                <a:gd name="connsiteY5" fmla="*/ 4556085 h 4713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239125" h="4713701">
                  <a:moveTo>
                    <a:pt x="0" y="0"/>
                  </a:moveTo>
                  <a:lnTo>
                    <a:pt x="8239125" y="4183080"/>
                  </a:lnTo>
                  <a:lnTo>
                    <a:pt x="8239125" y="4556085"/>
                  </a:lnTo>
                  <a:cubicBezTo>
                    <a:pt x="8239125" y="4643134"/>
                    <a:pt x="8168558" y="4713701"/>
                    <a:pt x="8081509" y="4713701"/>
                  </a:cubicBezTo>
                  <a:lnTo>
                    <a:pt x="157616" y="4713701"/>
                  </a:lnTo>
                  <a:cubicBezTo>
                    <a:pt x="70567" y="4713701"/>
                    <a:pt x="0" y="4643134"/>
                    <a:pt x="0" y="4556085"/>
                  </a:cubicBezTo>
                  <a:close/>
                </a:path>
              </a:pathLst>
            </a:custGeom>
            <a:solidFill>
              <a:srgbClr val="90C8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7" name="Picture 16"/>
            <p:cNvPicPr>
              <a:picLocks noChangeAspect="1"/>
            </p:cNvPicPr>
            <p:nvPr/>
          </p:nvPicPr>
          <p:blipFill rotWithShape="1">
            <a:blip r:embed="rId2"/>
            <a:srcRect l="27477" t="14576" r="719" b="14894"/>
            <a:stretch/>
          </p:blipFill>
          <p:spPr>
            <a:xfrm rot="5400000">
              <a:off x="2218150" y="-54788"/>
              <a:ext cx="4709387" cy="8231292"/>
            </a:xfrm>
            <a:custGeom>
              <a:avLst/>
              <a:gdLst>
                <a:gd name="connsiteX0" fmla="*/ 0 w 4709387"/>
                <a:gd name="connsiteY0" fmla="*/ 8231292 h 8231292"/>
                <a:gd name="connsiteX1" fmla="*/ 627461 w 4709387"/>
                <a:gd name="connsiteY1" fmla="*/ 7050189 h 8231292"/>
                <a:gd name="connsiteX2" fmla="*/ 606194 w 4709387"/>
                <a:gd name="connsiteY2" fmla="*/ 7024462 h 8231292"/>
                <a:gd name="connsiteX3" fmla="*/ 4217640 w 4709387"/>
                <a:gd name="connsiteY3" fmla="*/ 0 h 8231292"/>
                <a:gd name="connsiteX4" fmla="*/ 4709387 w 4709387"/>
                <a:gd name="connsiteY4" fmla="*/ 0 h 8231292"/>
                <a:gd name="connsiteX5" fmla="*/ 4709387 w 4709387"/>
                <a:gd name="connsiteY5" fmla="*/ 8231292 h 8231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09387" h="8231292">
                  <a:moveTo>
                    <a:pt x="0" y="8231292"/>
                  </a:moveTo>
                  <a:lnTo>
                    <a:pt x="627461" y="7050189"/>
                  </a:lnTo>
                  <a:lnTo>
                    <a:pt x="606194" y="7024462"/>
                  </a:lnTo>
                  <a:lnTo>
                    <a:pt x="4217640" y="0"/>
                  </a:lnTo>
                  <a:lnTo>
                    <a:pt x="4709387" y="0"/>
                  </a:lnTo>
                  <a:lnTo>
                    <a:pt x="4709387" y="8231292"/>
                  </a:lnTo>
                  <a:close/>
                </a:path>
              </a:pathLst>
            </a:custGeom>
          </p:spPr>
        </p:pic>
      </p:grpSp>
      <p:sp>
        <p:nvSpPr>
          <p:cNvPr id="2" name="Title 1"/>
          <p:cNvSpPr>
            <a:spLocks noGrp="1"/>
          </p:cNvSpPr>
          <p:nvPr>
            <p:ph type="title"/>
          </p:nvPr>
        </p:nvSpPr>
        <p:spPr/>
        <p:txBody>
          <a:bodyPr/>
          <a:lstStyle/>
          <a:p>
            <a:r>
              <a:rPr lang="en-GB" dirty="0" err="1">
                <a:solidFill>
                  <a:srgbClr val="643C90"/>
                </a:solidFill>
              </a:rPr>
              <a:t>Maasai</a:t>
            </a:r>
            <a:r>
              <a:rPr lang="en-GB" dirty="0">
                <a:solidFill>
                  <a:srgbClr val="643C90"/>
                </a:solidFill>
              </a:rPr>
              <a:t> Mara</a:t>
            </a:r>
            <a:endParaRPr lang="en-GB" dirty="0"/>
          </a:p>
        </p:txBody>
      </p:sp>
      <p:grpSp>
        <p:nvGrpSpPr>
          <p:cNvPr id="7" name="Group 6"/>
          <p:cNvGrpSpPr/>
          <p:nvPr/>
        </p:nvGrpSpPr>
        <p:grpSpPr>
          <a:xfrm>
            <a:off x="6443651" y="1767859"/>
            <a:ext cx="3410034" cy="3998382"/>
            <a:chOff x="5355772" y="1767859"/>
            <a:chExt cx="2817152" cy="3303208"/>
          </a:xfrm>
        </p:grpSpPr>
        <p:sp>
          <p:nvSpPr>
            <p:cNvPr id="6" name="Rounded Rectangle 5"/>
            <p:cNvSpPr/>
            <p:nvPr/>
          </p:nvSpPr>
          <p:spPr>
            <a:xfrm>
              <a:off x="5355772" y="1846217"/>
              <a:ext cx="2725782" cy="3224850"/>
            </a:xfrm>
            <a:prstGeom prst="roundRect">
              <a:avLst>
                <a:gd name="adj" fmla="val 2609"/>
              </a:avLst>
            </a:prstGeom>
            <a:solidFill>
              <a:srgbClr val="25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58716" y="1767859"/>
              <a:ext cx="2714208" cy="3197541"/>
            </a:xfrm>
            <a:prstGeom prst="rect">
              <a:avLst/>
            </a:prstGeom>
          </p:spPr>
        </p:pic>
      </p:grpSp>
      <p:cxnSp>
        <p:nvCxnSpPr>
          <p:cNvPr id="37" name="Elbow Connector 36"/>
          <p:cNvCxnSpPr/>
          <p:nvPr/>
        </p:nvCxnSpPr>
        <p:spPr>
          <a:xfrm rot="10800000">
            <a:off x="2420985" y="3526784"/>
            <a:ext cx="1419497" cy="1167136"/>
          </a:xfrm>
          <a:prstGeom prst="bentConnector3">
            <a:avLst/>
          </a:prstGeom>
          <a:ln w="76200" cap="rnd">
            <a:solidFill>
              <a:srgbClr val="25B7BC"/>
            </a:solidFill>
            <a:round/>
            <a:headEnd type="none"/>
            <a:tailEnd type="oval"/>
          </a:ln>
        </p:spPr>
        <p:style>
          <a:lnRef idx="1">
            <a:schemeClr val="accent1"/>
          </a:lnRef>
          <a:fillRef idx="0">
            <a:schemeClr val="accent1"/>
          </a:fillRef>
          <a:effectRef idx="0">
            <a:schemeClr val="accent1"/>
          </a:effectRef>
          <a:fontRef idx="minor">
            <a:schemeClr val="tx1"/>
          </a:fontRef>
        </p:style>
      </p:cxnSp>
      <p:sp>
        <p:nvSpPr>
          <p:cNvPr id="20" name="Rounded Rectangle 19"/>
          <p:cNvSpPr/>
          <p:nvPr/>
        </p:nvSpPr>
        <p:spPr>
          <a:xfrm>
            <a:off x="2203270" y="1415705"/>
            <a:ext cx="7572701" cy="1241424"/>
          </a:xfrm>
          <a:prstGeom prst="roundRect">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5" name="Elbow Connector 34"/>
          <p:cNvCxnSpPr/>
          <p:nvPr/>
        </p:nvCxnSpPr>
        <p:spPr>
          <a:xfrm>
            <a:off x="3660664" y="5280736"/>
            <a:ext cx="2551611" cy="853440"/>
          </a:xfrm>
          <a:prstGeom prst="bentConnector3">
            <a:avLst/>
          </a:prstGeom>
          <a:ln w="76200" cap="rnd">
            <a:solidFill>
              <a:srgbClr val="25B7BC"/>
            </a:solidFill>
            <a:round/>
            <a:tailEnd type="ova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2323431" y="1528586"/>
            <a:ext cx="7572701" cy="1015663"/>
          </a:xfrm>
          <a:prstGeom prst="rect">
            <a:avLst/>
          </a:prstGeom>
          <a:noFill/>
        </p:spPr>
        <p:txBody>
          <a:bodyPr wrap="square" rtlCol="0">
            <a:spAutoFit/>
          </a:bodyPr>
          <a:lstStyle/>
          <a:p>
            <a:pPr>
              <a:lnSpc>
                <a:spcPct val="100000"/>
              </a:lnSpc>
              <a:spcBef>
                <a:spcPct val="0"/>
              </a:spcBef>
              <a:buFontTx/>
              <a:buNone/>
            </a:pPr>
            <a:r>
              <a:rPr lang="en-GB" altLang="en-US" sz="2000" dirty="0">
                <a:solidFill>
                  <a:schemeClr val="bg1"/>
                </a:solidFill>
              </a:rPr>
              <a:t>This is the </a:t>
            </a:r>
            <a:r>
              <a:rPr lang="en-GB" altLang="en-US" sz="2000" dirty="0" err="1">
                <a:solidFill>
                  <a:schemeClr val="bg1"/>
                </a:solidFill>
              </a:rPr>
              <a:t>Maasai</a:t>
            </a:r>
            <a:r>
              <a:rPr lang="en-GB" altLang="en-US" sz="2000" dirty="0">
                <a:solidFill>
                  <a:schemeClr val="bg1"/>
                </a:solidFill>
              </a:rPr>
              <a:t> Mara in Kenya. It is named after the </a:t>
            </a:r>
            <a:r>
              <a:rPr lang="en-GB" altLang="en-US" sz="2000" dirty="0" err="1">
                <a:solidFill>
                  <a:schemeClr val="bg1"/>
                </a:solidFill>
              </a:rPr>
              <a:t>Maasai</a:t>
            </a:r>
            <a:r>
              <a:rPr lang="en-GB" altLang="en-US" sz="2000" dirty="0">
                <a:solidFill>
                  <a:schemeClr val="bg1"/>
                </a:solidFill>
              </a:rPr>
              <a:t>, a group of people who have lived in the region for many hundreds of years. </a:t>
            </a:r>
            <a:r>
              <a:rPr lang="en-GB" altLang="en-US" sz="2000" u="sng" dirty="0">
                <a:solidFill>
                  <a:schemeClr val="bg1"/>
                </a:solidFill>
              </a:rPr>
              <a:t>Here is </a:t>
            </a:r>
            <a:r>
              <a:rPr lang="en-GB" altLang="en-US" sz="2000" u="sng" dirty="0" err="1">
                <a:solidFill>
                  <a:schemeClr val="bg1"/>
                </a:solidFill>
              </a:rPr>
              <a:t>Ubercorn</a:t>
            </a:r>
            <a:r>
              <a:rPr lang="en-GB" altLang="en-US" sz="2000" u="sng" dirty="0">
                <a:solidFill>
                  <a:schemeClr val="bg1"/>
                </a:solidFill>
              </a:rPr>
              <a:t> with some Funky Facts.</a:t>
            </a:r>
          </a:p>
        </p:txBody>
      </p:sp>
      <p:cxnSp>
        <p:nvCxnSpPr>
          <p:cNvPr id="10" name="Elbow Connector 9"/>
          <p:cNvCxnSpPr/>
          <p:nvPr/>
        </p:nvCxnSpPr>
        <p:spPr>
          <a:xfrm flipV="1">
            <a:off x="4977329" y="3475771"/>
            <a:ext cx="1447831" cy="749425"/>
          </a:xfrm>
          <a:prstGeom prst="bentConnector3">
            <a:avLst>
              <a:gd name="adj1" fmla="val 54812"/>
            </a:avLst>
          </a:prstGeom>
          <a:ln w="76200" cap="rnd">
            <a:solidFill>
              <a:srgbClr val="01407D"/>
            </a:solidFill>
            <a:round/>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9" name="Elbow Connector 28"/>
          <p:cNvCxnSpPr/>
          <p:nvPr/>
        </p:nvCxnSpPr>
        <p:spPr>
          <a:xfrm>
            <a:off x="4835870" y="5042485"/>
            <a:ext cx="2146909" cy="372173"/>
          </a:xfrm>
          <a:prstGeom prst="bentConnector3">
            <a:avLst>
              <a:gd name="adj1" fmla="val 59736"/>
            </a:avLst>
          </a:prstGeom>
          <a:ln w="76200" cap="rnd">
            <a:solidFill>
              <a:srgbClr val="01407D"/>
            </a:solidFill>
            <a:round/>
            <a:headEnd type="oval"/>
            <a:tailEnd type="oval"/>
          </a:ln>
        </p:spPr>
        <p:style>
          <a:lnRef idx="1">
            <a:schemeClr val="accent1"/>
          </a:lnRef>
          <a:fillRef idx="0">
            <a:schemeClr val="accent1"/>
          </a:fillRef>
          <a:effectRef idx="0">
            <a:schemeClr val="accent1"/>
          </a:effectRef>
          <a:fontRef idx="minor">
            <a:schemeClr val="tx1"/>
          </a:fontRef>
        </p:style>
      </p:cxn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54095" y="2834828"/>
            <a:ext cx="3219053" cy="3580725"/>
          </a:xfrm>
          <a:prstGeom prst="rect">
            <a:avLst/>
          </a:prstGeom>
        </p:spPr>
      </p:pic>
      <p:cxnSp>
        <p:nvCxnSpPr>
          <p:cNvPr id="39" name="Straight Connector 38"/>
          <p:cNvCxnSpPr/>
          <p:nvPr/>
        </p:nvCxnSpPr>
        <p:spPr>
          <a:xfrm flipH="1">
            <a:off x="2586447" y="5338354"/>
            <a:ext cx="1419497" cy="0"/>
          </a:xfrm>
          <a:prstGeom prst="line">
            <a:avLst/>
          </a:prstGeom>
          <a:ln w="76200">
            <a:solidFill>
              <a:srgbClr val="25B7BC"/>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21" name="Rectangle 20">
            <a:hlinkClick r:id="rId5"/>
          </p:cNvPr>
          <p:cNvSpPr/>
          <p:nvPr/>
        </p:nvSpPr>
        <p:spPr>
          <a:xfrm>
            <a:off x="4486275" y="2171700"/>
            <a:ext cx="4819650" cy="3725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32922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ipe(left)">
                                      <p:cBhvr>
                                        <p:cTn id="7" dur="1000"/>
                                        <p:tgtEl>
                                          <p:spTgt spid="29"/>
                                        </p:tgtEl>
                                      </p:cBhvr>
                                    </p:animEffect>
                                  </p:childTnLst>
                                </p:cTn>
                              </p:par>
                              <p:par>
                                <p:cTn id="8" presetID="22" presetClass="entr" presetSubtype="2" fill="hold" nodeType="withEffect">
                                  <p:stCondLst>
                                    <p:cond delay="1250"/>
                                  </p:stCondLst>
                                  <p:childTnLst>
                                    <p:set>
                                      <p:cBhvr>
                                        <p:cTn id="9" dur="1" fill="hold">
                                          <p:stCondLst>
                                            <p:cond delay="0"/>
                                          </p:stCondLst>
                                        </p:cTn>
                                        <p:tgtEl>
                                          <p:spTgt spid="37"/>
                                        </p:tgtEl>
                                        <p:attrNameLst>
                                          <p:attrName>style.visibility</p:attrName>
                                        </p:attrNameLst>
                                      </p:cBhvr>
                                      <p:to>
                                        <p:strVal val="visible"/>
                                      </p:to>
                                    </p:set>
                                    <p:animEffect transition="in" filter="wipe(right)">
                                      <p:cBhvr>
                                        <p:cTn id="10" dur="10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14"/>
          <p:cNvGrpSpPr/>
          <p:nvPr/>
        </p:nvGrpSpPr>
        <p:grpSpPr>
          <a:xfrm>
            <a:off x="1971674" y="1706164"/>
            <a:ext cx="8240817" cy="4723212"/>
            <a:chOff x="447673" y="1706164"/>
            <a:chExt cx="8240817" cy="4723212"/>
          </a:xfrm>
        </p:grpSpPr>
        <p:sp>
          <p:nvSpPr>
            <p:cNvPr id="16" name="Freeform 15"/>
            <p:cNvSpPr/>
            <p:nvPr/>
          </p:nvSpPr>
          <p:spPr>
            <a:xfrm>
              <a:off x="447673" y="1715675"/>
              <a:ext cx="8239125" cy="4713701"/>
            </a:xfrm>
            <a:custGeom>
              <a:avLst/>
              <a:gdLst>
                <a:gd name="connsiteX0" fmla="*/ 0 w 8239125"/>
                <a:gd name="connsiteY0" fmla="*/ 0 h 4713701"/>
                <a:gd name="connsiteX1" fmla="*/ 8239125 w 8239125"/>
                <a:gd name="connsiteY1" fmla="*/ 4183080 h 4713701"/>
                <a:gd name="connsiteX2" fmla="*/ 8239125 w 8239125"/>
                <a:gd name="connsiteY2" fmla="*/ 4556085 h 4713701"/>
                <a:gd name="connsiteX3" fmla="*/ 8081509 w 8239125"/>
                <a:gd name="connsiteY3" fmla="*/ 4713701 h 4713701"/>
                <a:gd name="connsiteX4" fmla="*/ 157616 w 8239125"/>
                <a:gd name="connsiteY4" fmla="*/ 4713701 h 4713701"/>
                <a:gd name="connsiteX5" fmla="*/ 0 w 8239125"/>
                <a:gd name="connsiteY5" fmla="*/ 4556085 h 4713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239125" h="4713701">
                  <a:moveTo>
                    <a:pt x="0" y="0"/>
                  </a:moveTo>
                  <a:lnTo>
                    <a:pt x="8239125" y="4183080"/>
                  </a:lnTo>
                  <a:lnTo>
                    <a:pt x="8239125" y="4556085"/>
                  </a:lnTo>
                  <a:cubicBezTo>
                    <a:pt x="8239125" y="4643134"/>
                    <a:pt x="8168558" y="4713701"/>
                    <a:pt x="8081509" y="4713701"/>
                  </a:cubicBezTo>
                  <a:lnTo>
                    <a:pt x="157616" y="4713701"/>
                  </a:lnTo>
                  <a:cubicBezTo>
                    <a:pt x="70567" y="4713701"/>
                    <a:pt x="0" y="4643134"/>
                    <a:pt x="0" y="4556085"/>
                  </a:cubicBezTo>
                  <a:close/>
                </a:path>
              </a:pathLst>
            </a:custGeom>
            <a:solidFill>
              <a:srgbClr val="90C8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7" name="Picture 16"/>
            <p:cNvPicPr>
              <a:picLocks noChangeAspect="1"/>
            </p:cNvPicPr>
            <p:nvPr/>
          </p:nvPicPr>
          <p:blipFill rotWithShape="1">
            <a:blip r:embed="rId2"/>
            <a:srcRect l="27477" t="14576" r="719" b="14894"/>
            <a:stretch/>
          </p:blipFill>
          <p:spPr>
            <a:xfrm rot="5400000">
              <a:off x="2218150" y="-54788"/>
              <a:ext cx="4709387" cy="8231292"/>
            </a:xfrm>
            <a:custGeom>
              <a:avLst/>
              <a:gdLst>
                <a:gd name="connsiteX0" fmla="*/ 0 w 4709387"/>
                <a:gd name="connsiteY0" fmla="*/ 8231292 h 8231292"/>
                <a:gd name="connsiteX1" fmla="*/ 627461 w 4709387"/>
                <a:gd name="connsiteY1" fmla="*/ 7050189 h 8231292"/>
                <a:gd name="connsiteX2" fmla="*/ 606194 w 4709387"/>
                <a:gd name="connsiteY2" fmla="*/ 7024462 h 8231292"/>
                <a:gd name="connsiteX3" fmla="*/ 4217640 w 4709387"/>
                <a:gd name="connsiteY3" fmla="*/ 0 h 8231292"/>
                <a:gd name="connsiteX4" fmla="*/ 4709387 w 4709387"/>
                <a:gd name="connsiteY4" fmla="*/ 0 h 8231292"/>
                <a:gd name="connsiteX5" fmla="*/ 4709387 w 4709387"/>
                <a:gd name="connsiteY5" fmla="*/ 8231292 h 8231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09387" h="8231292">
                  <a:moveTo>
                    <a:pt x="0" y="8231292"/>
                  </a:moveTo>
                  <a:lnTo>
                    <a:pt x="627461" y="7050189"/>
                  </a:lnTo>
                  <a:lnTo>
                    <a:pt x="606194" y="7024462"/>
                  </a:lnTo>
                  <a:lnTo>
                    <a:pt x="4217640" y="0"/>
                  </a:lnTo>
                  <a:lnTo>
                    <a:pt x="4709387" y="0"/>
                  </a:lnTo>
                  <a:lnTo>
                    <a:pt x="4709387" y="8231292"/>
                  </a:lnTo>
                  <a:close/>
                </a:path>
              </a:pathLst>
            </a:custGeom>
          </p:spPr>
        </p:pic>
      </p:grpSp>
      <p:sp>
        <p:nvSpPr>
          <p:cNvPr id="2" name="Title 1"/>
          <p:cNvSpPr>
            <a:spLocks noGrp="1"/>
          </p:cNvSpPr>
          <p:nvPr>
            <p:ph type="title"/>
          </p:nvPr>
        </p:nvSpPr>
        <p:spPr/>
        <p:txBody>
          <a:bodyPr/>
          <a:lstStyle/>
          <a:p>
            <a:r>
              <a:rPr lang="en-GB" dirty="0">
                <a:solidFill>
                  <a:srgbClr val="643C90"/>
                </a:solidFill>
              </a:rPr>
              <a:t>Victoria Falls</a:t>
            </a:r>
            <a:endParaRPr lang="en-GB" dirty="0"/>
          </a:p>
        </p:txBody>
      </p:sp>
      <p:sp>
        <p:nvSpPr>
          <p:cNvPr id="20" name="Rounded Rectangle 19"/>
          <p:cNvSpPr/>
          <p:nvPr/>
        </p:nvSpPr>
        <p:spPr>
          <a:xfrm>
            <a:off x="2228436" y="1415705"/>
            <a:ext cx="7761524" cy="2033267"/>
          </a:xfrm>
          <a:prstGeom prst="roundRect">
            <a:avLst>
              <a:gd name="adj" fmla="val 11461"/>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2304884" y="1471097"/>
            <a:ext cx="7574477" cy="1938992"/>
          </a:xfrm>
          <a:prstGeom prst="rect">
            <a:avLst/>
          </a:prstGeom>
          <a:noFill/>
        </p:spPr>
        <p:txBody>
          <a:bodyPr wrap="square" rtlCol="0">
            <a:spAutoFit/>
          </a:bodyPr>
          <a:lstStyle/>
          <a:p>
            <a:pPr>
              <a:lnSpc>
                <a:spcPct val="100000"/>
              </a:lnSpc>
              <a:spcBef>
                <a:spcPct val="0"/>
              </a:spcBef>
              <a:buFontTx/>
              <a:buNone/>
            </a:pPr>
            <a:r>
              <a:rPr lang="en-GB" altLang="en-US" sz="2000" dirty="0">
                <a:solidFill>
                  <a:schemeClr val="bg1"/>
                </a:solidFill>
              </a:rPr>
              <a:t>Victoria Falls is on the Zambezi river, along the border of two countries, Zambia and Zimbabwe. It is one of the world’s largest waterfalls. The noise of the water is so loud that it can be heard from almost 40 kilometres away! This is why the falls are known locally as ‘</a:t>
            </a:r>
            <a:r>
              <a:rPr lang="en-GB" altLang="en-US" sz="2000" dirty="0" err="1">
                <a:solidFill>
                  <a:schemeClr val="bg1"/>
                </a:solidFill>
              </a:rPr>
              <a:t>Mosi-oa-Tunya</a:t>
            </a:r>
            <a:r>
              <a:rPr lang="en-GB" altLang="en-US" sz="2000" dirty="0">
                <a:solidFill>
                  <a:schemeClr val="bg1"/>
                </a:solidFill>
              </a:rPr>
              <a:t>’ which </a:t>
            </a:r>
          </a:p>
          <a:p>
            <a:pPr>
              <a:lnSpc>
                <a:spcPct val="100000"/>
              </a:lnSpc>
              <a:spcBef>
                <a:spcPct val="0"/>
              </a:spcBef>
              <a:buFontTx/>
              <a:buNone/>
            </a:pPr>
            <a:r>
              <a:rPr lang="en-GB" altLang="en-US" sz="2000" dirty="0">
                <a:solidFill>
                  <a:schemeClr val="bg1"/>
                </a:solidFill>
              </a:rPr>
              <a:t>means ‘the smoke that thunders’.</a:t>
            </a:r>
          </a:p>
        </p:txBody>
      </p:sp>
      <p:cxnSp>
        <p:nvCxnSpPr>
          <p:cNvPr id="10" name="Elbow Connector 9"/>
          <p:cNvCxnSpPr/>
          <p:nvPr/>
        </p:nvCxnSpPr>
        <p:spPr>
          <a:xfrm flipV="1">
            <a:off x="4679440" y="3632624"/>
            <a:ext cx="1447831" cy="749425"/>
          </a:xfrm>
          <a:prstGeom prst="bentConnector3">
            <a:avLst>
              <a:gd name="adj1" fmla="val 54812"/>
            </a:avLst>
          </a:prstGeom>
          <a:ln w="76200" cap="rnd">
            <a:solidFill>
              <a:srgbClr val="01407D"/>
            </a:solidFill>
            <a:round/>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flipH="1">
            <a:off x="2586447" y="5338354"/>
            <a:ext cx="1419497" cy="0"/>
          </a:xfrm>
          <a:prstGeom prst="line">
            <a:avLst/>
          </a:prstGeom>
          <a:ln w="76200">
            <a:solidFill>
              <a:srgbClr val="25B7BC"/>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37" name="Elbow Connector 36"/>
          <p:cNvCxnSpPr/>
          <p:nvPr/>
        </p:nvCxnSpPr>
        <p:spPr>
          <a:xfrm rot="10800000">
            <a:off x="2239972" y="3632623"/>
            <a:ext cx="1419497" cy="1167136"/>
          </a:xfrm>
          <a:prstGeom prst="bentConnector3">
            <a:avLst/>
          </a:prstGeom>
          <a:ln w="76200" cap="rnd">
            <a:solidFill>
              <a:srgbClr val="25B7BC"/>
            </a:solidFill>
            <a:round/>
            <a:headEnd type="none"/>
            <a:tailEnd type="oval"/>
          </a:ln>
        </p:spPr>
        <p:style>
          <a:lnRef idx="1">
            <a:schemeClr val="accent1"/>
          </a:lnRef>
          <a:fillRef idx="0">
            <a:schemeClr val="accent1"/>
          </a:fillRef>
          <a:effectRef idx="0">
            <a:schemeClr val="accent1"/>
          </a:effectRef>
          <a:fontRef idx="minor">
            <a:schemeClr val="tx1"/>
          </a:fontRef>
        </p:style>
      </p:cxn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11388" y="3508586"/>
            <a:ext cx="1987149" cy="2852363"/>
          </a:xfrm>
          <a:prstGeom prst="rect">
            <a:avLst/>
          </a:prstGeom>
        </p:spPr>
      </p:pic>
      <p:grpSp>
        <p:nvGrpSpPr>
          <p:cNvPr id="7" name="Group 6"/>
          <p:cNvGrpSpPr/>
          <p:nvPr/>
        </p:nvGrpSpPr>
        <p:grpSpPr>
          <a:xfrm>
            <a:off x="6418507" y="2846032"/>
            <a:ext cx="2923948" cy="3428430"/>
            <a:chOff x="5355772" y="1767859"/>
            <a:chExt cx="2817151" cy="3303208"/>
          </a:xfrm>
        </p:grpSpPr>
        <p:sp>
          <p:nvSpPr>
            <p:cNvPr id="6" name="Rounded Rectangle 5"/>
            <p:cNvSpPr/>
            <p:nvPr/>
          </p:nvSpPr>
          <p:spPr>
            <a:xfrm>
              <a:off x="5355772" y="1846217"/>
              <a:ext cx="2725782" cy="3224850"/>
            </a:xfrm>
            <a:prstGeom prst="roundRect">
              <a:avLst>
                <a:gd name="adj" fmla="val 2609"/>
              </a:avLst>
            </a:prstGeom>
            <a:solidFill>
              <a:srgbClr val="25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58716" y="1767859"/>
              <a:ext cx="2714207" cy="3197540"/>
            </a:xfrm>
            <a:prstGeom prst="rect">
              <a:avLst/>
            </a:prstGeom>
          </p:spPr>
        </p:pic>
      </p:grpSp>
      <p:cxnSp>
        <p:nvCxnSpPr>
          <p:cNvPr id="29" name="Elbow Connector 28"/>
          <p:cNvCxnSpPr/>
          <p:nvPr/>
        </p:nvCxnSpPr>
        <p:spPr>
          <a:xfrm>
            <a:off x="4575810" y="5076040"/>
            <a:ext cx="2333922" cy="527806"/>
          </a:xfrm>
          <a:prstGeom prst="bentConnector3">
            <a:avLst>
              <a:gd name="adj1" fmla="val 50000"/>
            </a:avLst>
          </a:prstGeom>
          <a:ln w="76200" cap="rnd">
            <a:solidFill>
              <a:srgbClr val="01407D"/>
            </a:solidFill>
            <a:round/>
            <a:headEnd type="oval"/>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10847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ipe(left)">
                                      <p:cBhvr>
                                        <p:cTn id="7" dur="1000"/>
                                        <p:tgtEl>
                                          <p:spTgt spid="29"/>
                                        </p:tgtEl>
                                      </p:cBhvr>
                                    </p:animEffect>
                                  </p:childTnLst>
                                </p:cTn>
                              </p:par>
                              <p:par>
                                <p:cTn id="8" presetID="22" presetClass="entr" presetSubtype="2" fill="hold" nodeType="withEffect">
                                  <p:stCondLst>
                                    <p:cond delay="1250"/>
                                  </p:stCondLst>
                                  <p:childTnLst>
                                    <p:set>
                                      <p:cBhvr>
                                        <p:cTn id="9" dur="1" fill="hold">
                                          <p:stCondLst>
                                            <p:cond delay="0"/>
                                          </p:stCondLst>
                                        </p:cTn>
                                        <p:tgtEl>
                                          <p:spTgt spid="37"/>
                                        </p:tgtEl>
                                        <p:attrNameLst>
                                          <p:attrName>style.visibility</p:attrName>
                                        </p:attrNameLst>
                                      </p:cBhvr>
                                      <p:to>
                                        <p:strVal val="visible"/>
                                      </p:to>
                                    </p:set>
                                    <p:animEffect transition="in" filter="wipe(right)">
                                      <p:cBhvr>
                                        <p:cTn id="10" dur="10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643C90"/>
                </a:solidFill>
              </a:rPr>
              <a:t>Landmarks Quiz</a:t>
            </a:r>
            <a:endParaRPr lang="en-GB" dirty="0"/>
          </a:p>
        </p:txBody>
      </p:sp>
      <p:sp>
        <p:nvSpPr>
          <p:cNvPr id="28" name="Parallelogram 27"/>
          <p:cNvSpPr/>
          <p:nvPr/>
        </p:nvSpPr>
        <p:spPr>
          <a:xfrm>
            <a:off x="2299982" y="3807056"/>
            <a:ext cx="5524859" cy="529839"/>
          </a:xfrm>
          <a:prstGeom prst="parallelogram">
            <a:avLst/>
          </a:prstGeom>
          <a:solidFill>
            <a:srgbClr val="01407D"/>
          </a:solidFill>
          <a:ln w="76200" cap="rnd">
            <a:solidFill>
              <a:srgbClr val="90C8E5"/>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700" b="1" dirty="0">
                <a:solidFill>
                  <a:schemeClr val="bg1"/>
                </a:solidFill>
              </a:rPr>
              <a:t>b. Something that stands out in an area. </a:t>
            </a:r>
          </a:p>
        </p:txBody>
      </p:sp>
      <p:sp>
        <p:nvSpPr>
          <p:cNvPr id="29" name="Parallelogram 28"/>
          <p:cNvSpPr/>
          <p:nvPr/>
        </p:nvSpPr>
        <p:spPr>
          <a:xfrm>
            <a:off x="2299982" y="4493712"/>
            <a:ext cx="5524859" cy="529839"/>
          </a:xfrm>
          <a:prstGeom prst="parallelogram">
            <a:avLst/>
          </a:prstGeom>
          <a:solidFill>
            <a:srgbClr val="01407D"/>
          </a:solidFill>
          <a:ln w="76200" cap="rnd">
            <a:solidFill>
              <a:srgbClr val="90C8E5"/>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700" b="1" dirty="0">
                <a:solidFill>
                  <a:schemeClr val="bg1"/>
                </a:solidFill>
              </a:rPr>
              <a:t>c. A sign on a map.</a:t>
            </a:r>
          </a:p>
        </p:txBody>
      </p:sp>
      <p:sp>
        <p:nvSpPr>
          <p:cNvPr id="16" name="Parallelogram 15"/>
          <p:cNvSpPr/>
          <p:nvPr/>
        </p:nvSpPr>
        <p:spPr>
          <a:xfrm>
            <a:off x="2299982" y="3120400"/>
            <a:ext cx="5524859" cy="529839"/>
          </a:xfrm>
          <a:prstGeom prst="parallelogram">
            <a:avLst/>
          </a:prstGeom>
          <a:solidFill>
            <a:srgbClr val="01407D"/>
          </a:solidFill>
          <a:ln w="76200" cap="rnd">
            <a:solidFill>
              <a:srgbClr val="90C8E5"/>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700" b="1" dirty="0">
                <a:solidFill>
                  <a:schemeClr val="bg1"/>
                </a:solidFill>
              </a:rPr>
              <a:t>a. A patch of dirt on some land.</a:t>
            </a:r>
          </a:p>
        </p:txBody>
      </p:sp>
      <p:pic>
        <p:nvPicPr>
          <p:cNvPr id="12" name="Picture 11"/>
          <p:cNvPicPr>
            <a:picLocks noChangeAspect="1"/>
          </p:cNvPicPr>
          <p:nvPr/>
        </p:nvPicPr>
        <p:blipFill>
          <a:blip r:embed="rId2"/>
          <a:stretch>
            <a:fillRect/>
          </a:stretch>
        </p:blipFill>
        <p:spPr>
          <a:xfrm rot="19696424">
            <a:off x="8637960" y="1336274"/>
            <a:ext cx="1034042" cy="1035124"/>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91235" y="1853837"/>
            <a:ext cx="3923722" cy="4364567"/>
          </a:xfrm>
          <a:prstGeom prst="rect">
            <a:avLst/>
          </a:prstGeom>
        </p:spPr>
      </p:pic>
      <p:pic>
        <p:nvPicPr>
          <p:cNvPr id="11" name="Picture 10"/>
          <p:cNvPicPr>
            <a:picLocks noChangeAspect="1"/>
          </p:cNvPicPr>
          <p:nvPr/>
        </p:nvPicPr>
        <p:blipFill>
          <a:blip r:embed="rId2"/>
          <a:stretch>
            <a:fillRect/>
          </a:stretch>
        </p:blipFill>
        <p:spPr>
          <a:xfrm>
            <a:off x="8866002" y="5248245"/>
            <a:ext cx="577958" cy="578563"/>
          </a:xfrm>
          <a:prstGeom prst="rect">
            <a:avLst/>
          </a:prstGeom>
        </p:spPr>
      </p:pic>
      <p:sp>
        <p:nvSpPr>
          <p:cNvPr id="20" name="Rounded Rectangle 19"/>
          <p:cNvSpPr/>
          <p:nvPr/>
        </p:nvSpPr>
        <p:spPr>
          <a:xfrm>
            <a:off x="2299981" y="2234469"/>
            <a:ext cx="4232218" cy="693316"/>
          </a:xfrm>
          <a:prstGeom prst="roundRect">
            <a:avLst>
              <a:gd name="adj" fmla="val 50000"/>
            </a:avLst>
          </a:prstGeom>
          <a:gradFill>
            <a:gsLst>
              <a:gs pos="0">
                <a:schemeClr val="accent5">
                  <a:lumMod val="75000"/>
                </a:schemeClr>
              </a:gs>
              <a:gs pos="52000">
                <a:schemeClr val="accent5">
                  <a:lumMod val="40000"/>
                  <a:lumOff val="60000"/>
                </a:schemeClr>
              </a:gs>
              <a:gs pos="100000">
                <a:schemeClr val="accent5">
                  <a:lumMod val="75000"/>
                </a:schemeClr>
              </a:gs>
            </a:gsLst>
            <a:lin ang="5400000" scaled="1"/>
          </a:gradFill>
          <a:ln w="762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1407D"/>
                </a:solidFill>
              </a:rPr>
              <a:t>1. What is a landmark?</a:t>
            </a:r>
          </a:p>
        </p:txBody>
      </p:sp>
    </p:spTree>
    <p:extLst>
      <p:ext uri="{BB962C8B-B14F-4D97-AF65-F5344CB8AC3E}">
        <p14:creationId xmlns:p14="http://schemas.microsoft.com/office/powerpoint/2010/main" val="4178923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indefinite" fill="hold" nodeType="withEffect">
                                  <p:stCondLst>
                                    <p:cond delay="0"/>
                                  </p:stCondLst>
                                  <p:childTnLst>
                                    <p:animRot by="21600000">
                                      <p:cBhvr>
                                        <p:cTn id="6" dur="3000" fill="hold"/>
                                        <p:tgtEl>
                                          <p:spTgt spid="11"/>
                                        </p:tgtEl>
                                        <p:attrNameLst>
                                          <p:attrName>r</p:attrName>
                                        </p:attrNameLst>
                                      </p:cBhvr>
                                    </p:animRot>
                                  </p:childTnLst>
                                </p:cTn>
                              </p:par>
                              <p:par>
                                <p:cTn id="7" presetID="8" presetClass="emph" presetSubtype="0" repeatCount="indefinite" fill="hold" nodeType="withEffect">
                                  <p:stCondLst>
                                    <p:cond delay="0"/>
                                  </p:stCondLst>
                                  <p:childTnLst>
                                    <p:animRot by="21600000">
                                      <p:cBhvr>
                                        <p:cTn id="8" dur="3000" fill="hold"/>
                                        <p:tgtEl>
                                          <p:spTgt spid="12"/>
                                        </p:tgtEl>
                                        <p:attrNameLst>
                                          <p:attrName>r</p:attrName>
                                        </p:attrNameLst>
                                      </p:cBhvr>
                                    </p:animRot>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ppt_x"/>
                                          </p:val>
                                        </p:tav>
                                        <p:tav tm="100000">
                                          <p:val>
                                            <p:strVal val="#ppt_x"/>
                                          </p:val>
                                        </p:tav>
                                      </p:tavLst>
                                    </p:anim>
                                    <p:anim calcmode="lin" valueType="num">
                                      <p:cBhvr additive="base">
                                        <p:cTn id="1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8"/>
                                        </p:tgtEl>
                                        <p:attrNameLst>
                                          <p:attrName>style.visibility</p:attrName>
                                        </p:attrNameLst>
                                      </p:cBhvr>
                                      <p:to>
                                        <p:strVal val="visible"/>
                                      </p:to>
                                    </p:set>
                                    <p:anim calcmode="lin" valueType="num">
                                      <p:cBhvr additive="base">
                                        <p:cTn id="19" dur="500" fill="hold"/>
                                        <p:tgtEl>
                                          <p:spTgt spid="28"/>
                                        </p:tgtEl>
                                        <p:attrNameLst>
                                          <p:attrName>ppt_x</p:attrName>
                                        </p:attrNameLst>
                                      </p:cBhvr>
                                      <p:tavLst>
                                        <p:tav tm="0">
                                          <p:val>
                                            <p:strVal val="#ppt_x"/>
                                          </p:val>
                                        </p:tav>
                                        <p:tav tm="100000">
                                          <p:val>
                                            <p:strVal val="#ppt_x"/>
                                          </p:val>
                                        </p:tav>
                                      </p:tavLst>
                                    </p:anim>
                                    <p:anim calcmode="lin" valueType="num">
                                      <p:cBhvr additive="base">
                                        <p:cTn id="20"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9"/>
                                        </p:tgtEl>
                                        <p:attrNameLst>
                                          <p:attrName>style.visibility</p:attrName>
                                        </p:attrNameLst>
                                      </p:cBhvr>
                                      <p:to>
                                        <p:strVal val="visible"/>
                                      </p:to>
                                    </p:set>
                                    <p:anim calcmode="lin" valueType="num">
                                      <p:cBhvr additive="base">
                                        <p:cTn id="25" dur="500" fill="hold"/>
                                        <p:tgtEl>
                                          <p:spTgt spid="29"/>
                                        </p:tgtEl>
                                        <p:attrNameLst>
                                          <p:attrName>ppt_x</p:attrName>
                                        </p:attrNameLst>
                                      </p:cBhvr>
                                      <p:tavLst>
                                        <p:tav tm="0">
                                          <p:val>
                                            <p:strVal val="#ppt_x"/>
                                          </p:val>
                                        </p:tav>
                                        <p:tav tm="100000">
                                          <p:val>
                                            <p:strVal val="#ppt_x"/>
                                          </p:val>
                                        </p:tav>
                                      </p:tavLst>
                                    </p:anim>
                                    <p:anim calcmode="lin" valueType="num">
                                      <p:cBhvr additive="base">
                                        <p:cTn id="26"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0" presetClass="exit" presetSubtype="0" fill="hold" grpId="1" nodeType="clickEffect">
                                  <p:stCondLst>
                                    <p:cond delay="0"/>
                                  </p:stCondLst>
                                  <p:childTnLst>
                                    <p:animEffect transition="out" filter="fade">
                                      <p:cBhvr>
                                        <p:cTn id="30" dur="500"/>
                                        <p:tgtEl>
                                          <p:spTgt spid="16"/>
                                        </p:tgtEl>
                                      </p:cBhvr>
                                    </p:animEffect>
                                    <p:set>
                                      <p:cBhvr>
                                        <p:cTn id="31" dur="1" fill="hold">
                                          <p:stCondLst>
                                            <p:cond delay="499"/>
                                          </p:stCondLst>
                                        </p:cTn>
                                        <p:tgtEl>
                                          <p:spTgt spid="16"/>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500"/>
                                        <p:tgtEl>
                                          <p:spTgt spid="29"/>
                                        </p:tgtEl>
                                      </p:cBhvr>
                                    </p:animEffect>
                                    <p:set>
                                      <p:cBhvr>
                                        <p:cTn id="34" dur="1" fill="hold">
                                          <p:stCondLst>
                                            <p:cond delay="499"/>
                                          </p:stCondLst>
                                        </p:cTn>
                                        <p:tgtEl>
                                          <p:spTgt spid="2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29" grpId="1" animBg="1"/>
      <p:bldP spid="16" grpId="0" animBg="1"/>
      <p:bldP spid="16"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643C90"/>
                </a:solidFill>
              </a:rPr>
              <a:t>Landmarks Quiz</a:t>
            </a:r>
            <a:endParaRPr lang="en-GB" dirty="0"/>
          </a:p>
        </p:txBody>
      </p:sp>
      <p:sp>
        <p:nvSpPr>
          <p:cNvPr id="28" name="Parallelogram 27"/>
          <p:cNvSpPr/>
          <p:nvPr/>
        </p:nvSpPr>
        <p:spPr>
          <a:xfrm>
            <a:off x="2299982" y="3807056"/>
            <a:ext cx="5524859" cy="529839"/>
          </a:xfrm>
          <a:prstGeom prst="parallelogram">
            <a:avLst/>
          </a:prstGeom>
          <a:solidFill>
            <a:srgbClr val="01407D"/>
          </a:solidFill>
          <a:ln w="76200" cap="rnd">
            <a:solidFill>
              <a:srgbClr val="90C8E5"/>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b="1" dirty="0">
                <a:solidFill>
                  <a:schemeClr val="bg1"/>
                </a:solidFill>
              </a:rPr>
              <a:t>b. Zambia</a:t>
            </a:r>
          </a:p>
        </p:txBody>
      </p:sp>
      <p:sp>
        <p:nvSpPr>
          <p:cNvPr id="29" name="Parallelogram 28"/>
          <p:cNvSpPr/>
          <p:nvPr/>
        </p:nvSpPr>
        <p:spPr>
          <a:xfrm>
            <a:off x="2299982" y="4493712"/>
            <a:ext cx="5524859" cy="529839"/>
          </a:xfrm>
          <a:prstGeom prst="parallelogram">
            <a:avLst/>
          </a:prstGeom>
          <a:solidFill>
            <a:srgbClr val="01407D"/>
          </a:solidFill>
          <a:ln w="76200" cap="rnd">
            <a:solidFill>
              <a:srgbClr val="90C8E5"/>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b="1" dirty="0">
                <a:solidFill>
                  <a:schemeClr val="bg1"/>
                </a:solidFill>
              </a:rPr>
              <a:t>c. England</a:t>
            </a:r>
          </a:p>
        </p:txBody>
      </p:sp>
      <p:sp>
        <p:nvSpPr>
          <p:cNvPr id="16" name="Parallelogram 15"/>
          <p:cNvSpPr/>
          <p:nvPr/>
        </p:nvSpPr>
        <p:spPr>
          <a:xfrm>
            <a:off x="2299982" y="3120400"/>
            <a:ext cx="5524859" cy="529839"/>
          </a:xfrm>
          <a:prstGeom prst="parallelogram">
            <a:avLst/>
          </a:prstGeom>
          <a:solidFill>
            <a:srgbClr val="01407D"/>
          </a:solidFill>
          <a:ln w="76200" cap="rnd">
            <a:solidFill>
              <a:srgbClr val="90C8E5"/>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b="1" dirty="0">
                <a:solidFill>
                  <a:schemeClr val="bg1"/>
                </a:solidFill>
              </a:rPr>
              <a:t>a. Egypt</a:t>
            </a:r>
          </a:p>
        </p:txBody>
      </p:sp>
      <p:pic>
        <p:nvPicPr>
          <p:cNvPr id="12" name="Picture 11"/>
          <p:cNvPicPr>
            <a:picLocks noChangeAspect="1"/>
          </p:cNvPicPr>
          <p:nvPr/>
        </p:nvPicPr>
        <p:blipFill>
          <a:blip r:embed="rId2"/>
          <a:stretch>
            <a:fillRect/>
          </a:stretch>
        </p:blipFill>
        <p:spPr>
          <a:xfrm rot="19696424">
            <a:off x="8737485" y="1237802"/>
            <a:ext cx="844640" cy="845524"/>
          </a:xfrm>
          <a:prstGeom prst="rect">
            <a:avLst/>
          </a:prstGeom>
        </p:spPr>
      </p:pic>
      <p:sp>
        <p:nvSpPr>
          <p:cNvPr id="20" name="Rounded Rectangle 19"/>
          <p:cNvSpPr/>
          <p:nvPr/>
        </p:nvSpPr>
        <p:spPr>
          <a:xfrm>
            <a:off x="2299981" y="2242236"/>
            <a:ext cx="4945312" cy="693316"/>
          </a:xfrm>
          <a:prstGeom prst="roundRect">
            <a:avLst>
              <a:gd name="adj" fmla="val 50000"/>
            </a:avLst>
          </a:prstGeom>
          <a:gradFill>
            <a:gsLst>
              <a:gs pos="0">
                <a:schemeClr val="accent5">
                  <a:lumMod val="75000"/>
                </a:schemeClr>
              </a:gs>
              <a:gs pos="52000">
                <a:schemeClr val="accent5">
                  <a:lumMod val="40000"/>
                  <a:lumOff val="60000"/>
                </a:schemeClr>
              </a:gs>
              <a:gs pos="100000">
                <a:schemeClr val="accent5">
                  <a:lumMod val="75000"/>
                </a:schemeClr>
              </a:gs>
            </a:gsLst>
            <a:lin ang="5400000" scaled="1"/>
          </a:gradFill>
          <a:ln w="762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1407D"/>
                </a:solidFill>
              </a:rPr>
              <a:t>2. Which of these is not a country in Africa?</a:t>
            </a:r>
          </a:p>
        </p:txBody>
      </p:sp>
      <p:pic>
        <p:nvPicPr>
          <p:cNvPr id="11" name="Picture 10"/>
          <p:cNvPicPr>
            <a:picLocks noChangeAspect="1"/>
          </p:cNvPicPr>
          <p:nvPr/>
        </p:nvPicPr>
        <p:blipFill>
          <a:blip r:embed="rId2"/>
          <a:stretch>
            <a:fillRect/>
          </a:stretch>
        </p:blipFill>
        <p:spPr>
          <a:xfrm>
            <a:off x="9307865" y="5172745"/>
            <a:ext cx="577958" cy="578563"/>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94224" y="1302126"/>
            <a:ext cx="3058131" cy="4794349"/>
          </a:xfrm>
          <a:prstGeom prst="rect">
            <a:avLst/>
          </a:prstGeom>
        </p:spPr>
      </p:pic>
    </p:spTree>
    <p:extLst>
      <p:ext uri="{BB962C8B-B14F-4D97-AF65-F5344CB8AC3E}">
        <p14:creationId xmlns:p14="http://schemas.microsoft.com/office/powerpoint/2010/main" val="2181365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indefinite" fill="hold" nodeType="withEffect">
                                  <p:stCondLst>
                                    <p:cond delay="0"/>
                                  </p:stCondLst>
                                  <p:childTnLst>
                                    <p:animRot by="21600000">
                                      <p:cBhvr>
                                        <p:cTn id="6" dur="3000" fill="hold"/>
                                        <p:tgtEl>
                                          <p:spTgt spid="11"/>
                                        </p:tgtEl>
                                        <p:attrNameLst>
                                          <p:attrName>r</p:attrName>
                                        </p:attrNameLst>
                                      </p:cBhvr>
                                    </p:animRot>
                                  </p:childTnLst>
                                </p:cTn>
                              </p:par>
                              <p:par>
                                <p:cTn id="7" presetID="8" presetClass="emph" presetSubtype="0" repeatCount="indefinite" fill="hold" nodeType="withEffect">
                                  <p:stCondLst>
                                    <p:cond delay="0"/>
                                  </p:stCondLst>
                                  <p:childTnLst>
                                    <p:animRot by="21600000">
                                      <p:cBhvr>
                                        <p:cTn id="8" dur="3000" fill="hold"/>
                                        <p:tgtEl>
                                          <p:spTgt spid="12"/>
                                        </p:tgtEl>
                                        <p:attrNameLst>
                                          <p:attrName>r</p:attrName>
                                        </p:attrNameLst>
                                      </p:cBhvr>
                                    </p:animRot>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ppt_x"/>
                                          </p:val>
                                        </p:tav>
                                        <p:tav tm="100000">
                                          <p:val>
                                            <p:strVal val="#ppt_x"/>
                                          </p:val>
                                        </p:tav>
                                      </p:tavLst>
                                    </p:anim>
                                    <p:anim calcmode="lin" valueType="num">
                                      <p:cBhvr additive="base">
                                        <p:cTn id="1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8"/>
                                        </p:tgtEl>
                                        <p:attrNameLst>
                                          <p:attrName>style.visibility</p:attrName>
                                        </p:attrNameLst>
                                      </p:cBhvr>
                                      <p:to>
                                        <p:strVal val="visible"/>
                                      </p:to>
                                    </p:set>
                                    <p:anim calcmode="lin" valueType="num">
                                      <p:cBhvr additive="base">
                                        <p:cTn id="19" dur="500" fill="hold"/>
                                        <p:tgtEl>
                                          <p:spTgt spid="28"/>
                                        </p:tgtEl>
                                        <p:attrNameLst>
                                          <p:attrName>ppt_x</p:attrName>
                                        </p:attrNameLst>
                                      </p:cBhvr>
                                      <p:tavLst>
                                        <p:tav tm="0">
                                          <p:val>
                                            <p:strVal val="#ppt_x"/>
                                          </p:val>
                                        </p:tav>
                                        <p:tav tm="100000">
                                          <p:val>
                                            <p:strVal val="#ppt_x"/>
                                          </p:val>
                                        </p:tav>
                                      </p:tavLst>
                                    </p:anim>
                                    <p:anim calcmode="lin" valueType="num">
                                      <p:cBhvr additive="base">
                                        <p:cTn id="20"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9"/>
                                        </p:tgtEl>
                                        <p:attrNameLst>
                                          <p:attrName>style.visibility</p:attrName>
                                        </p:attrNameLst>
                                      </p:cBhvr>
                                      <p:to>
                                        <p:strVal val="visible"/>
                                      </p:to>
                                    </p:set>
                                    <p:anim calcmode="lin" valueType="num">
                                      <p:cBhvr additive="base">
                                        <p:cTn id="25" dur="500" fill="hold"/>
                                        <p:tgtEl>
                                          <p:spTgt spid="29"/>
                                        </p:tgtEl>
                                        <p:attrNameLst>
                                          <p:attrName>ppt_x</p:attrName>
                                        </p:attrNameLst>
                                      </p:cBhvr>
                                      <p:tavLst>
                                        <p:tav tm="0">
                                          <p:val>
                                            <p:strVal val="#ppt_x"/>
                                          </p:val>
                                        </p:tav>
                                        <p:tav tm="100000">
                                          <p:val>
                                            <p:strVal val="#ppt_x"/>
                                          </p:val>
                                        </p:tav>
                                      </p:tavLst>
                                    </p:anim>
                                    <p:anim calcmode="lin" valueType="num">
                                      <p:cBhvr additive="base">
                                        <p:cTn id="26"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0" presetClass="exit" presetSubtype="0" fill="hold" grpId="1" nodeType="clickEffect">
                                  <p:stCondLst>
                                    <p:cond delay="0"/>
                                  </p:stCondLst>
                                  <p:childTnLst>
                                    <p:animEffect transition="out" filter="fade">
                                      <p:cBhvr>
                                        <p:cTn id="30" dur="500"/>
                                        <p:tgtEl>
                                          <p:spTgt spid="16"/>
                                        </p:tgtEl>
                                      </p:cBhvr>
                                    </p:animEffect>
                                    <p:set>
                                      <p:cBhvr>
                                        <p:cTn id="31" dur="1" fill="hold">
                                          <p:stCondLst>
                                            <p:cond delay="499"/>
                                          </p:stCondLst>
                                        </p:cTn>
                                        <p:tgtEl>
                                          <p:spTgt spid="16"/>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500"/>
                                        <p:tgtEl>
                                          <p:spTgt spid="28"/>
                                        </p:tgtEl>
                                      </p:cBhvr>
                                    </p:animEffect>
                                    <p:set>
                                      <p:cBhvr>
                                        <p:cTn id="34" dur="1" fill="hold">
                                          <p:stCondLst>
                                            <p:cond delay="499"/>
                                          </p:stCondLst>
                                        </p:cTn>
                                        <p:tgtEl>
                                          <p:spTgt spid="2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8" grpId="1" animBg="1"/>
      <p:bldP spid="29" grpId="0" animBg="1"/>
      <p:bldP spid="16" grpId="0" animBg="1"/>
      <p:bldP spid="16"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643C90"/>
                </a:solidFill>
              </a:rPr>
              <a:t>Landmarks Quiz</a:t>
            </a:r>
            <a:endParaRPr lang="en-GB" dirty="0"/>
          </a:p>
        </p:txBody>
      </p:sp>
      <p:sp>
        <p:nvSpPr>
          <p:cNvPr id="28" name="Parallelogram 27"/>
          <p:cNvSpPr/>
          <p:nvPr/>
        </p:nvSpPr>
        <p:spPr>
          <a:xfrm>
            <a:off x="2299982" y="3807056"/>
            <a:ext cx="5524859" cy="529839"/>
          </a:xfrm>
          <a:prstGeom prst="parallelogram">
            <a:avLst/>
          </a:prstGeom>
          <a:solidFill>
            <a:srgbClr val="01407D"/>
          </a:solidFill>
          <a:ln w="76200" cap="rnd">
            <a:solidFill>
              <a:srgbClr val="90C8E5"/>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b="1" dirty="0">
                <a:solidFill>
                  <a:schemeClr val="bg1"/>
                </a:solidFill>
              </a:rPr>
              <a:t>b. The Landmark Desert</a:t>
            </a:r>
          </a:p>
        </p:txBody>
      </p:sp>
      <p:sp>
        <p:nvSpPr>
          <p:cNvPr id="29" name="Parallelogram 28"/>
          <p:cNvSpPr/>
          <p:nvPr/>
        </p:nvSpPr>
        <p:spPr>
          <a:xfrm>
            <a:off x="2299982" y="4493712"/>
            <a:ext cx="5524859" cy="529839"/>
          </a:xfrm>
          <a:prstGeom prst="parallelogram">
            <a:avLst/>
          </a:prstGeom>
          <a:solidFill>
            <a:srgbClr val="01407D"/>
          </a:solidFill>
          <a:ln w="76200" cap="rnd">
            <a:solidFill>
              <a:srgbClr val="90C8E5"/>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b="1" dirty="0">
                <a:solidFill>
                  <a:schemeClr val="bg1"/>
                </a:solidFill>
              </a:rPr>
              <a:t>c. The Africa Desert</a:t>
            </a:r>
          </a:p>
        </p:txBody>
      </p:sp>
      <p:sp>
        <p:nvSpPr>
          <p:cNvPr id="16" name="Parallelogram 15"/>
          <p:cNvSpPr/>
          <p:nvPr/>
        </p:nvSpPr>
        <p:spPr>
          <a:xfrm>
            <a:off x="2299982" y="3120400"/>
            <a:ext cx="5524859" cy="529839"/>
          </a:xfrm>
          <a:prstGeom prst="parallelogram">
            <a:avLst/>
          </a:prstGeom>
          <a:solidFill>
            <a:srgbClr val="01407D"/>
          </a:solidFill>
          <a:ln w="76200" cap="rnd">
            <a:solidFill>
              <a:srgbClr val="90C8E5"/>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b="1" dirty="0">
                <a:solidFill>
                  <a:schemeClr val="bg1"/>
                </a:solidFill>
              </a:rPr>
              <a:t>a. The Sahara Desert </a:t>
            </a:r>
          </a:p>
        </p:txBody>
      </p:sp>
      <p:pic>
        <p:nvPicPr>
          <p:cNvPr id="12" name="Picture 11"/>
          <p:cNvPicPr>
            <a:picLocks noChangeAspect="1"/>
          </p:cNvPicPr>
          <p:nvPr/>
        </p:nvPicPr>
        <p:blipFill>
          <a:blip r:embed="rId2"/>
          <a:stretch>
            <a:fillRect/>
          </a:stretch>
        </p:blipFill>
        <p:spPr>
          <a:xfrm rot="19696424">
            <a:off x="8476823" y="1428307"/>
            <a:ext cx="844640" cy="845524"/>
          </a:xfrm>
          <a:prstGeom prst="rect">
            <a:avLst/>
          </a:prstGeom>
        </p:spPr>
      </p:pic>
      <p:sp>
        <p:nvSpPr>
          <p:cNvPr id="20" name="Rounded Rectangle 19"/>
          <p:cNvSpPr/>
          <p:nvPr/>
        </p:nvSpPr>
        <p:spPr>
          <a:xfrm>
            <a:off x="2299981" y="2242236"/>
            <a:ext cx="6195270" cy="693316"/>
          </a:xfrm>
          <a:prstGeom prst="roundRect">
            <a:avLst>
              <a:gd name="adj" fmla="val 50000"/>
            </a:avLst>
          </a:prstGeom>
          <a:gradFill>
            <a:gsLst>
              <a:gs pos="0">
                <a:schemeClr val="accent5">
                  <a:lumMod val="75000"/>
                </a:schemeClr>
              </a:gs>
              <a:gs pos="52000">
                <a:schemeClr val="accent5">
                  <a:lumMod val="40000"/>
                  <a:lumOff val="60000"/>
                </a:schemeClr>
              </a:gs>
              <a:gs pos="100000">
                <a:schemeClr val="accent5">
                  <a:lumMod val="75000"/>
                </a:schemeClr>
              </a:gs>
            </a:gsLst>
            <a:lin ang="5400000" scaled="1"/>
          </a:gradFill>
          <a:ln w="762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1407D"/>
                </a:solidFill>
              </a:rPr>
              <a:t>3. What is the name of the desert we have learnt about?</a:t>
            </a:r>
          </a:p>
        </p:txBody>
      </p:sp>
      <p:pic>
        <p:nvPicPr>
          <p:cNvPr id="11" name="Picture 10"/>
          <p:cNvPicPr>
            <a:picLocks noChangeAspect="1"/>
          </p:cNvPicPr>
          <p:nvPr/>
        </p:nvPicPr>
        <p:blipFill>
          <a:blip r:embed="rId2"/>
          <a:stretch>
            <a:fillRect/>
          </a:stretch>
        </p:blipFill>
        <p:spPr>
          <a:xfrm>
            <a:off x="9307865" y="5172745"/>
            <a:ext cx="577958" cy="578563"/>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45076" y="2788865"/>
            <a:ext cx="2759528" cy="3409692"/>
          </a:xfrm>
          <a:prstGeom prst="rect">
            <a:avLst/>
          </a:prstGeom>
        </p:spPr>
      </p:pic>
    </p:spTree>
    <p:extLst>
      <p:ext uri="{BB962C8B-B14F-4D97-AF65-F5344CB8AC3E}">
        <p14:creationId xmlns:p14="http://schemas.microsoft.com/office/powerpoint/2010/main" val="935353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indefinite" fill="hold" nodeType="withEffect">
                                  <p:stCondLst>
                                    <p:cond delay="0"/>
                                  </p:stCondLst>
                                  <p:childTnLst>
                                    <p:animRot by="21600000">
                                      <p:cBhvr>
                                        <p:cTn id="6" dur="3000" fill="hold"/>
                                        <p:tgtEl>
                                          <p:spTgt spid="11"/>
                                        </p:tgtEl>
                                        <p:attrNameLst>
                                          <p:attrName>r</p:attrName>
                                        </p:attrNameLst>
                                      </p:cBhvr>
                                    </p:animRot>
                                  </p:childTnLst>
                                </p:cTn>
                              </p:par>
                              <p:par>
                                <p:cTn id="7" presetID="8" presetClass="emph" presetSubtype="0" repeatCount="indefinite" fill="hold" nodeType="withEffect">
                                  <p:stCondLst>
                                    <p:cond delay="0"/>
                                  </p:stCondLst>
                                  <p:childTnLst>
                                    <p:animRot by="21600000">
                                      <p:cBhvr>
                                        <p:cTn id="8" dur="3000" fill="hold"/>
                                        <p:tgtEl>
                                          <p:spTgt spid="12"/>
                                        </p:tgtEl>
                                        <p:attrNameLst>
                                          <p:attrName>r</p:attrName>
                                        </p:attrNameLst>
                                      </p:cBhvr>
                                    </p:animRot>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ppt_x"/>
                                          </p:val>
                                        </p:tav>
                                        <p:tav tm="100000">
                                          <p:val>
                                            <p:strVal val="#ppt_x"/>
                                          </p:val>
                                        </p:tav>
                                      </p:tavLst>
                                    </p:anim>
                                    <p:anim calcmode="lin" valueType="num">
                                      <p:cBhvr additive="base">
                                        <p:cTn id="1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8"/>
                                        </p:tgtEl>
                                        <p:attrNameLst>
                                          <p:attrName>style.visibility</p:attrName>
                                        </p:attrNameLst>
                                      </p:cBhvr>
                                      <p:to>
                                        <p:strVal val="visible"/>
                                      </p:to>
                                    </p:set>
                                    <p:anim calcmode="lin" valueType="num">
                                      <p:cBhvr additive="base">
                                        <p:cTn id="19" dur="500" fill="hold"/>
                                        <p:tgtEl>
                                          <p:spTgt spid="28"/>
                                        </p:tgtEl>
                                        <p:attrNameLst>
                                          <p:attrName>ppt_x</p:attrName>
                                        </p:attrNameLst>
                                      </p:cBhvr>
                                      <p:tavLst>
                                        <p:tav tm="0">
                                          <p:val>
                                            <p:strVal val="#ppt_x"/>
                                          </p:val>
                                        </p:tav>
                                        <p:tav tm="100000">
                                          <p:val>
                                            <p:strVal val="#ppt_x"/>
                                          </p:val>
                                        </p:tav>
                                      </p:tavLst>
                                    </p:anim>
                                    <p:anim calcmode="lin" valueType="num">
                                      <p:cBhvr additive="base">
                                        <p:cTn id="20"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9"/>
                                        </p:tgtEl>
                                        <p:attrNameLst>
                                          <p:attrName>style.visibility</p:attrName>
                                        </p:attrNameLst>
                                      </p:cBhvr>
                                      <p:to>
                                        <p:strVal val="visible"/>
                                      </p:to>
                                    </p:set>
                                    <p:anim calcmode="lin" valueType="num">
                                      <p:cBhvr additive="base">
                                        <p:cTn id="25" dur="500" fill="hold"/>
                                        <p:tgtEl>
                                          <p:spTgt spid="29"/>
                                        </p:tgtEl>
                                        <p:attrNameLst>
                                          <p:attrName>ppt_x</p:attrName>
                                        </p:attrNameLst>
                                      </p:cBhvr>
                                      <p:tavLst>
                                        <p:tav tm="0">
                                          <p:val>
                                            <p:strVal val="#ppt_x"/>
                                          </p:val>
                                        </p:tav>
                                        <p:tav tm="100000">
                                          <p:val>
                                            <p:strVal val="#ppt_x"/>
                                          </p:val>
                                        </p:tav>
                                      </p:tavLst>
                                    </p:anim>
                                    <p:anim calcmode="lin" valueType="num">
                                      <p:cBhvr additive="base">
                                        <p:cTn id="26"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0" presetClass="exit" presetSubtype="0" fill="hold" grpId="1" nodeType="clickEffect">
                                  <p:stCondLst>
                                    <p:cond delay="0"/>
                                  </p:stCondLst>
                                  <p:childTnLst>
                                    <p:animEffect transition="out" filter="fade">
                                      <p:cBhvr>
                                        <p:cTn id="30" dur="500"/>
                                        <p:tgtEl>
                                          <p:spTgt spid="28"/>
                                        </p:tgtEl>
                                      </p:cBhvr>
                                    </p:animEffect>
                                    <p:set>
                                      <p:cBhvr>
                                        <p:cTn id="31" dur="1" fill="hold">
                                          <p:stCondLst>
                                            <p:cond delay="499"/>
                                          </p:stCondLst>
                                        </p:cTn>
                                        <p:tgtEl>
                                          <p:spTgt spid="28"/>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500"/>
                                        <p:tgtEl>
                                          <p:spTgt spid="29"/>
                                        </p:tgtEl>
                                      </p:cBhvr>
                                    </p:animEffect>
                                    <p:set>
                                      <p:cBhvr>
                                        <p:cTn id="34" dur="1" fill="hold">
                                          <p:stCondLst>
                                            <p:cond delay="499"/>
                                          </p:stCondLst>
                                        </p:cTn>
                                        <p:tgtEl>
                                          <p:spTgt spid="2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8" grpId="1" animBg="1"/>
      <p:bldP spid="29" grpId="0" animBg="1"/>
      <p:bldP spid="29" grpId="1" animBg="1"/>
      <p:bldP spid="16"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TotalTime>
  <Words>288</Words>
  <Application>Microsoft Office PowerPoint</Application>
  <PresentationFormat>Widescreen</PresentationFormat>
  <Paragraphs>29</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Calibri Light</vt:lpstr>
      <vt:lpstr>Twinkl</vt:lpstr>
      <vt:lpstr>Office Theme</vt:lpstr>
      <vt:lpstr>Famous Landmarks</vt:lpstr>
      <vt:lpstr>Famous Landmarks</vt:lpstr>
      <vt:lpstr>Famous Landmarks</vt:lpstr>
      <vt:lpstr>The Sahara Desert</vt:lpstr>
      <vt:lpstr>Maasai Mara</vt:lpstr>
      <vt:lpstr>Victoria Falls</vt:lpstr>
      <vt:lpstr>Landmarks Quiz</vt:lpstr>
      <vt:lpstr>Landmarks Quiz</vt:lpstr>
      <vt:lpstr>Landmarks Quiz</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dc:creator>
  <cp:lastModifiedBy> </cp:lastModifiedBy>
  <cp:revision>2</cp:revision>
  <dcterms:created xsi:type="dcterms:W3CDTF">2020-06-08T14:15:48Z</dcterms:created>
  <dcterms:modified xsi:type="dcterms:W3CDTF">2020-06-08T14:18:11Z</dcterms:modified>
</cp:coreProperties>
</file>