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itchFamily="2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7E4"/>
    <a:srgbClr val="B0DEF9"/>
    <a:srgbClr val="B8D36C"/>
    <a:srgbClr val="EE6C76"/>
    <a:srgbClr val="D81C34"/>
    <a:srgbClr val="4FB0E6"/>
    <a:srgbClr val="0079C2"/>
    <a:srgbClr val="EF73A9"/>
    <a:srgbClr val="EEBCDA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600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Are You Ready?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There are 5 questions in this quiz. </a:t>
            </a:r>
          </a:p>
          <a:p>
            <a:pPr algn="ctr"/>
            <a:r>
              <a:rPr lang="en-GB" dirty="0"/>
              <a:t>They are all to do with measuring capacity. 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1" y="5371372"/>
            <a:ext cx="7632700" cy="721453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Each question is multiple choice.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989" y="2230674"/>
            <a:ext cx="4110022" cy="297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1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It takes 8 cups of water to fill this bucket. </a:t>
            </a:r>
          </a:p>
          <a:p>
            <a:pPr algn="ctr"/>
            <a:r>
              <a:rPr lang="en-GB" dirty="0"/>
              <a:t>How many cups will it take for the bucket to be half full?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896" y="2294740"/>
            <a:ext cx="2603942" cy="2797378"/>
          </a:xfrm>
          <a:prstGeom prst="rect">
            <a:avLst/>
          </a:prstGeom>
        </p:spPr>
      </p:pic>
      <p:sp>
        <p:nvSpPr>
          <p:cNvPr id="13" name="D"/>
          <p:cNvSpPr/>
          <p:nvPr/>
        </p:nvSpPr>
        <p:spPr>
          <a:xfrm>
            <a:off x="750886" y="4534600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9 cups</a:t>
            </a:r>
          </a:p>
        </p:txBody>
      </p:sp>
      <p:sp>
        <p:nvSpPr>
          <p:cNvPr id="12" name="C"/>
          <p:cNvSpPr/>
          <p:nvPr/>
        </p:nvSpPr>
        <p:spPr>
          <a:xfrm>
            <a:off x="750886" y="3807555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4 cups</a:t>
            </a:r>
          </a:p>
        </p:txBody>
      </p:sp>
      <p:sp>
        <p:nvSpPr>
          <p:cNvPr id="11" name="B"/>
          <p:cNvSpPr/>
          <p:nvPr/>
        </p:nvSpPr>
        <p:spPr>
          <a:xfrm>
            <a:off x="750886" y="3080509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7 cups</a:t>
            </a:r>
          </a:p>
        </p:txBody>
      </p:sp>
      <p:sp>
        <p:nvSpPr>
          <p:cNvPr id="2" name="A"/>
          <p:cNvSpPr/>
          <p:nvPr/>
        </p:nvSpPr>
        <p:spPr>
          <a:xfrm>
            <a:off x="750886" y="2353463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lphaLcPeriod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 5 cups</a:t>
            </a:r>
          </a:p>
        </p:txBody>
      </p:sp>
      <p:sp>
        <p:nvSpPr>
          <p:cNvPr id="14" name="Rectangle: Rounded Corners 13"/>
          <p:cNvSpPr/>
          <p:nvPr/>
        </p:nvSpPr>
        <p:spPr>
          <a:xfrm>
            <a:off x="755651" y="5371372"/>
            <a:ext cx="7632700" cy="721453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Half of 8 is 4. So to fill half the bucket, you need 4 cups of water. </a:t>
            </a:r>
          </a:p>
        </p:txBody>
      </p:sp>
    </p:spTree>
    <p:extLst>
      <p:ext uri="{BB962C8B-B14F-4D97-AF65-F5344CB8AC3E}">
        <p14:creationId xmlns:p14="http://schemas.microsoft.com/office/powerpoint/2010/main" val="251305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1" grpId="0" animBg="1"/>
      <p:bldP spid="2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2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full is this bottle?</a:t>
            </a:r>
          </a:p>
        </p:txBody>
      </p:sp>
      <p:sp>
        <p:nvSpPr>
          <p:cNvPr id="2" name="A"/>
          <p:cNvSpPr/>
          <p:nvPr/>
        </p:nvSpPr>
        <p:spPr>
          <a:xfrm>
            <a:off x="750886" y="2353463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full</a:t>
            </a:r>
          </a:p>
        </p:txBody>
      </p:sp>
      <p:sp>
        <p:nvSpPr>
          <p:cNvPr id="11" name="B"/>
          <p:cNvSpPr/>
          <p:nvPr/>
        </p:nvSpPr>
        <p:spPr>
          <a:xfrm>
            <a:off x="750886" y="3080509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nearly full</a:t>
            </a:r>
          </a:p>
        </p:txBody>
      </p:sp>
      <p:sp>
        <p:nvSpPr>
          <p:cNvPr id="12" name="C"/>
          <p:cNvSpPr/>
          <p:nvPr/>
        </p:nvSpPr>
        <p:spPr>
          <a:xfrm>
            <a:off x="750886" y="3807555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half full</a:t>
            </a:r>
          </a:p>
        </p:txBody>
      </p:sp>
      <p:sp>
        <p:nvSpPr>
          <p:cNvPr id="13" name="D"/>
          <p:cNvSpPr/>
          <p:nvPr/>
        </p:nvSpPr>
        <p:spPr>
          <a:xfrm>
            <a:off x="750886" y="4534600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nearly empty</a:t>
            </a:r>
          </a:p>
        </p:txBody>
      </p:sp>
      <p:sp>
        <p:nvSpPr>
          <p:cNvPr id="14" name="Rectangle: Rounded Corners 13"/>
          <p:cNvSpPr/>
          <p:nvPr/>
        </p:nvSpPr>
        <p:spPr>
          <a:xfrm>
            <a:off x="755651" y="5371372"/>
            <a:ext cx="7632700" cy="721453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The water is half way up the bottle.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3097" y="1284726"/>
            <a:ext cx="1304448" cy="3947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214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3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Which bottle is </a:t>
            </a:r>
            <a:r>
              <a:rPr lang="en-GB" b="1" dirty="0"/>
              <a:t>nearly full</a:t>
            </a:r>
            <a:r>
              <a:rPr lang="en-GB" dirty="0"/>
              <a:t>?</a:t>
            </a:r>
          </a:p>
        </p:txBody>
      </p:sp>
      <p:sp>
        <p:nvSpPr>
          <p:cNvPr id="14" name="Rectangle: Rounded Corners 13"/>
          <p:cNvSpPr/>
          <p:nvPr/>
        </p:nvSpPr>
        <p:spPr>
          <a:xfrm>
            <a:off x="755651" y="5444455"/>
            <a:ext cx="7632700" cy="648370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Bottle b is nearly full.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894" y="1979802"/>
            <a:ext cx="876301" cy="26515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367" y="1979802"/>
            <a:ext cx="876301" cy="265152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421" y="1979801"/>
            <a:ext cx="876301" cy="265152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948" y="1979801"/>
            <a:ext cx="876301" cy="2651525"/>
          </a:xfrm>
          <a:prstGeom prst="rect">
            <a:avLst/>
          </a:prstGeom>
        </p:spPr>
      </p:pic>
      <p:sp>
        <p:nvSpPr>
          <p:cNvPr id="18" name="A"/>
          <p:cNvSpPr/>
          <p:nvPr/>
        </p:nvSpPr>
        <p:spPr>
          <a:xfrm>
            <a:off x="1883507" y="4722590"/>
            <a:ext cx="692020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a</a:t>
            </a:r>
          </a:p>
        </p:txBody>
      </p:sp>
      <p:sp>
        <p:nvSpPr>
          <p:cNvPr id="19" name="B"/>
          <p:cNvSpPr/>
          <p:nvPr/>
        </p:nvSpPr>
        <p:spPr>
          <a:xfrm>
            <a:off x="3448034" y="4722590"/>
            <a:ext cx="692020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b</a:t>
            </a:r>
          </a:p>
        </p:txBody>
      </p:sp>
      <p:sp>
        <p:nvSpPr>
          <p:cNvPr id="20" name="C"/>
          <p:cNvSpPr/>
          <p:nvPr/>
        </p:nvSpPr>
        <p:spPr>
          <a:xfrm>
            <a:off x="5012561" y="4722590"/>
            <a:ext cx="692020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c</a:t>
            </a:r>
          </a:p>
        </p:txBody>
      </p:sp>
      <p:sp>
        <p:nvSpPr>
          <p:cNvPr id="22" name="D"/>
          <p:cNvSpPr/>
          <p:nvPr/>
        </p:nvSpPr>
        <p:spPr>
          <a:xfrm>
            <a:off x="6577088" y="4722590"/>
            <a:ext cx="692020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706647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9" grpId="0" animBg="1"/>
      <p:bldP spid="20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4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This jug contains 4 litres of water when it is full.</a:t>
            </a:r>
          </a:p>
          <a:p>
            <a:pPr algn="ctr"/>
            <a:r>
              <a:rPr lang="en-GB" dirty="0"/>
              <a:t>Estimate how much water is in the jug.</a:t>
            </a:r>
          </a:p>
        </p:txBody>
      </p:sp>
      <p:sp>
        <p:nvSpPr>
          <p:cNvPr id="13" name="A"/>
          <p:cNvSpPr/>
          <p:nvPr/>
        </p:nvSpPr>
        <p:spPr>
          <a:xfrm>
            <a:off x="750886" y="2353463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1 litre</a:t>
            </a:r>
          </a:p>
        </p:txBody>
      </p:sp>
      <p:sp>
        <p:nvSpPr>
          <p:cNvPr id="23" name="B"/>
          <p:cNvSpPr/>
          <p:nvPr/>
        </p:nvSpPr>
        <p:spPr>
          <a:xfrm>
            <a:off x="750886" y="3080509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2 litres</a:t>
            </a:r>
          </a:p>
        </p:txBody>
      </p:sp>
      <p:sp>
        <p:nvSpPr>
          <p:cNvPr id="24" name="C"/>
          <p:cNvSpPr/>
          <p:nvPr/>
        </p:nvSpPr>
        <p:spPr>
          <a:xfrm>
            <a:off x="750886" y="3807555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3 litres</a:t>
            </a:r>
          </a:p>
        </p:txBody>
      </p:sp>
      <p:sp>
        <p:nvSpPr>
          <p:cNvPr id="25" name="D"/>
          <p:cNvSpPr/>
          <p:nvPr/>
        </p:nvSpPr>
        <p:spPr>
          <a:xfrm>
            <a:off x="750886" y="4534600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4 litres</a:t>
            </a:r>
          </a:p>
        </p:txBody>
      </p:sp>
      <p:sp>
        <p:nvSpPr>
          <p:cNvPr id="26" name="Rectangle: Rounded Corners 25"/>
          <p:cNvSpPr/>
          <p:nvPr/>
        </p:nvSpPr>
        <p:spPr>
          <a:xfrm>
            <a:off x="755651" y="5371372"/>
            <a:ext cx="7632700" cy="721453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The jug is approximately half full. Half of 4 is 2.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8995" y="2347199"/>
            <a:ext cx="3174358" cy="274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565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3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5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This fish tank contains 10 litres when it is half full.</a:t>
            </a:r>
          </a:p>
          <a:p>
            <a:pPr algn="ctr"/>
            <a:r>
              <a:rPr lang="en-GB" dirty="0"/>
              <a:t>How much does it contain when it is full?</a:t>
            </a:r>
          </a:p>
        </p:txBody>
      </p:sp>
      <p:sp>
        <p:nvSpPr>
          <p:cNvPr id="13" name="A"/>
          <p:cNvSpPr/>
          <p:nvPr/>
        </p:nvSpPr>
        <p:spPr>
          <a:xfrm>
            <a:off x="750886" y="2353463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10 litres</a:t>
            </a:r>
          </a:p>
        </p:txBody>
      </p:sp>
      <p:sp>
        <p:nvSpPr>
          <p:cNvPr id="23" name="B"/>
          <p:cNvSpPr/>
          <p:nvPr/>
        </p:nvSpPr>
        <p:spPr>
          <a:xfrm>
            <a:off x="750886" y="3080509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21 litres</a:t>
            </a:r>
          </a:p>
        </p:txBody>
      </p:sp>
      <p:sp>
        <p:nvSpPr>
          <p:cNvPr id="24" name="C"/>
          <p:cNvSpPr/>
          <p:nvPr/>
        </p:nvSpPr>
        <p:spPr>
          <a:xfrm>
            <a:off x="750886" y="3807555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20 litres</a:t>
            </a:r>
          </a:p>
        </p:txBody>
      </p:sp>
      <p:sp>
        <p:nvSpPr>
          <p:cNvPr id="25" name="D"/>
          <p:cNvSpPr/>
          <p:nvPr/>
        </p:nvSpPr>
        <p:spPr>
          <a:xfrm>
            <a:off x="750886" y="4534600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15 litres</a:t>
            </a:r>
          </a:p>
        </p:txBody>
      </p:sp>
      <p:sp>
        <p:nvSpPr>
          <p:cNvPr id="26" name="Rectangle: Rounded Corners 25"/>
          <p:cNvSpPr/>
          <p:nvPr/>
        </p:nvSpPr>
        <p:spPr>
          <a:xfrm>
            <a:off x="755651" y="5371372"/>
            <a:ext cx="7632700" cy="721453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10+10 = 20 so the fish tank contains 20 litres when it is full.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564" y="2428991"/>
            <a:ext cx="3605786" cy="261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11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3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77</TotalTime>
  <Words>216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Twinkl</vt:lpstr>
      <vt:lpstr>Office Theme</vt:lpstr>
      <vt:lpstr>PowerPoint Presentation</vt:lpstr>
      <vt:lpstr>Are You Ready?</vt:lpstr>
      <vt:lpstr>Question 1</vt:lpstr>
      <vt:lpstr>Question 2</vt:lpstr>
      <vt:lpstr>Question 3</vt:lpstr>
      <vt:lpstr>Question 4</vt:lpstr>
      <vt:lpstr>Question 5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Philip Jenkins</cp:lastModifiedBy>
  <cp:revision>9</cp:revision>
  <dcterms:created xsi:type="dcterms:W3CDTF">2019-04-09T11:04:31Z</dcterms:created>
  <dcterms:modified xsi:type="dcterms:W3CDTF">2020-06-14T12:03:35Z</dcterms:modified>
</cp:coreProperties>
</file>