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58" r:id="rId2"/>
    <p:sldId id="264" r:id="rId3"/>
    <p:sldId id="268" r:id="rId4"/>
    <p:sldId id="269" r:id="rId5"/>
    <p:sldId id="270" r:id="rId6"/>
    <p:sldId id="267" r:id="rId7"/>
  </p:sldIdLst>
  <p:sldSz cx="9144000" cy="6858000" type="screen4x3"/>
  <p:notesSz cx="6858000" cy="9144000"/>
  <p:embeddedFontLst>
    <p:embeddedFont>
      <p:font typeface="Twinkl" panose="020B0604020202020204" charset="0"/>
      <p:regular r:id="rId10"/>
      <p:bold r:id="rId11"/>
    </p:embeddedFont>
    <p:embeddedFont>
      <p:font typeface="Calibri" panose="020F0502020204030204" pitchFamily="34" charset="0"/>
      <p:regular r:id="rId12"/>
      <p:bold r:id="rId13"/>
      <p:italic r:id="rId14"/>
      <p:boldItalic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69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36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19/04/2020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1" y="1470250"/>
            <a:ext cx="7632700" cy="77210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US" dirty="0">
                <a:solidFill>
                  <a:schemeClr val="tx1"/>
                </a:solidFill>
              </a:rPr>
              <a:t>It may be surprising for a ship with such established links to Ulster but there was only one passenger from the province on the Titanic.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Thomas Morrow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7902" y="2337578"/>
            <a:ext cx="4840448" cy="349444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55650" y="2405110"/>
            <a:ext cx="763269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Thomas Rowan Morrow was born in the </a:t>
            </a:r>
            <a:br>
              <a:rPr lang="en-US" dirty="0"/>
            </a:br>
            <a:r>
              <a:rPr lang="en-US" dirty="0"/>
              <a:t>early</a:t>
            </a:r>
            <a:r>
              <a:rPr lang="en-GB" dirty="0"/>
              <a:t> 1880s and was from</a:t>
            </a:r>
            <a:r>
              <a:rPr lang="en-US" dirty="0"/>
              <a:t> </a:t>
            </a:r>
            <a:r>
              <a:rPr lang="en-US" dirty="0" err="1"/>
              <a:t>Drumlough</a:t>
            </a:r>
            <a:r>
              <a:rPr lang="en-US" dirty="0"/>
              <a:t>, </a:t>
            </a:r>
            <a:br>
              <a:rPr lang="en-US" dirty="0"/>
            </a:br>
            <a:r>
              <a:rPr lang="en-US" dirty="0" err="1"/>
              <a:t>Rathfriland</a:t>
            </a:r>
            <a:r>
              <a:rPr lang="en-US" dirty="0"/>
              <a:t>, in County Down.</a:t>
            </a:r>
          </a:p>
          <a:p>
            <a:endParaRPr lang="en-US" dirty="0"/>
          </a:p>
          <a:p>
            <a:r>
              <a:rPr lang="en-US" dirty="0"/>
              <a:t>He was 31 years old when he</a:t>
            </a:r>
            <a:br>
              <a:rPr lang="en-US" dirty="0"/>
            </a:br>
            <a:r>
              <a:rPr lang="en-US" dirty="0"/>
              <a:t>boarded the Titanic.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Thomas Morrow</a:t>
            </a:r>
          </a:p>
        </p:txBody>
      </p:sp>
      <p:sp>
        <p:nvSpPr>
          <p:cNvPr id="3" name="Rectangle 2"/>
          <p:cNvSpPr/>
          <p:nvPr/>
        </p:nvSpPr>
        <p:spPr>
          <a:xfrm>
            <a:off x="755651" y="1473201"/>
            <a:ext cx="7632700" cy="104910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US" dirty="0">
                <a:solidFill>
                  <a:schemeClr val="tx1"/>
                </a:solidFill>
              </a:rPr>
              <a:t>In the early twentieth century, the vast majority of people from Ulster who emigrated to America, departed from Donegal or other places closer to home. </a:t>
            </a:r>
          </a:p>
        </p:txBody>
      </p:sp>
      <p:sp>
        <p:nvSpPr>
          <p:cNvPr id="4" name="Rectangle 3"/>
          <p:cNvSpPr/>
          <p:nvPr/>
        </p:nvSpPr>
        <p:spPr>
          <a:xfrm>
            <a:off x="2835479" y="2682109"/>
            <a:ext cx="555287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   Thomas Morrow instead travelled to Queenstown </a:t>
            </a:r>
            <a:br>
              <a:rPr lang="en-US" dirty="0"/>
            </a:br>
            <a:r>
              <a:rPr lang="en-US" dirty="0"/>
              <a:t>      (now known as Cobh) in County Cork to </a:t>
            </a:r>
            <a:br>
              <a:rPr lang="en-US" dirty="0"/>
            </a:br>
            <a:r>
              <a:rPr lang="en-US" dirty="0"/>
              <a:t>        board the Titanic.</a:t>
            </a:r>
            <a:endParaRPr lang="en-GB" dirty="0"/>
          </a:p>
        </p:txBody>
      </p:sp>
      <p:grpSp>
        <p:nvGrpSpPr>
          <p:cNvPr id="10" name="Group 9"/>
          <p:cNvGrpSpPr/>
          <p:nvPr/>
        </p:nvGrpSpPr>
        <p:grpSpPr>
          <a:xfrm>
            <a:off x="3892492" y="3516613"/>
            <a:ext cx="4495858" cy="5013705"/>
            <a:chOff x="3892492" y="3516613"/>
            <a:chExt cx="4495858" cy="5013705"/>
          </a:xfrm>
        </p:grpSpPr>
        <p:sp>
          <p:nvSpPr>
            <p:cNvPr id="8" name="Pie 7"/>
            <p:cNvSpPr/>
            <p:nvPr/>
          </p:nvSpPr>
          <p:spPr>
            <a:xfrm rot="10800000">
              <a:off x="3892492" y="4268712"/>
              <a:ext cx="4261606" cy="4261606"/>
            </a:xfrm>
            <a:prstGeom prst="pie">
              <a:avLst>
                <a:gd name="adj1" fmla="val 0"/>
                <a:gd name="adj2" fmla="val 10807377"/>
              </a:avLst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2000" y="3516613"/>
              <a:ext cx="3816350" cy="2755124"/>
            </a:xfrm>
            <a:prstGeom prst="rect">
              <a:avLst/>
            </a:prstGeom>
          </p:spPr>
        </p:pic>
      </p:grp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95" b="5573"/>
          <a:stretch/>
        </p:blipFill>
        <p:spPr>
          <a:xfrm>
            <a:off x="755651" y="2806764"/>
            <a:ext cx="2793534" cy="2806449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951471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Thomas Morrow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3474327" y="2875975"/>
            <a:ext cx="5048887" cy="5964736"/>
            <a:chOff x="3474327" y="2875975"/>
            <a:chExt cx="5048887" cy="5964736"/>
          </a:xfrm>
        </p:grpSpPr>
        <p:sp>
          <p:nvSpPr>
            <p:cNvPr id="4" name="Pie 3"/>
            <p:cNvSpPr/>
            <p:nvPr/>
          </p:nvSpPr>
          <p:spPr>
            <a:xfrm rot="10800000">
              <a:off x="3474327" y="3976382"/>
              <a:ext cx="4864329" cy="4864329"/>
            </a:xfrm>
            <a:prstGeom prst="pie">
              <a:avLst>
                <a:gd name="adj1" fmla="val 0"/>
                <a:gd name="adj2" fmla="val 10807377"/>
              </a:avLst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24711" y="2875975"/>
              <a:ext cx="4798503" cy="3540703"/>
            </a:xfrm>
            <a:prstGeom prst="rect">
              <a:avLst/>
            </a:prstGeom>
          </p:spPr>
        </p:pic>
      </p:grpSp>
      <p:sp>
        <p:nvSpPr>
          <p:cNvPr id="5" name="Rectangle 4"/>
          <p:cNvSpPr/>
          <p:nvPr/>
        </p:nvSpPr>
        <p:spPr>
          <a:xfrm>
            <a:off x="755651" y="1470249"/>
            <a:ext cx="7632700" cy="77210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US" dirty="0">
                <a:solidFill>
                  <a:schemeClr val="tx1"/>
                </a:solidFill>
              </a:rPr>
              <a:t>It is not known why Thomas travelled to Queenstown. Out of 113 Irish passengers on board the ship, he was the only one from Ulster.</a:t>
            </a:r>
          </a:p>
        </p:txBody>
      </p:sp>
      <p:sp>
        <p:nvSpPr>
          <p:cNvPr id="6" name="Rectangle 5"/>
          <p:cNvSpPr/>
          <p:nvPr/>
        </p:nvSpPr>
        <p:spPr>
          <a:xfrm>
            <a:off x="755651" y="2359052"/>
            <a:ext cx="76327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Family members believe that Thomas’ intention was to join his brother Waddell (who worked as a ranch hand) </a:t>
            </a:r>
            <a:br>
              <a:rPr lang="en-US" dirty="0"/>
            </a:br>
            <a:r>
              <a:rPr lang="en-US" dirty="0"/>
              <a:t>near Alberta in Canada.</a:t>
            </a:r>
          </a:p>
          <a:p>
            <a:endParaRPr lang="en-US" dirty="0"/>
          </a:p>
          <a:p>
            <a:r>
              <a:rPr lang="en-US" dirty="0"/>
              <a:t>Thomas’ second cousin was to meet him </a:t>
            </a:r>
            <a:br>
              <a:rPr lang="en-US" dirty="0"/>
            </a:br>
            <a:r>
              <a:rPr lang="en-US" dirty="0"/>
              <a:t>in New York and host him until he could </a:t>
            </a:r>
            <a:br>
              <a:rPr lang="en-US" dirty="0"/>
            </a:br>
            <a:r>
              <a:rPr lang="en-US" dirty="0"/>
              <a:t>arrange travel to Alberta.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770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Thomas Morrow</a:t>
            </a:r>
          </a:p>
        </p:txBody>
      </p:sp>
      <p:sp>
        <p:nvSpPr>
          <p:cNvPr id="10" name="Rectangle 9"/>
          <p:cNvSpPr/>
          <p:nvPr/>
        </p:nvSpPr>
        <p:spPr>
          <a:xfrm>
            <a:off x="755651" y="1472189"/>
            <a:ext cx="7632700" cy="49510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Thomas paid </a:t>
            </a:r>
            <a:r>
              <a:rPr lang="en-GB" dirty="0">
                <a:solidFill>
                  <a:schemeClr val="tx1"/>
                </a:solidFill>
              </a:rPr>
              <a:t>£7, 15 shillings for ticket number 372622.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5651" y="2191702"/>
            <a:ext cx="485097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Sadly, only 75 male passengers survived </a:t>
            </a:r>
            <a:br>
              <a:rPr lang="en-US" dirty="0"/>
            </a:br>
            <a:r>
              <a:rPr lang="en-US" dirty="0"/>
              <a:t>the tragedy.</a:t>
            </a:r>
          </a:p>
          <a:p>
            <a:endParaRPr lang="en-US" dirty="0"/>
          </a:p>
          <a:p>
            <a:r>
              <a:rPr lang="en-US" dirty="0"/>
              <a:t>Thomas Rowan Morrow was one of the </a:t>
            </a:r>
            <a:br>
              <a:rPr lang="en-US" dirty="0"/>
            </a:br>
            <a:r>
              <a:rPr lang="en-US" dirty="0"/>
              <a:t>dead and his body was never recovered.</a:t>
            </a:r>
          </a:p>
          <a:p>
            <a:endParaRPr lang="en-US" dirty="0"/>
          </a:p>
          <a:p>
            <a:r>
              <a:rPr lang="en-GB" dirty="0"/>
              <a:t>To mark the centenary of the sinking, </a:t>
            </a:r>
            <a:r>
              <a:rPr lang="en-GB" dirty="0" err="1"/>
              <a:t>Drumlough</a:t>
            </a:r>
            <a:r>
              <a:rPr lang="en-GB" dirty="0"/>
              <a:t> Loyal Orange Lodge, where Thomas had once been Worshipful Master, commissioned a bannerette in his memory.</a:t>
            </a:r>
          </a:p>
          <a:p>
            <a:endParaRPr lang="en-GB" b="1" dirty="0"/>
          </a:p>
          <a:p>
            <a:r>
              <a:rPr lang="en-US" dirty="0"/>
              <a:t> 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5606625" y="2440605"/>
            <a:ext cx="2781725" cy="2781725"/>
            <a:chOff x="5606625" y="2191702"/>
            <a:chExt cx="2781725" cy="2781725"/>
          </a:xfrm>
        </p:grpSpPr>
        <p:sp>
          <p:nvSpPr>
            <p:cNvPr id="6" name="Oval 5"/>
            <p:cNvSpPr/>
            <p:nvPr/>
          </p:nvSpPr>
          <p:spPr>
            <a:xfrm>
              <a:off x="5606625" y="2191702"/>
              <a:ext cx="2781725" cy="2781725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79863" y="2466495"/>
              <a:ext cx="941111" cy="1350627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41454" y="3484750"/>
              <a:ext cx="2228175" cy="92255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01018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109</TotalTime>
  <Words>144</Words>
  <Application>Microsoft Office PowerPoint</Application>
  <PresentationFormat>On-screen Show (4:3)</PresentationFormat>
  <Paragraphs>22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Twinkl</vt:lpstr>
      <vt:lpstr>Calibri</vt:lpstr>
      <vt:lpstr>Arial</vt:lpstr>
      <vt:lpstr>Office Theme</vt:lpstr>
      <vt:lpstr>PowerPoint Presentation</vt:lpstr>
      <vt:lpstr>Thomas Morrow</vt:lpstr>
      <vt:lpstr>Thomas Morrow</vt:lpstr>
      <vt:lpstr>Thomas Morrow</vt:lpstr>
      <vt:lpstr>Thomas Morrow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Fletcher</dc:creator>
  <cp:lastModifiedBy>G McDougall</cp:lastModifiedBy>
  <cp:revision>5</cp:revision>
  <dcterms:created xsi:type="dcterms:W3CDTF">2019-05-14T10:24:55Z</dcterms:created>
  <dcterms:modified xsi:type="dcterms:W3CDTF">2020-04-19T09:37:08Z</dcterms:modified>
</cp:coreProperties>
</file>