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167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Philip Jenkins</cp:lastModifiedBy>
  <cp:revision>16</cp:revision>
  <dcterms:created xsi:type="dcterms:W3CDTF">2019-04-11T13:37:23Z</dcterms:created>
  <dcterms:modified xsi:type="dcterms:W3CDTF">2021-01-15T11:19:14Z</dcterms:modified>
</cp:coreProperties>
</file>