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80" r:id="rId10"/>
    <p:sldId id="277" r:id="rId11"/>
    <p:sldId id="281" r:id="rId12"/>
    <p:sldId id="278" r:id="rId13"/>
    <p:sldId id="282" r:id="rId14"/>
    <p:sldId id="279" r:id="rId15"/>
    <p:sldId id="267" r:id="rId16"/>
  </p:sldIdLst>
  <p:sldSz cx="9144000" cy="6858000" type="screen4x3"/>
  <p:notesSz cx="6858000" cy="9144000"/>
  <p:embeddedFontLst>
    <p:embeddedFont>
      <p:font typeface="Twinkl SemiBold" pitchFamily="2" charset="0"/>
      <p:bold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Twinkl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15"/>
    <a:srgbClr val="009285"/>
    <a:srgbClr val="B9D0BC"/>
    <a:srgbClr val="FAB001"/>
    <a:srgbClr val="FECF7F"/>
    <a:srgbClr val="87BD31"/>
    <a:srgbClr val="6CBB83"/>
    <a:srgbClr val="00A7E6"/>
    <a:srgbClr val="09733A"/>
    <a:srgbClr val="CEDF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72" y="960"/>
      </p:cViewPr>
      <p:guideLst>
        <p:guide orient="horz" pos="2183"/>
        <p:guide pos="2880"/>
        <p:guide pos="340"/>
        <p:guide orient="horz" pos="3952"/>
        <p:guide pos="5375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60415" y="1473201"/>
            <a:ext cx="7632700" cy="495108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have very thick skin.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60414" y="2073642"/>
            <a:ext cx="7632700" cy="495108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have a hooked top lip.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2674083"/>
            <a:ext cx="7632700" cy="495108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have two horns, sometimes three.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55650" y="3274524"/>
            <a:ext cx="7632700" cy="495108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hunted by poachers for my horns.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04E31E1-8461-4C55-B928-7D050F0F554D}"/>
              </a:ext>
            </a:extLst>
          </p:cNvPr>
          <p:cNvSpPr/>
          <p:nvPr/>
        </p:nvSpPr>
        <p:spPr>
          <a:xfrm>
            <a:off x="760415" y="3874965"/>
            <a:ext cx="7632700" cy="49510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My horns are used in medicines.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652C746-503D-4EC4-97BA-B4D27EA57C4F}"/>
              </a:ext>
            </a:extLst>
          </p:cNvPr>
          <p:cNvSpPr/>
          <p:nvPr/>
        </p:nvSpPr>
        <p:spPr>
          <a:xfrm>
            <a:off x="760415" y="4475407"/>
            <a:ext cx="7632700" cy="49510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the desert and forests of Africa.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64D0982-065B-4B86-982B-DADC0D3A709E}"/>
              </a:ext>
            </a:extLst>
          </p:cNvPr>
          <p:cNvGrpSpPr/>
          <p:nvPr/>
        </p:nvGrpSpPr>
        <p:grpSpPr>
          <a:xfrm>
            <a:off x="6096149" y="5174097"/>
            <a:ext cx="2292201" cy="1312705"/>
            <a:chOff x="6096149" y="5174097"/>
            <a:chExt cx="2292201" cy="1312705"/>
          </a:xfrm>
        </p:grpSpPr>
        <p:sp>
          <p:nvSpPr>
            <p:cNvPr id="4" name="Rectangle: Rounded Corners 3">
              <a:hlinkClick r:id="rId2" action="ppaction://hlinksldjump"/>
              <a:extLst>
                <a:ext uri="{FF2B5EF4-FFF2-40B4-BE49-F238E27FC236}">
                  <a16:creationId xmlns:a16="http://schemas.microsoft.com/office/drawing/2014/main" id="{158083A3-2BD0-4EDF-A91A-8CEC4DBA14D5}"/>
                </a:ext>
              </a:extLst>
            </p:cNvPr>
            <p:cNvSpPr/>
            <p:nvPr/>
          </p:nvSpPr>
          <p:spPr>
            <a:xfrm>
              <a:off x="6358855" y="5352176"/>
              <a:ext cx="2029495" cy="956549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Who Am I?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7E17C3D-933F-48A5-BB14-E1CC28FF3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96149" y="5174097"/>
              <a:ext cx="525412" cy="13127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37137C7A-A0F2-457E-A7A0-DEFA3FE6837F}"/>
              </a:ext>
            </a:extLst>
          </p:cNvPr>
          <p:cNvSpPr/>
          <p:nvPr/>
        </p:nvSpPr>
        <p:spPr>
          <a:xfrm>
            <a:off x="1000421" y="2091399"/>
            <a:ext cx="3279207" cy="3279207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4093826" y="2009161"/>
            <a:ext cx="4032250" cy="3443683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Twinkl" pitchFamily="50" charset="0"/>
              </a:rPr>
              <a:t>I am a black rhino.</a:t>
            </a:r>
            <a:endParaRPr lang="en-GB" sz="3600" dirty="0">
              <a:solidFill>
                <a:srgbClr val="00928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521865" y="2299840"/>
            <a:ext cx="336197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Black rhino is endangered because it is hunted for its horns.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In some parts of the world, it is believed that the black rhino horn can make people better.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There are</a:t>
            </a: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 only 5000 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left 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in the world.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BBEA6E-E623-4C87-9C9A-2E295FF4E5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92" y="2986940"/>
            <a:ext cx="2913236" cy="148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64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46121" y="1747575"/>
            <a:ext cx="7632700" cy="584413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tropical oceans.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55650" y="2510065"/>
            <a:ext cx="7632700" cy="584413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My shell displays a beautiful pattern of overlapping scales.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3245180"/>
            <a:ext cx="7632700" cy="584413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eat sponges, jellyfish and anemones in coral reefs.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50886" y="3965440"/>
            <a:ext cx="7632700" cy="584413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hunted for my shell.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158083A3-2BD0-4EDF-A91A-8CEC4DBA14D5}"/>
              </a:ext>
            </a:extLst>
          </p:cNvPr>
          <p:cNvSpPr/>
          <p:nvPr/>
        </p:nvSpPr>
        <p:spPr>
          <a:xfrm>
            <a:off x="6358855" y="5352176"/>
            <a:ext cx="2029495" cy="9565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Am 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E17C3D-933F-48A5-BB14-E1CC28FF3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149" y="5174097"/>
            <a:ext cx="525412" cy="1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7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>
            <a:extLst>
              <a:ext uri="{FF2B5EF4-FFF2-40B4-BE49-F238E27FC236}">
                <a16:creationId xmlns:a16="http://schemas.microsoft.com/office/drawing/2014/main" id="{D561CE47-8DFA-4925-85E2-DEE0B7F9D49B}"/>
              </a:ext>
            </a:extLst>
          </p:cNvPr>
          <p:cNvSpPr/>
          <p:nvPr/>
        </p:nvSpPr>
        <p:spPr>
          <a:xfrm>
            <a:off x="959360" y="2124953"/>
            <a:ext cx="3279207" cy="3279207"/>
          </a:xfrm>
          <a:prstGeom prst="ellipse">
            <a:avLst/>
          </a:prstGeom>
          <a:solidFill>
            <a:srgbClr val="FEC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4068659" y="2042717"/>
            <a:ext cx="4032250" cy="3443683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115"/>
                </a:solidFill>
                <a:latin typeface="Twinkl" pitchFamily="50" charset="0"/>
              </a:rPr>
              <a:t>I am a hawksbill turtle.</a:t>
            </a:r>
            <a:endParaRPr lang="en-GB" sz="3600" dirty="0">
              <a:solidFill>
                <a:srgbClr val="F0811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345238" y="2194897"/>
            <a:ext cx="356495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hawksbill turtle is endangered because it is hunted for its shell.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hawksbill turtle shell is used to make jewellery and ornaments because of its tortoiseshell pattern.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These turtles are also often caught on fishing hooks and die.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40F0DE-335E-4AE2-BE8F-781EF97163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360" y="3070370"/>
            <a:ext cx="2971009" cy="1872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41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60415" y="1473201"/>
            <a:ext cx="7632700" cy="495108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the mountains in the rainforest.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60414" y="2073642"/>
            <a:ext cx="7632700" cy="495108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can survive freezing temperatures because I have thick fur.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2674083"/>
            <a:ext cx="7632700" cy="495108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can get ill from human diseases.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55650" y="3274524"/>
            <a:ext cx="7632700" cy="495108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eat plant stems, bamboo and fruits.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04E31E1-8461-4C55-B928-7D050F0F554D}"/>
              </a:ext>
            </a:extLst>
          </p:cNvPr>
          <p:cNvSpPr/>
          <p:nvPr/>
        </p:nvSpPr>
        <p:spPr>
          <a:xfrm>
            <a:off x="760415" y="3874965"/>
            <a:ext cx="7632700" cy="49510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dirty="0">
                <a:latin typeface="Twinkl" pitchFamily="50" charset="0"/>
              </a:rPr>
              <a:t>I look after my babies very well and they are cared for by a big group of us.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652C746-503D-4EC4-97BA-B4D27EA57C4F}"/>
              </a:ext>
            </a:extLst>
          </p:cNvPr>
          <p:cNvSpPr/>
          <p:nvPr/>
        </p:nvSpPr>
        <p:spPr>
          <a:xfrm>
            <a:off x="760415" y="4475407"/>
            <a:ext cx="7632700" cy="49510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have a lot of feelings like humans do.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158083A3-2BD0-4EDF-A91A-8CEC4DBA14D5}"/>
              </a:ext>
            </a:extLst>
          </p:cNvPr>
          <p:cNvSpPr/>
          <p:nvPr/>
        </p:nvSpPr>
        <p:spPr>
          <a:xfrm>
            <a:off x="6358855" y="5352176"/>
            <a:ext cx="2029495" cy="9565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Am 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E17C3D-933F-48A5-BB14-E1CC28FF3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149" y="5174097"/>
            <a:ext cx="525412" cy="1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76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3" grpId="0" animBg="1"/>
      <p:bldP spid="14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37137C7A-A0F2-457E-A7A0-DEFA3FE6837F}"/>
              </a:ext>
            </a:extLst>
          </p:cNvPr>
          <p:cNvSpPr/>
          <p:nvPr/>
        </p:nvSpPr>
        <p:spPr>
          <a:xfrm>
            <a:off x="918837" y="2041063"/>
            <a:ext cx="3279207" cy="3279207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6CBB83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3885682" y="1958827"/>
            <a:ext cx="4337110" cy="3443683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Twinkl" pitchFamily="50" charset="0"/>
              </a:rPr>
              <a:t>I am a mountain gorilla.</a:t>
            </a:r>
            <a:endParaRPr lang="en-GB" sz="3600" dirty="0">
              <a:solidFill>
                <a:srgbClr val="00928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111300" y="2111007"/>
            <a:ext cx="395706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mountain gorilla is endangered because it is hunted for meat. When illegal hunters kill protected animals, it is called poaching.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Their habitats have been destroyed for farming and to make room for more people to live.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Mountain gorillas can die from human diseases too.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5F0745-DF4B-40AF-9888-139000A3EF6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691" y="2370834"/>
            <a:ext cx="2329182" cy="24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67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65180" y="1573868"/>
            <a:ext cx="7632700" cy="715371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tropical forests.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65180" y="2391181"/>
            <a:ext cx="7632700" cy="715371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a very large, grey animal.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3208495"/>
            <a:ext cx="7632700" cy="715371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have large ears and a trunk.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65180" y="4025807"/>
            <a:ext cx="7632700" cy="715371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If I am a male, I have tusks.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158083A3-2BD0-4EDF-A91A-8CEC4DBA14D5}"/>
              </a:ext>
            </a:extLst>
          </p:cNvPr>
          <p:cNvSpPr/>
          <p:nvPr/>
        </p:nvSpPr>
        <p:spPr>
          <a:xfrm>
            <a:off x="6358855" y="5352176"/>
            <a:ext cx="2029495" cy="9565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Am 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E17C3D-933F-48A5-BB14-E1CC28FF3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149" y="5174097"/>
            <a:ext cx="525412" cy="1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25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37137C7A-A0F2-457E-A7A0-DEFA3FE6837F}"/>
              </a:ext>
            </a:extLst>
          </p:cNvPr>
          <p:cNvSpPr/>
          <p:nvPr/>
        </p:nvSpPr>
        <p:spPr>
          <a:xfrm>
            <a:off x="918837" y="1887104"/>
            <a:ext cx="3279207" cy="3279207"/>
          </a:xfrm>
          <a:prstGeom prst="ellipse">
            <a:avLst/>
          </a:prstGeom>
          <a:solidFill>
            <a:srgbClr val="FEC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6CBB83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4048038" y="1813257"/>
            <a:ext cx="4182688" cy="3656365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115"/>
                </a:solidFill>
                <a:latin typeface="Twinkl" pitchFamily="50" charset="0"/>
              </a:rPr>
              <a:t>I am a Sumatran elephant.</a:t>
            </a:r>
            <a:endParaRPr lang="en-GB" sz="3600" dirty="0">
              <a:solidFill>
                <a:srgbClr val="F0811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217144" y="1933279"/>
            <a:ext cx="39135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Sumatran elephant is endangered because it is poached for its tusks.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Tusks are made from ivory and can be made into furniture, ornaments and jewellery.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Their habitats have been destroyed. This is called deforestation. Trees have been cut down to make paper and other household things.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E3BE6-A3C3-4F8E-8904-518835161F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37" y="2186249"/>
            <a:ext cx="3514987" cy="2485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9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60415" y="1473201"/>
            <a:ext cx="7632700" cy="495108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the oceans of the world.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60414" y="2073642"/>
            <a:ext cx="7632700" cy="495108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have a heart that is the size of a small car!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2674083"/>
            <a:ext cx="7632700" cy="495108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louder than a jet engine.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55650" y="3274524"/>
            <a:ext cx="7632700" cy="495108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eat krill.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04E31E1-8461-4C55-B928-7D050F0F554D}"/>
              </a:ext>
            </a:extLst>
          </p:cNvPr>
          <p:cNvSpPr/>
          <p:nvPr/>
        </p:nvSpPr>
        <p:spPr>
          <a:xfrm>
            <a:off x="760415" y="3874965"/>
            <a:ext cx="7632700" cy="49510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" pitchFamily="50" charset="0"/>
              </a:rPr>
              <a:t>I weigh the same as 33 elephants.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652C746-503D-4EC4-97BA-B4D27EA57C4F}"/>
              </a:ext>
            </a:extLst>
          </p:cNvPr>
          <p:cNvSpPr/>
          <p:nvPr/>
        </p:nvSpPr>
        <p:spPr>
          <a:xfrm>
            <a:off x="760415" y="4475407"/>
            <a:ext cx="7632700" cy="49510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the worlds largest mammal.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158083A3-2BD0-4EDF-A91A-8CEC4DBA14D5}"/>
              </a:ext>
            </a:extLst>
          </p:cNvPr>
          <p:cNvSpPr/>
          <p:nvPr/>
        </p:nvSpPr>
        <p:spPr>
          <a:xfrm>
            <a:off x="6358855" y="5352176"/>
            <a:ext cx="2029495" cy="9565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Am 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E17C3D-933F-48A5-BB14-E1CC28FF3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149" y="5174097"/>
            <a:ext cx="525412" cy="1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401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3" grpId="0" animBg="1"/>
      <p:bldP spid="14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37137C7A-A0F2-457E-A7A0-DEFA3FE6837F}"/>
              </a:ext>
            </a:extLst>
          </p:cNvPr>
          <p:cNvSpPr/>
          <p:nvPr/>
        </p:nvSpPr>
        <p:spPr>
          <a:xfrm>
            <a:off x="1273328" y="1923615"/>
            <a:ext cx="3279207" cy="3279207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6CBB83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4152549" y="1841381"/>
            <a:ext cx="4337110" cy="3443683"/>
          </a:xfrm>
          <a:prstGeom prst="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Twinkl" pitchFamily="50" charset="0"/>
              </a:rPr>
              <a:t>I am a blue whale.</a:t>
            </a:r>
            <a:endParaRPr lang="en-GB" sz="3600" dirty="0">
              <a:solidFill>
                <a:srgbClr val="00928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265358" y="2270558"/>
            <a:ext cx="418268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blue whale is endangered because there are poisonous chemicals in the seas.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They are sometimes hit by ships </a:t>
            </a:r>
            <a:r>
              <a:rPr lang="en-GB" dirty="0">
                <a:solidFill>
                  <a:schemeClr val="bg1"/>
                </a:solidFill>
              </a:rPr>
              <a:t>and can get injured so badly that they die</a:t>
            </a:r>
            <a:r>
              <a:rPr lang="en-GB" dirty="0"/>
              <a:t>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They can get caught in fishing equipment.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5EF59D-6AFF-4F54-A79B-D2FC4A9491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955" y="2829765"/>
            <a:ext cx="3624981" cy="1753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29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760415" y="1473201"/>
            <a:ext cx="7632700" cy="495108"/>
          </a:xfrm>
          <a:prstGeom prst="round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live in in trees high up in the Asian mountains.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Who Am I?</a:t>
            </a:r>
            <a:endParaRPr lang="en-GB" sz="36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5F3BA66-56BC-4FFF-83DE-CF98672349E2}"/>
              </a:ext>
            </a:extLst>
          </p:cNvPr>
          <p:cNvSpPr/>
          <p:nvPr/>
        </p:nvSpPr>
        <p:spPr>
          <a:xfrm>
            <a:off x="760414" y="2073642"/>
            <a:ext cx="7632700" cy="495108"/>
          </a:xfrm>
          <a:prstGeom prst="roundRect">
            <a:avLst/>
          </a:prstGeom>
          <a:solidFill>
            <a:srgbClr val="6CBB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am a bit bigger than a cat.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C23D4AA-957F-4D55-8CDA-6A713FF500D7}"/>
              </a:ext>
            </a:extLst>
          </p:cNvPr>
          <p:cNvSpPr/>
          <p:nvPr/>
        </p:nvSpPr>
        <p:spPr>
          <a:xfrm>
            <a:off x="755650" y="2674083"/>
            <a:ext cx="7632700" cy="495108"/>
          </a:xfrm>
          <a:prstGeom prst="roundRect">
            <a:avLst/>
          </a:prstGeom>
          <a:solidFill>
            <a:srgbClr val="0973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look a bit like a bear.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CA578E55-A14D-41BC-AB64-0088D5FCBEB8}"/>
              </a:ext>
            </a:extLst>
          </p:cNvPr>
          <p:cNvSpPr/>
          <p:nvPr/>
        </p:nvSpPr>
        <p:spPr>
          <a:xfrm>
            <a:off x="755650" y="3274524"/>
            <a:ext cx="7632700" cy="495108"/>
          </a:xfrm>
          <a:prstGeom prst="roundRect">
            <a:avLst/>
          </a:prstGeom>
          <a:solidFill>
            <a:srgbClr val="0092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have brown-red fur.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104E31E1-8461-4C55-B928-7D050F0F554D}"/>
              </a:ext>
            </a:extLst>
          </p:cNvPr>
          <p:cNvSpPr/>
          <p:nvPr/>
        </p:nvSpPr>
        <p:spPr>
          <a:xfrm>
            <a:off x="760415" y="3874965"/>
            <a:ext cx="7632700" cy="49510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" pitchFamily="50" charset="0"/>
              </a:rPr>
              <a:t>I am very good at acrobatics. I use my bushy tail to help me balance.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652C746-503D-4EC4-97BA-B4D27EA57C4F}"/>
              </a:ext>
            </a:extLst>
          </p:cNvPr>
          <p:cNvSpPr/>
          <p:nvPr/>
        </p:nvSpPr>
        <p:spPr>
          <a:xfrm>
            <a:off x="760415" y="4475407"/>
            <a:ext cx="7632700" cy="495108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I eat bamboo.</a:t>
            </a:r>
          </a:p>
        </p:txBody>
      </p:sp>
      <p:sp>
        <p:nvSpPr>
          <p:cNvPr id="4" name="Rectangle: Rounded Corners 3">
            <a:hlinkClick r:id="rId2" action="ppaction://hlinksldjump"/>
            <a:extLst>
              <a:ext uri="{FF2B5EF4-FFF2-40B4-BE49-F238E27FC236}">
                <a16:creationId xmlns:a16="http://schemas.microsoft.com/office/drawing/2014/main" id="{158083A3-2BD0-4EDF-A91A-8CEC4DBA14D5}"/>
              </a:ext>
            </a:extLst>
          </p:cNvPr>
          <p:cNvSpPr/>
          <p:nvPr/>
        </p:nvSpPr>
        <p:spPr>
          <a:xfrm>
            <a:off x="6358855" y="5352176"/>
            <a:ext cx="2029495" cy="956549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Am I?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7E17C3D-933F-48A5-BB14-E1CC28FF30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149" y="5174097"/>
            <a:ext cx="525412" cy="131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3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1" grpId="0" animBg="1"/>
      <p:bldP spid="12" grpId="0" animBg="1"/>
      <p:bldP spid="13" grpId="0" animBg="1"/>
      <p:bldP spid="14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37137C7A-A0F2-457E-A7A0-DEFA3FE6837F}"/>
              </a:ext>
            </a:extLst>
          </p:cNvPr>
          <p:cNvSpPr/>
          <p:nvPr/>
        </p:nvSpPr>
        <p:spPr>
          <a:xfrm>
            <a:off x="1139717" y="1982339"/>
            <a:ext cx="3279207" cy="3279207"/>
          </a:xfrm>
          <a:prstGeom prst="ellipse">
            <a:avLst/>
          </a:prstGeom>
          <a:solidFill>
            <a:srgbClr val="FEC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6CBB83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45F4BA-8B19-4D90-AC7E-3A9535B39D1C}"/>
              </a:ext>
            </a:extLst>
          </p:cNvPr>
          <p:cNvSpPr/>
          <p:nvPr/>
        </p:nvSpPr>
        <p:spPr>
          <a:xfrm>
            <a:off x="3885682" y="1900104"/>
            <a:ext cx="4337110" cy="3443683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F08115"/>
                </a:solidFill>
                <a:latin typeface="Twinkl" pitchFamily="50" charset="0"/>
              </a:rPr>
              <a:t>I am a red panda.</a:t>
            </a:r>
            <a:endParaRPr lang="en-GB" sz="3600" dirty="0">
              <a:solidFill>
                <a:srgbClr val="F08115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123FE4-6EC9-4211-BDB2-C7EA06BFCBA0}"/>
              </a:ext>
            </a:extLst>
          </p:cNvPr>
          <p:cNvSpPr/>
          <p:nvPr/>
        </p:nvSpPr>
        <p:spPr>
          <a:xfrm>
            <a:off x="4198044" y="2190782"/>
            <a:ext cx="37689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red panda is endangered because the trees they live in are cut down for wood.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They are also hunted for their beautiful fur.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Sometimes, they get caught in traps that are meant for other small animals.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B0160CE-484C-4AA7-A710-D134FC85F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959" y="2298584"/>
            <a:ext cx="2294557" cy="3127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89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Task Time</a:t>
            </a:r>
            <a:endParaRPr lang="en-GB" sz="36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837049E-3756-48CF-9E02-E1FF854B6DCF}"/>
              </a:ext>
            </a:extLst>
          </p:cNvPr>
          <p:cNvSpPr/>
          <p:nvPr/>
        </p:nvSpPr>
        <p:spPr>
          <a:xfrm>
            <a:off x="558006" y="1324320"/>
            <a:ext cx="80279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Work with a partner and find out some information </a:t>
            </a:r>
            <a:br>
              <a:rPr lang="en-GB" dirty="0">
                <a:latin typeface="Twinkl" pitchFamily="50" charset="0"/>
              </a:rPr>
            </a:br>
            <a:r>
              <a:rPr lang="en-GB" dirty="0">
                <a:latin typeface="Twinkl" pitchFamily="50" charset="0"/>
              </a:rPr>
              <a:t>about one of these endangered animals: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8DD62E5-6FBB-4CB0-BC43-CBBCE6D054D8}"/>
              </a:ext>
            </a:extLst>
          </p:cNvPr>
          <p:cNvSpPr/>
          <p:nvPr/>
        </p:nvSpPr>
        <p:spPr>
          <a:xfrm>
            <a:off x="3325985" y="2144937"/>
            <a:ext cx="2482500" cy="28470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r>
              <a:rPr lang="en-GB" dirty="0">
                <a:latin typeface="Twinkl" pitchFamily="50" charset="0"/>
              </a:rPr>
              <a:t>sea lion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great white shark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hippopotamus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polar bear</a:t>
            </a:r>
          </a:p>
          <a:p>
            <a:pPr algn="ctr"/>
            <a:endParaRPr lang="en-GB" dirty="0">
              <a:latin typeface="Twinkl" pitchFamily="50" charset="0"/>
            </a:endParaRPr>
          </a:p>
          <a:p>
            <a:pPr algn="ctr"/>
            <a:r>
              <a:rPr lang="en-GB" dirty="0">
                <a:latin typeface="Twinkl" pitchFamily="50" charset="0"/>
              </a:rPr>
              <a:t>snow leopard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11F941-0D6F-4276-ADF6-9E34FD5005BB}"/>
              </a:ext>
            </a:extLst>
          </p:cNvPr>
          <p:cNvSpPr/>
          <p:nvPr/>
        </p:nvSpPr>
        <p:spPr>
          <a:xfrm>
            <a:off x="558007" y="5192871"/>
            <a:ext cx="80279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Write your own riddle describing the animal but without saying what it is.</a:t>
            </a: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5D26031-2BF9-427E-B8E0-17467EE51803}"/>
              </a:ext>
            </a:extLst>
          </p:cNvPr>
          <p:cNvSpPr/>
          <p:nvPr/>
        </p:nvSpPr>
        <p:spPr>
          <a:xfrm>
            <a:off x="1393213" y="5695775"/>
            <a:ext cx="2222442" cy="46159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Remember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8FD612D-8035-4E3F-B328-E0F6C38DD161}"/>
              </a:ext>
            </a:extLst>
          </p:cNvPr>
          <p:cNvSpPr/>
          <p:nvPr/>
        </p:nvSpPr>
        <p:spPr>
          <a:xfrm>
            <a:off x="3473042" y="5695775"/>
            <a:ext cx="4471332" cy="461598"/>
          </a:xfrm>
          <a:prstGeom prst="round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Twinkl" pitchFamily="50" charset="0"/>
              </a:rPr>
              <a:t>Leave the biggest clue until the last line.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891604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/>
      <p:bldP spid="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676</Words>
  <Application>Microsoft Office PowerPoint</Application>
  <PresentationFormat>On-screen Show (4:3)</PresentationFormat>
  <Paragraphs>94</Paragraphs>
  <Slides>15</Slides>
  <Notes>0</Notes>
  <HiddenSlides>6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Twinkl SemiBold</vt:lpstr>
      <vt:lpstr>Arial</vt:lpstr>
      <vt:lpstr>Sassoon Infant Rg</vt:lpstr>
      <vt:lpstr>Twinkl</vt:lpstr>
      <vt:lpstr>Calibri</vt:lpstr>
      <vt:lpstr>Office Theme</vt:lpstr>
      <vt:lpstr>PowerPoint Presentation</vt:lpstr>
      <vt:lpstr>Who Am I?</vt:lpstr>
      <vt:lpstr>I am a black rhino.</vt:lpstr>
      <vt:lpstr>Who Am I?</vt:lpstr>
      <vt:lpstr>I am a hawksbill turtle.</vt:lpstr>
      <vt:lpstr>Who Am I?</vt:lpstr>
      <vt:lpstr>I am a mountain gorilla.</vt:lpstr>
      <vt:lpstr>Who Am I?</vt:lpstr>
      <vt:lpstr>I am a Sumatran elephant.</vt:lpstr>
      <vt:lpstr>Who Am I?</vt:lpstr>
      <vt:lpstr>I am a blue whale.</vt:lpstr>
      <vt:lpstr>Who Am I?</vt:lpstr>
      <vt:lpstr>I am a red panda.</vt:lpstr>
      <vt:lpstr>Task Time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Victoria McCusker</dc:creator>
  <cp:lastModifiedBy>Victoria McCusker</cp:lastModifiedBy>
  <cp:revision>8</cp:revision>
  <dcterms:created xsi:type="dcterms:W3CDTF">2018-02-26T12:14:30Z</dcterms:created>
  <dcterms:modified xsi:type="dcterms:W3CDTF">2018-02-26T16:13:45Z</dcterms:modified>
</cp:coreProperties>
</file>