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D51735-5AC3-4BB7-9B51-E2583469930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2C91C-93C0-4416-A6FF-FE93FCA5CD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944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698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134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897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600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562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678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11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898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13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50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89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9000"/>
            <a:lum/>
          </a:blip>
          <a:srcRect/>
          <a:tile tx="-6350" ty="-19050" sx="70000" sy="9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03CEB-327E-47FB-99A5-8B7CFE7BE1F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3740F-97AF-4C3F-95EA-C7FFF573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95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9456" y="578497"/>
            <a:ext cx="9144000" cy="1154407"/>
          </a:xfrm>
        </p:spPr>
        <p:txBody>
          <a:bodyPr>
            <a:normAutofit fontScale="90000"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Where Do Whales Live?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37" y="1732904"/>
            <a:ext cx="9862459" cy="4931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1786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972" y="66545"/>
            <a:ext cx="11386391" cy="1678279"/>
          </a:xfrm>
          <a:solidFill>
            <a:srgbClr val="99CCFF"/>
          </a:solidFill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something lives is known as its habitat. Have a look at the different places different whales can live. What do you notice?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15" y="1628127"/>
            <a:ext cx="8603154" cy="509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372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Baleen Whales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Baleen whales can live in icy places such as the Arctic. </a:t>
            </a: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When a baby whale is born, they swim to warmer water to keep the calf warmer.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156" y="3833738"/>
            <a:ext cx="3901644" cy="2592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3671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438256"/>
            <a:ext cx="10659557" cy="1252432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Toothed Whales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2065685"/>
            <a:ext cx="10659557" cy="4111277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Most toothed whales live in cold water near the Antarctic such as the </a:t>
            </a:r>
            <a:r>
              <a:rPr lang="en-GB" sz="3600" dirty="0" smtClean="0">
                <a:latin typeface="Comic Sans MS" panose="030F0702030302020204" pitchFamily="66" charset="0"/>
              </a:rPr>
              <a:t>narwhal</a:t>
            </a:r>
            <a:r>
              <a:rPr lang="en-GB" sz="3600" dirty="0" smtClean="0">
                <a:latin typeface="Comic Sans MS" panose="030F0702030302020204" pitchFamily="66" charset="0"/>
              </a:rPr>
              <a:t>, </a:t>
            </a:r>
            <a:r>
              <a:rPr lang="en-GB" sz="3600" dirty="0" smtClean="0">
                <a:latin typeface="Comic Sans MS" panose="030F0702030302020204" pitchFamily="66" charset="0"/>
              </a:rPr>
              <a:t>beluga </a:t>
            </a:r>
            <a:r>
              <a:rPr lang="en-GB" sz="3600" dirty="0" smtClean="0">
                <a:latin typeface="Comic Sans MS" panose="030F0702030302020204" pitchFamily="66" charset="0"/>
              </a:rPr>
              <a:t>and </a:t>
            </a:r>
            <a:r>
              <a:rPr lang="en-GB" sz="3600" dirty="0" smtClean="0">
                <a:latin typeface="Comic Sans MS" panose="030F0702030302020204" pitchFamily="66" charset="0"/>
              </a:rPr>
              <a:t>orca</a:t>
            </a:r>
            <a:r>
              <a:rPr lang="en-GB" sz="36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However </a:t>
            </a:r>
            <a:r>
              <a:rPr lang="en-GB" sz="3600" dirty="0" smtClean="0">
                <a:latin typeface="Comic Sans MS" panose="030F0702030302020204" pitchFamily="66" charset="0"/>
              </a:rPr>
              <a:t>orcas </a:t>
            </a:r>
            <a:r>
              <a:rPr lang="en-GB" sz="3600" dirty="0" smtClean="0">
                <a:latin typeface="Comic Sans MS" panose="030F0702030302020204" pitchFamily="66" charset="0"/>
              </a:rPr>
              <a:t>and </a:t>
            </a:r>
            <a:r>
              <a:rPr lang="en-GB" sz="3600" dirty="0" smtClean="0">
                <a:latin typeface="Comic Sans MS" panose="030F0702030302020204" pitchFamily="66" charset="0"/>
              </a:rPr>
              <a:t>dolphins </a:t>
            </a:r>
            <a:r>
              <a:rPr lang="en-GB" sz="3600" dirty="0" smtClean="0">
                <a:latin typeface="Comic Sans MS" panose="030F0702030302020204" pitchFamily="66" charset="0"/>
              </a:rPr>
              <a:t>can also live in warm waters around Africa.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639" y="3863662"/>
            <a:ext cx="3746117" cy="2494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8578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4482" y="746448"/>
            <a:ext cx="1012371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>
                <a:latin typeface="Comic Sans MS" panose="030F0702030302020204" pitchFamily="66" charset="0"/>
              </a:rPr>
              <a:t>Have you been writing about 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baleen 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or 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toothed 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whales? Now can you write a fact about their habitat?  You </a:t>
            </a:r>
            <a:r>
              <a:rPr lang="en-GB" altLang="en-US" sz="2800" dirty="0">
                <a:latin typeface="Comic Sans MS" panose="030F0702030302020204" pitchFamily="66" charset="0"/>
              </a:rPr>
              <a:t>can do this on your own lined piece of paper or use the template but please keep it safe for Friday’s activity.</a:t>
            </a:r>
          </a:p>
          <a:p>
            <a:r>
              <a:rPr lang="en-GB" altLang="en-US" sz="2800" dirty="0">
                <a:latin typeface="Comic Sans MS" panose="030F0702030302020204" pitchFamily="66" charset="0"/>
              </a:rPr>
              <a:t>Example – </a:t>
            </a:r>
            <a:endParaRPr lang="en-GB" altLang="en-US" sz="2800" dirty="0" smtClean="0">
              <a:latin typeface="Comic Sans MS" panose="030F0702030302020204" pitchFamily="66" charset="0"/>
            </a:endParaRPr>
          </a:p>
          <a:p>
            <a:r>
              <a:rPr lang="en-GB" altLang="en-US" sz="2800" dirty="0" smtClean="0">
                <a:latin typeface="Comic Sans MS" panose="030F0702030302020204" pitchFamily="66" charset="0"/>
              </a:rPr>
              <a:t>Toothed 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whales 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can live in icy waters. Orcas can live in warm waters too. </a:t>
            </a:r>
            <a:endParaRPr lang="en-GB" altLang="en-US" sz="2800" dirty="0">
              <a:latin typeface="Comic Sans MS" panose="030F0702030302020204" pitchFamily="66" charset="0"/>
            </a:endParaRPr>
          </a:p>
          <a:p>
            <a:endParaRPr lang="en-GB" altLang="en-US" sz="2800" dirty="0">
              <a:latin typeface="Comic Sans MS" panose="030F0702030302020204" pitchFamily="66" charset="0"/>
            </a:endParaRPr>
          </a:p>
          <a:p>
            <a:endParaRPr lang="en-GB" altLang="en-US" sz="2800" dirty="0">
              <a:latin typeface="Comic Sans MS" panose="030F0702030302020204" pitchFamily="66" charset="0"/>
            </a:endParaRPr>
          </a:p>
          <a:p>
            <a:r>
              <a:rPr lang="en-GB" altLang="en-US" sz="32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Word bank on next slide. </a:t>
            </a:r>
            <a:endParaRPr lang="en-GB" altLang="en-US" sz="32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794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2438400" y="486813"/>
            <a:ext cx="8229600" cy="1143000"/>
          </a:xfrm>
        </p:spPr>
        <p:txBody>
          <a:bodyPr/>
          <a:lstStyle/>
          <a:p>
            <a:pPr algn="l"/>
            <a:r>
              <a:rPr lang="en-GB" altLang="en-US" b="1" dirty="0">
                <a:latin typeface="Comic Sans MS" panose="030F0702030302020204" pitchFamily="66" charset="0"/>
              </a:rPr>
              <a:t>w</a:t>
            </a:r>
            <a:r>
              <a:rPr lang="en-GB" altLang="en-US" b="1" dirty="0" smtClean="0">
                <a:latin typeface="Comic Sans MS" panose="030F0702030302020204" pitchFamily="66" charset="0"/>
              </a:rPr>
              <a:t>hale</a:t>
            </a:r>
            <a:endParaRPr lang="en-GB" altLang="en-US" b="1" dirty="0" smtClean="0">
              <a:latin typeface="Comic Sans MS" panose="030F0702030302020204" pitchFamily="66" charset="0"/>
            </a:endParaRPr>
          </a:p>
        </p:txBody>
      </p:sp>
      <p:pic>
        <p:nvPicPr>
          <p:cNvPr id="27650" name="Picture 2" descr="Image result for whales clip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6" t="19751" r="17313" b="17250"/>
          <a:stretch/>
        </p:blipFill>
        <p:spPr bwMode="auto">
          <a:xfrm>
            <a:off x="4295800" y="104860"/>
            <a:ext cx="1800200" cy="1252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7652" name="Picture 4" descr="Free Tooth Images Free, Download Free Clip Art, Free Clip Art o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918" y="1258280"/>
            <a:ext cx="1179388" cy="1566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8" t="21809" r="17773" b="20037"/>
          <a:stretch/>
        </p:blipFill>
        <p:spPr bwMode="auto">
          <a:xfrm>
            <a:off x="876483" y="1713445"/>
            <a:ext cx="2446861" cy="163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294" name="TextBox 3"/>
          <p:cNvSpPr txBox="1">
            <a:spLocks noChangeArrowheads="1"/>
          </p:cNvSpPr>
          <p:nvPr/>
        </p:nvSpPr>
        <p:spPr bwMode="auto">
          <a:xfrm>
            <a:off x="3281681" y="1944266"/>
            <a:ext cx="1800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Comic Sans MS" panose="030F0702030302020204" pitchFamily="66" charset="0"/>
              </a:rPr>
              <a:t>b</a:t>
            </a:r>
            <a:r>
              <a:rPr lang="en-GB" altLang="en-US" sz="3600" b="1" dirty="0" smtClean="0">
                <a:latin typeface="Comic Sans MS" panose="030F0702030302020204" pitchFamily="66" charset="0"/>
              </a:rPr>
              <a:t>aleen</a:t>
            </a:r>
            <a:endParaRPr lang="en-GB" altLang="en-US" sz="3600" b="1" dirty="0">
              <a:latin typeface="Comic Sans MS" panose="030F0702030302020204" pitchFamily="66" charset="0"/>
            </a:endParaRPr>
          </a:p>
        </p:txBody>
      </p:sp>
      <p:sp>
        <p:nvSpPr>
          <p:cNvPr id="12295" name="TextBox 7"/>
          <p:cNvSpPr txBox="1">
            <a:spLocks noChangeArrowheads="1"/>
          </p:cNvSpPr>
          <p:nvPr/>
        </p:nvSpPr>
        <p:spPr bwMode="auto">
          <a:xfrm>
            <a:off x="7859714" y="2095501"/>
            <a:ext cx="246927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Comic Sans MS" panose="030F0702030302020204" pitchFamily="66" charset="0"/>
              </a:rPr>
              <a:t>t</a:t>
            </a:r>
            <a:r>
              <a:rPr lang="en-GB" altLang="en-US" sz="3600" b="1" dirty="0" smtClean="0">
                <a:latin typeface="Comic Sans MS" panose="030F0702030302020204" pitchFamily="66" charset="0"/>
              </a:rPr>
              <a:t>oothed</a:t>
            </a:r>
            <a:endParaRPr lang="en-GB" altLang="en-US" sz="3600" b="1" dirty="0">
              <a:latin typeface="Comic Sans MS" panose="030F0702030302020204" pitchFamily="66" charset="0"/>
            </a:endParaRPr>
          </a:p>
        </p:txBody>
      </p:sp>
      <p:sp>
        <p:nvSpPr>
          <p:cNvPr id="12298" name="TextBox 10"/>
          <p:cNvSpPr txBox="1">
            <a:spLocks noChangeArrowheads="1"/>
          </p:cNvSpPr>
          <p:nvPr/>
        </p:nvSpPr>
        <p:spPr bwMode="auto">
          <a:xfrm>
            <a:off x="180975" y="3691735"/>
            <a:ext cx="1800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1" dirty="0" smtClean="0">
                <a:latin typeface="Comic Sans MS" panose="030F0702030302020204" pitchFamily="66" charset="0"/>
              </a:rPr>
              <a:t>warm</a:t>
            </a:r>
            <a:endParaRPr lang="en-GB" altLang="en-US" sz="3600" b="1" dirty="0">
              <a:latin typeface="Comic Sans MS" panose="030F0702030302020204" pitchFamily="66" charset="0"/>
            </a:endParaRPr>
          </a:p>
        </p:txBody>
      </p:sp>
      <p:sp>
        <p:nvSpPr>
          <p:cNvPr id="12299" name="TextBox 11"/>
          <p:cNvSpPr txBox="1">
            <a:spLocks noChangeArrowheads="1"/>
          </p:cNvSpPr>
          <p:nvPr/>
        </p:nvSpPr>
        <p:spPr bwMode="auto">
          <a:xfrm>
            <a:off x="10547772" y="5178134"/>
            <a:ext cx="2181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Comic Sans MS" panose="030F0702030302020204" pitchFamily="66" charset="0"/>
              </a:rPr>
              <a:t>i</a:t>
            </a:r>
            <a:r>
              <a:rPr lang="en-GB" altLang="en-US" sz="3600" b="1" dirty="0" smtClean="0">
                <a:latin typeface="Comic Sans MS" panose="030F0702030302020204" pitchFamily="66" charset="0"/>
              </a:rPr>
              <a:t>cy</a:t>
            </a:r>
            <a:endParaRPr lang="en-GB" altLang="en-US" sz="36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0"/>
          <p:cNvSpPr txBox="1">
            <a:spLocks noChangeArrowheads="1"/>
          </p:cNvSpPr>
          <p:nvPr/>
        </p:nvSpPr>
        <p:spPr bwMode="auto">
          <a:xfrm>
            <a:off x="4295775" y="3625477"/>
            <a:ext cx="1800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1" dirty="0" smtClean="0">
                <a:latin typeface="Comic Sans MS" panose="030F0702030302020204" pitchFamily="66" charset="0"/>
              </a:rPr>
              <a:t>water</a:t>
            </a:r>
            <a:endParaRPr lang="en-GB" altLang="en-US" sz="36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785" y="3267038"/>
            <a:ext cx="3657600" cy="1911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8" r="19951" b="4150"/>
          <a:stretch/>
        </p:blipFill>
        <p:spPr>
          <a:xfrm>
            <a:off x="111967" y="4447570"/>
            <a:ext cx="1800808" cy="1870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456" y="4238403"/>
            <a:ext cx="2342872" cy="1754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91367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171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Where Do Whales Live?</vt:lpstr>
      <vt:lpstr>Where something lives is known as its habitat. Have a look at the different places different whales can live. What do you notice?</vt:lpstr>
      <vt:lpstr>Baleen Whales</vt:lpstr>
      <vt:lpstr>Toothed Whales</vt:lpstr>
      <vt:lpstr>PowerPoint Presentation</vt:lpstr>
      <vt:lpstr>whale</vt:lpstr>
    </vt:vector>
  </TitlesOfParts>
  <Company>C2k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Do Whales Live?</dc:title>
  <dc:creator>E McGregor</dc:creator>
  <cp:lastModifiedBy>emma mcgregor</cp:lastModifiedBy>
  <cp:revision>10</cp:revision>
  <dcterms:created xsi:type="dcterms:W3CDTF">2021-01-13T11:46:59Z</dcterms:created>
  <dcterms:modified xsi:type="dcterms:W3CDTF">2021-01-15T09:56:28Z</dcterms:modified>
</cp:coreProperties>
</file>