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64" r:id="rId3"/>
    <p:sldId id="267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Twinkl" panose="020B0604020202020204" charset="0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286" y="38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AB001"/>
                </a:solidFill>
                <a:latin typeface="+mn-lt"/>
              </a:rPr>
              <a:t>Seasons Matching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834685" y="1322920"/>
            <a:ext cx="5474630" cy="3907360"/>
            <a:chOff x="2018454" y="1794935"/>
            <a:chExt cx="5065358" cy="361525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454" y="3636428"/>
              <a:ext cx="2511812" cy="1773761"/>
            </a:xfrm>
            <a:prstGeom prst="round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454" y="1794935"/>
              <a:ext cx="2511812" cy="1773761"/>
            </a:xfrm>
            <a:prstGeom prst="round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3636428"/>
              <a:ext cx="2511812" cy="1773761"/>
            </a:xfrm>
            <a:prstGeom prst="round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1794935"/>
              <a:ext cx="2511812" cy="1773761"/>
            </a:xfrm>
            <a:prstGeom prst="roundRect">
              <a:avLst/>
            </a:prstGeom>
          </p:spPr>
        </p:pic>
      </p:grpSp>
      <p:pic>
        <p:nvPicPr>
          <p:cNvPr id="29" name="Pine Con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192" y="719707"/>
            <a:ext cx="532781" cy="705658"/>
          </a:xfrm>
          <a:prstGeom prst="rect">
            <a:avLst/>
          </a:prstGeom>
        </p:spPr>
      </p:pic>
      <p:pic>
        <p:nvPicPr>
          <p:cNvPr id="28" name="Suncream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259" y="1555000"/>
            <a:ext cx="346648" cy="966076"/>
          </a:xfrm>
          <a:prstGeom prst="rect">
            <a:avLst/>
          </a:prstGeom>
        </p:spPr>
      </p:pic>
      <p:pic>
        <p:nvPicPr>
          <p:cNvPr id="27" name="Dais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649" y="2636582"/>
            <a:ext cx="761515" cy="1206831"/>
          </a:xfrm>
          <a:prstGeom prst="rect">
            <a:avLst/>
          </a:prstGeom>
        </p:spPr>
      </p:pic>
      <p:pic>
        <p:nvPicPr>
          <p:cNvPr id="26" name="Conker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834" y="3864443"/>
            <a:ext cx="1010529" cy="627135"/>
          </a:xfrm>
          <a:prstGeom prst="rect">
            <a:avLst/>
          </a:prstGeom>
        </p:spPr>
      </p:pic>
      <p:pic>
        <p:nvPicPr>
          <p:cNvPr id="25" name="Su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642" y="4607565"/>
            <a:ext cx="829692" cy="803950"/>
          </a:xfrm>
          <a:prstGeom prst="rect">
            <a:avLst/>
          </a:prstGeom>
        </p:spPr>
      </p:pic>
      <p:pic>
        <p:nvPicPr>
          <p:cNvPr id="24" name="Glove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834" y="5533873"/>
            <a:ext cx="897500" cy="624533"/>
          </a:xfrm>
          <a:prstGeom prst="rect">
            <a:avLst/>
          </a:prstGeom>
        </p:spPr>
      </p:pic>
      <p:pic>
        <p:nvPicPr>
          <p:cNvPr id="23" name="Duckli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800" y="5439870"/>
            <a:ext cx="450935" cy="812539"/>
          </a:xfrm>
          <a:prstGeom prst="rect">
            <a:avLst/>
          </a:prstGeom>
        </p:spPr>
      </p:pic>
      <p:pic>
        <p:nvPicPr>
          <p:cNvPr id="22" name="Snowflak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29" y="5411515"/>
            <a:ext cx="753571" cy="869248"/>
          </a:xfrm>
          <a:prstGeom prst="rect">
            <a:avLst/>
          </a:prstGeom>
        </p:spPr>
      </p:pic>
      <p:pic>
        <p:nvPicPr>
          <p:cNvPr id="20" name="Leaves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273" y="5435217"/>
            <a:ext cx="889756" cy="821844"/>
          </a:xfrm>
          <a:prstGeom prst="rect">
            <a:avLst/>
          </a:prstGeom>
        </p:spPr>
      </p:pic>
      <p:pic>
        <p:nvPicPr>
          <p:cNvPr id="19" name="Scarf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185" y="5462768"/>
            <a:ext cx="879988" cy="766742"/>
          </a:xfrm>
          <a:prstGeom prst="rect">
            <a:avLst/>
          </a:prstGeom>
        </p:spPr>
      </p:pic>
      <p:pic>
        <p:nvPicPr>
          <p:cNvPr id="18" name="Butterfly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69" y="5467535"/>
            <a:ext cx="816316" cy="757209"/>
          </a:xfrm>
          <a:prstGeom prst="rect">
            <a:avLst/>
          </a:prstGeom>
        </p:spPr>
      </p:pic>
      <p:pic>
        <p:nvPicPr>
          <p:cNvPr id="17" name="Lamb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344" y="5463552"/>
            <a:ext cx="660325" cy="765175"/>
          </a:xfrm>
          <a:prstGeom prst="rect">
            <a:avLst/>
          </a:prstGeom>
        </p:spPr>
      </p:pic>
      <p:pic>
        <p:nvPicPr>
          <p:cNvPr id="16" name="Acor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20" y="5528065"/>
            <a:ext cx="580594" cy="636149"/>
          </a:xfrm>
          <a:prstGeom prst="rect">
            <a:avLst/>
          </a:prstGeom>
        </p:spPr>
      </p:pic>
      <p:pic>
        <p:nvPicPr>
          <p:cNvPr id="15" name="Flower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68" y="4566434"/>
            <a:ext cx="563582" cy="1591972"/>
          </a:xfrm>
          <a:prstGeom prst="rect">
            <a:avLst/>
          </a:prstGeom>
        </p:spPr>
      </p:pic>
      <p:pic>
        <p:nvPicPr>
          <p:cNvPr id="14" name="Sunglasses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73" y="3833380"/>
            <a:ext cx="930342" cy="575734"/>
          </a:xfrm>
          <a:prstGeom prst="rect">
            <a:avLst/>
          </a:prstGeom>
        </p:spPr>
      </p:pic>
      <p:pic>
        <p:nvPicPr>
          <p:cNvPr id="13" name="Snowman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53" y="2708632"/>
            <a:ext cx="793818" cy="982133"/>
          </a:xfrm>
          <a:prstGeom prst="rect">
            <a:avLst/>
          </a:prstGeom>
        </p:spPr>
      </p:pic>
      <p:pic>
        <p:nvPicPr>
          <p:cNvPr id="12" name="Pumpkin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73" y="1803316"/>
            <a:ext cx="786342" cy="811001"/>
          </a:xfrm>
          <a:prstGeom prst="rect">
            <a:avLst/>
          </a:prstGeom>
        </p:spPr>
      </p:pic>
      <p:pic>
        <p:nvPicPr>
          <p:cNvPr id="11" name="Icecream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76" y="592002"/>
            <a:ext cx="838977" cy="118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6649 0.378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16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55017 0.207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54774 0.21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78" y="1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42916 -0.1784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58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64201 -0.442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01" y="-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L 0.06788 -0.2932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-0.01042 -0.4456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-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0.06736 -0.5916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08872 -0.2888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-0.18645 -0.2888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0.04809 -0.2932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0.00092 L -0.29739 -0.1638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4" y="-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33177 -0.4469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97" y="-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77556E-17 L -0.40469 0.4722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3" y="2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0.23524 -0.0166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48941 -0.094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79" y="-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60261 0.08264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78" y="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31667 -0.46967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33" y="-2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2</Words>
  <Application>Microsoft Office PowerPoint</Application>
  <PresentationFormat>On-screen Show (4:3)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Twinkl</vt:lpstr>
      <vt:lpstr>Arial</vt:lpstr>
      <vt:lpstr>Calibri</vt:lpstr>
      <vt:lpstr>Office Theme</vt:lpstr>
      <vt:lpstr>PowerPoint Presentation</vt:lpstr>
      <vt:lpstr>Seasons Matching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Joseph Hayward</dc:creator>
  <cp:lastModifiedBy>Francis O'Kane</cp:lastModifiedBy>
  <cp:revision>11</cp:revision>
  <dcterms:created xsi:type="dcterms:W3CDTF">2019-01-16T09:26:40Z</dcterms:created>
  <dcterms:modified xsi:type="dcterms:W3CDTF">2021-01-29T14:38:58Z</dcterms:modified>
</cp:coreProperties>
</file>