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6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87DC2-AE42-4E54-A894-C7B12E508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5140" y="1376987"/>
            <a:ext cx="9841720" cy="2509213"/>
          </a:xfrm>
        </p:spPr>
        <p:txBody>
          <a:bodyPr>
            <a:normAutofit/>
          </a:bodyPr>
          <a:lstStyle/>
          <a:p>
            <a:r>
              <a:rPr lang="en-US" sz="8800" dirty="0">
                <a:solidFill>
                  <a:srgbClr val="00B0F0"/>
                </a:solidFill>
              </a:rPr>
              <a:t>The Victoria Falls, Africa</a:t>
            </a:r>
            <a:endParaRPr lang="en-GB" sz="8800" dirty="0">
              <a:solidFill>
                <a:srgbClr val="00B0F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10A4EE-41C7-4E19-B772-D852123FA3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400" i="1" dirty="0">
                <a:solidFill>
                  <a:schemeClr val="accent2">
                    <a:lumMod val="75000"/>
                  </a:schemeClr>
                </a:solidFill>
              </a:rPr>
              <a:t>Let’s take a look</a:t>
            </a:r>
            <a:endParaRPr lang="en-GB" sz="44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154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A1F49-5ED4-4343-A8A2-E7640DACA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10 Incredible Facts About Zambia | Intrepid Travel Blog">
            <a:extLst>
              <a:ext uri="{FF2B5EF4-FFF2-40B4-BE49-F238E27FC236}">
                <a16:creationId xmlns:a16="http://schemas.microsoft.com/office/drawing/2014/main" id="{1EBEEDC0-4F84-4F8E-A7BE-CD5BFE21A5C5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608" y="618517"/>
            <a:ext cx="9520533" cy="535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385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ave 5">
            <a:extLst>
              <a:ext uri="{FF2B5EF4-FFF2-40B4-BE49-F238E27FC236}">
                <a16:creationId xmlns:a16="http://schemas.microsoft.com/office/drawing/2014/main" id="{17BCD3B2-A020-46F2-83A3-432A7DA875B3}"/>
              </a:ext>
            </a:extLst>
          </p:cNvPr>
          <p:cNvSpPr/>
          <p:nvPr/>
        </p:nvSpPr>
        <p:spPr>
          <a:xfrm>
            <a:off x="902493" y="628650"/>
            <a:ext cx="10387013" cy="5600700"/>
          </a:xfrm>
          <a:prstGeom prst="wav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Victoria Falls is part of the Zambezi River in Zambia, Africa.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Zambezi River is the fourth longest river in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Victoria Falls is 108 </a:t>
            </a:r>
            <a:r>
              <a:rPr lang="en-US" sz="28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metres</a:t>
            </a: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high!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Spray from the waterfall can be seen from many miles away and the roar of the water can be heard even before it can be seen.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0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p of Zambia - Facts &amp; Information - Beautiful World Travel Guide">
            <a:extLst>
              <a:ext uri="{FF2B5EF4-FFF2-40B4-BE49-F238E27FC236}">
                <a16:creationId xmlns:a16="http://schemas.microsoft.com/office/drawing/2014/main" id="{6D48BD89-00BB-43EB-8A8B-C37C0EE40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421" y="608340"/>
            <a:ext cx="4819166" cy="529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07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2DEFFC8-21F1-48DC-931B-8C6439400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170" y="1237282"/>
            <a:ext cx="7202061" cy="40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Wave 12">
            <a:extLst>
              <a:ext uri="{FF2B5EF4-FFF2-40B4-BE49-F238E27FC236}">
                <a16:creationId xmlns:a16="http://schemas.microsoft.com/office/drawing/2014/main" id="{F82ED197-D330-4AA1-A6D9-A396C26F0F66}"/>
              </a:ext>
            </a:extLst>
          </p:cNvPr>
          <p:cNvSpPr/>
          <p:nvPr/>
        </p:nvSpPr>
        <p:spPr>
          <a:xfrm>
            <a:off x="511444" y="945397"/>
            <a:ext cx="3843580" cy="1627322"/>
          </a:xfrm>
          <a:prstGeom prst="wav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An explorer called David Livingstone </a:t>
            </a:r>
            <a:r>
              <a:rPr lang="en-US" i="1">
                <a:latin typeface="Arial" panose="020B0604020202020204" pitchFamily="34" charset="0"/>
                <a:cs typeface="Arial" panose="020B0604020202020204" pitchFamily="34" charset="0"/>
              </a:rPr>
              <a:t>named Victoria Falls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after Queen Victoria.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Wave 14">
            <a:extLst>
              <a:ext uri="{FF2B5EF4-FFF2-40B4-BE49-F238E27FC236}">
                <a16:creationId xmlns:a16="http://schemas.microsoft.com/office/drawing/2014/main" id="{D319A167-A784-42F3-8257-632F106391C8}"/>
              </a:ext>
            </a:extLst>
          </p:cNvPr>
          <p:cNvSpPr/>
          <p:nvPr/>
        </p:nvSpPr>
        <p:spPr>
          <a:xfrm>
            <a:off x="511444" y="2868478"/>
            <a:ext cx="3843580" cy="1627322"/>
          </a:xfrm>
          <a:prstGeom prst="wav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The local people called the falls </a:t>
            </a:r>
          </a:p>
          <a:p>
            <a:pPr algn="ctr"/>
            <a:r>
              <a:rPr 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Mosi-oa-Tunya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, which means ‘The Smoke that Thunders.’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Wave 15">
            <a:extLst>
              <a:ext uri="{FF2B5EF4-FFF2-40B4-BE49-F238E27FC236}">
                <a16:creationId xmlns:a16="http://schemas.microsoft.com/office/drawing/2014/main" id="{E5957C8C-CC20-4024-A19B-2F0A458D2980}"/>
              </a:ext>
            </a:extLst>
          </p:cNvPr>
          <p:cNvSpPr/>
          <p:nvPr/>
        </p:nvSpPr>
        <p:spPr>
          <a:xfrm>
            <a:off x="511444" y="4791559"/>
            <a:ext cx="3843580" cy="1627322"/>
          </a:xfrm>
          <a:prstGeom prst="wav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The bridge allows people to travel by train, by automobile and on foot.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78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ave 3">
            <a:extLst>
              <a:ext uri="{FF2B5EF4-FFF2-40B4-BE49-F238E27FC236}">
                <a16:creationId xmlns:a16="http://schemas.microsoft.com/office/drawing/2014/main" id="{629F0A3A-236E-4A10-A32A-0287275C9FEC}"/>
              </a:ext>
            </a:extLst>
          </p:cNvPr>
          <p:cNvSpPr/>
          <p:nvPr/>
        </p:nvSpPr>
        <p:spPr>
          <a:xfrm>
            <a:off x="814389" y="918275"/>
            <a:ext cx="10387012" cy="4353813"/>
          </a:xfrm>
          <a:prstGeom prst="wave">
            <a:avLst>
              <a:gd name="adj1" fmla="val 12500"/>
              <a:gd name="adj2" fmla="val 164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Click to see some of the animals you would find near Victoria Falls…</a:t>
            </a:r>
          </a:p>
          <a:p>
            <a:pPr algn="r"/>
            <a:r>
              <a:rPr lang="en-US" sz="4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name them all?</a:t>
            </a:r>
            <a:endParaRPr lang="en-GB" sz="4400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951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ippopotamus">
            <a:extLst>
              <a:ext uri="{FF2B5EF4-FFF2-40B4-BE49-F238E27FC236}">
                <a16:creationId xmlns:a16="http://schemas.microsoft.com/office/drawing/2014/main" id="{EA58BB1C-BC88-4E5E-8047-8D18F907C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873" y="749389"/>
            <a:ext cx="3714589" cy="246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zebra">
            <a:extLst>
              <a:ext uri="{FF2B5EF4-FFF2-40B4-BE49-F238E27FC236}">
                <a16:creationId xmlns:a16="http://schemas.microsoft.com/office/drawing/2014/main" id="{5FE9A034-00FF-4D89-B9A3-13F6F0D7D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127" y="749389"/>
            <a:ext cx="3286848" cy="246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D697EDA0-9ED9-4089-BED8-CE17B1326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63" y="2992140"/>
            <a:ext cx="2812781" cy="337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elephant: African elephant">
            <a:extLst>
              <a:ext uri="{FF2B5EF4-FFF2-40B4-BE49-F238E27FC236}">
                <a16:creationId xmlns:a16="http://schemas.microsoft.com/office/drawing/2014/main" id="{37C7D5F4-E6E7-4FC4-B02C-47E223673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177" y="864435"/>
            <a:ext cx="30289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eregrine falcon">
            <a:extLst>
              <a:ext uri="{FF2B5EF4-FFF2-40B4-BE49-F238E27FC236}">
                <a16:creationId xmlns:a16="http://schemas.microsoft.com/office/drawing/2014/main" id="{6F42E891-EA31-4F91-B4BD-62701EC74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825" y="3429000"/>
            <a:ext cx="26860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ommon buzzard">
            <a:extLst>
              <a:ext uri="{FF2B5EF4-FFF2-40B4-BE49-F238E27FC236}">
                <a16:creationId xmlns:a16="http://schemas.microsoft.com/office/drawing/2014/main" id="{8A260E64-D3C6-4C71-A292-BD8E2C407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176" y="3366909"/>
            <a:ext cx="3651177" cy="274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AAFE2FD-877B-4DAA-933C-E750421E99B7}"/>
              </a:ext>
            </a:extLst>
          </p:cNvPr>
          <p:cNvSpPr/>
          <p:nvPr/>
        </p:nvSpPr>
        <p:spPr>
          <a:xfrm>
            <a:off x="1213873" y="864435"/>
            <a:ext cx="1389842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Hippos</a:t>
            </a:r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7BB19BE-965F-4808-AE2E-E7C541BFCC97}"/>
              </a:ext>
            </a:extLst>
          </p:cNvPr>
          <p:cNvSpPr/>
          <p:nvPr/>
        </p:nvSpPr>
        <p:spPr>
          <a:xfrm>
            <a:off x="5425011" y="499681"/>
            <a:ext cx="2293749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Elephants</a:t>
            </a:r>
            <a:endParaRPr lang="en-GB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9A13542-CF32-447E-82CD-7C4C889D9C9B}"/>
              </a:ext>
            </a:extLst>
          </p:cNvPr>
          <p:cNvSpPr/>
          <p:nvPr/>
        </p:nvSpPr>
        <p:spPr>
          <a:xfrm>
            <a:off x="10283206" y="2043477"/>
            <a:ext cx="1389842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Zebras</a:t>
            </a:r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11C3496-A3AC-43D5-9DE3-AB6489B991C2}"/>
              </a:ext>
            </a:extLst>
          </p:cNvPr>
          <p:cNvSpPr/>
          <p:nvPr/>
        </p:nvSpPr>
        <p:spPr>
          <a:xfrm>
            <a:off x="1213873" y="5844270"/>
            <a:ext cx="2130820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Antelope</a:t>
            </a:r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7E83218-A9D2-456A-AC17-E14C455EA4AA}"/>
              </a:ext>
            </a:extLst>
          </p:cNvPr>
          <p:cNvSpPr/>
          <p:nvPr/>
        </p:nvSpPr>
        <p:spPr>
          <a:xfrm>
            <a:off x="4758276" y="5813231"/>
            <a:ext cx="2130820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Buzzards</a:t>
            </a:r>
            <a:endParaRPr lang="en-GB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E47A5E5-6334-4350-8001-7744E20B74BC}"/>
              </a:ext>
            </a:extLst>
          </p:cNvPr>
          <p:cNvSpPr/>
          <p:nvPr/>
        </p:nvSpPr>
        <p:spPr>
          <a:xfrm>
            <a:off x="7625078" y="3786729"/>
            <a:ext cx="2130820" cy="499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Eagles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2344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222</TotalTime>
  <Words>138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Tw Cen MT</vt:lpstr>
      <vt:lpstr>Droplet</vt:lpstr>
      <vt:lpstr>The Victoria Falls, Africa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Victoria Falls, Africa</dc:title>
  <dc:creator>The Rutters</dc:creator>
  <cp:lastModifiedBy> </cp:lastModifiedBy>
  <cp:revision>12</cp:revision>
  <dcterms:created xsi:type="dcterms:W3CDTF">2020-05-26T13:03:55Z</dcterms:created>
  <dcterms:modified xsi:type="dcterms:W3CDTF">2020-06-08T12:51:33Z</dcterms:modified>
</cp:coreProperties>
</file>