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537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088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086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90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207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692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52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953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489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279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661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960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95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0689C-CEC2-4CFE-9C83-35F64722688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AD8B5-C0C2-4AA4-8E99-8BEDFE6EE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556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32407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Letter Writing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90787">
            <a:off x="1626338" y="2559082"/>
            <a:ext cx="3814572" cy="4637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3058">
            <a:off x="9106831" y="2687724"/>
            <a:ext cx="2773362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426" y="4057650"/>
            <a:ext cx="348456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5374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Comic Sans MS" panose="030F0702030302020204" pitchFamily="66" charset="0"/>
              </a:rPr>
              <a:t>Why are Letters Important?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279650" y="1514476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 Have you ever received a letter?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426" y="4057650"/>
            <a:ext cx="348456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3058">
            <a:off x="7291388" y="1806576"/>
            <a:ext cx="2773362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286001" y="2351089"/>
            <a:ext cx="319029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What was the letter about?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279651" y="3133725"/>
            <a:ext cx="44069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Did you keep the letter to share again?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279650" y="3916364"/>
            <a:ext cx="41168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Did you write back and send a reply?</a:t>
            </a:r>
          </a:p>
        </p:txBody>
      </p:sp>
      <p:sp>
        <p:nvSpPr>
          <p:cNvPr id="2" name="Rectangle 1"/>
          <p:cNvSpPr/>
          <p:nvPr/>
        </p:nvSpPr>
        <p:spPr>
          <a:xfrm rot="20992794">
            <a:off x="6969126" y="4359275"/>
            <a:ext cx="1647825" cy="1485900"/>
          </a:xfrm>
          <a:prstGeom prst="rect">
            <a:avLst/>
          </a:prstGeom>
          <a:solidFill>
            <a:srgbClr val="D6C8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" name="Freeform: Shape 2"/>
          <p:cNvSpPr/>
          <p:nvPr/>
        </p:nvSpPr>
        <p:spPr>
          <a:xfrm>
            <a:off x="7554914" y="2214564"/>
            <a:ext cx="1819275" cy="1074737"/>
          </a:xfrm>
          <a:custGeom>
            <a:avLst/>
            <a:gdLst>
              <a:gd name="connsiteX0" fmla="*/ 25167 w 1818530"/>
              <a:gd name="connsiteY0" fmla="*/ 0 h 1040660"/>
              <a:gd name="connsiteX1" fmla="*/ 25167 w 1818530"/>
              <a:gd name="connsiteY1" fmla="*/ 0 h 1040660"/>
              <a:gd name="connsiteX2" fmla="*/ 159391 w 1818530"/>
              <a:gd name="connsiteY2" fmla="*/ 16778 h 1040660"/>
              <a:gd name="connsiteX3" fmla="*/ 201336 w 1818530"/>
              <a:gd name="connsiteY3" fmla="*/ 25167 h 1040660"/>
              <a:gd name="connsiteX4" fmla="*/ 276837 w 1818530"/>
              <a:gd name="connsiteY4" fmla="*/ 41945 h 1040660"/>
              <a:gd name="connsiteX5" fmla="*/ 461395 w 1818530"/>
              <a:gd name="connsiteY5" fmla="*/ 50334 h 1040660"/>
              <a:gd name="connsiteX6" fmla="*/ 503340 w 1818530"/>
              <a:gd name="connsiteY6" fmla="*/ 58723 h 1040660"/>
              <a:gd name="connsiteX7" fmla="*/ 528507 w 1818530"/>
              <a:gd name="connsiteY7" fmla="*/ 67111 h 1040660"/>
              <a:gd name="connsiteX8" fmla="*/ 629175 w 1818530"/>
              <a:gd name="connsiteY8" fmla="*/ 58723 h 1040660"/>
              <a:gd name="connsiteX9" fmla="*/ 696287 w 1818530"/>
              <a:gd name="connsiteY9" fmla="*/ 41945 h 1040660"/>
              <a:gd name="connsiteX10" fmla="*/ 721454 w 1818530"/>
              <a:gd name="connsiteY10" fmla="*/ 50334 h 1040660"/>
              <a:gd name="connsiteX11" fmla="*/ 780177 w 1818530"/>
              <a:gd name="connsiteY11" fmla="*/ 67111 h 1040660"/>
              <a:gd name="connsiteX12" fmla="*/ 880844 w 1818530"/>
              <a:gd name="connsiteY12" fmla="*/ 58723 h 1040660"/>
              <a:gd name="connsiteX13" fmla="*/ 989901 w 1818530"/>
              <a:gd name="connsiteY13" fmla="*/ 75500 h 1040660"/>
              <a:gd name="connsiteX14" fmla="*/ 1124125 w 1818530"/>
              <a:gd name="connsiteY14" fmla="*/ 67111 h 1040660"/>
              <a:gd name="connsiteX15" fmla="*/ 1216404 w 1818530"/>
              <a:gd name="connsiteY15" fmla="*/ 75500 h 1040660"/>
              <a:gd name="connsiteX16" fmla="*/ 1241571 w 1818530"/>
              <a:gd name="connsiteY16" fmla="*/ 83889 h 1040660"/>
              <a:gd name="connsiteX17" fmla="*/ 1359017 w 1818530"/>
              <a:gd name="connsiteY17" fmla="*/ 92278 h 1040660"/>
              <a:gd name="connsiteX18" fmla="*/ 1384184 w 1818530"/>
              <a:gd name="connsiteY18" fmla="*/ 100667 h 1040660"/>
              <a:gd name="connsiteX19" fmla="*/ 1602298 w 1818530"/>
              <a:gd name="connsiteY19" fmla="*/ 83889 h 1040660"/>
              <a:gd name="connsiteX20" fmla="*/ 1627465 w 1818530"/>
              <a:gd name="connsiteY20" fmla="*/ 75500 h 1040660"/>
              <a:gd name="connsiteX21" fmla="*/ 1686188 w 1818530"/>
              <a:gd name="connsiteY21" fmla="*/ 92278 h 1040660"/>
              <a:gd name="connsiteX22" fmla="*/ 1736522 w 1818530"/>
              <a:gd name="connsiteY22" fmla="*/ 125834 h 1040660"/>
              <a:gd name="connsiteX23" fmla="*/ 1786855 w 1818530"/>
              <a:gd name="connsiteY23" fmla="*/ 142612 h 1040660"/>
              <a:gd name="connsiteX24" fmla="*/ 1795244 w 1818530"/>
              <a:gd name="connsiteY24" fmla="*/ 385893 h 1040660"/>
              <a:gd name="connsiteX25" fmla="*/ 1761688 w 1818530"/>
              <a:gd name="connsiteY25" fmla="*/ 427838 h 1040660"/>
              <a:gd name="connsiteX26" fmla="*/ 1744911 w 1818530"/>
              <a:gd name="connsiteY26" fmla="*/ 453005 h 1040660"/>
              <a:gd name="connsiteX27" fmla="*/ 1694577 w 1818530"/>
              <a:gd name="connsiteY27" fmla="*/ 494950 h 1040660"/>
              <a:gd name="connsiteX28" fmla="*/ 1661021 w 1818530"/>
              <a:gd name="connsiteY28" fmla="*/ 545284 h 1040660"/>
              <a:gd name="connsiteX29" fmla="*/ 1644243 w 1818530"/>
              <a:gd name="connsiteY29" fmla="*/ 570451 h 1040660"/>
              <a:gd name="connsiteX30" fmla="*/ 1619076 w 1818530"/>
              <a:gd name="connsiteY30" fmla="*/ 587229 h 1040660"/>
              <a:gd name="connsiteX31" fmla="*/ 1577131 w 1818530"/>
              <a:gd name="connsiteY31" fmla="*/ 637563 h 1040660"/>
              <a:gd name="connsiteX32" fmla="*/ 1526797 w 1818530"/>
              <a:gd name="connsiteY32" fmla="*/ 671119 h 1040660"/>
              <a:gd name="connsiteX33" fmla="*/ 1476463 w 1818530"/>
              <a:gd name="connsiteY33" fmla="*/ 713064 h 1040660"/>
              <a:gd name="connsiteX34" fmla="*/ 1451296 w 1818530"/>
              <a:gd name="connsiteY34" fmla="*/ 721453 h 1040660"/>
              <a:gd name="connsiteX35" fmla="*/ 1409351 w 1818530"/>
              <a:gd name="connsiteY35" fmla="*/ 788565 h 1040660"/>
              <a:gd name="connsiteX36" fmla="*/ 1367406 w 1818530"/>
              <a:gd name="connsiteY36" fmla="*/ 822121 h 1040660"/>
              <a:gd name="connsiteX37" fmla="*/ 1342239 w 1818530"/>
              <a:gd name="connsiteY37" fmla="*/ 847288 h 1040660"/>
              <a:gd name="connsiteX38" fmla="*/ 1325461 w 1818530"/>
              <a:gd name="connsiteY38" fmla="*/ 872455 h 1040660"/>
              <a:gd name="connsiteX39" fmla="*/ 1300294 w 1818530"/>
              <a:gd name="connsiteY39" fmla="*/ 880844 h 1040660"/>
              <a:gd name="connsiteX40" fmla="*/ 1241571 w 1818530"/>
              <a:gd name="connsiteY40" fmla="*/ 956345 h 1040660"/>
              <a:gd name="connsiteX41" fmla="*/ 1191237 w 1818530"/>
              <a:gd name="connsiteY41" fmla="*/ 989900 h 1040660"/>
              <a:gd name="connsiteX42" fmla="*/ 1157681 w 1818530"/>
              <a:gd name="connsiteY42" fmla="*/ 1040234 h 1040660"/>
              <a:gd name="connsiteX43" fmla="*/ 1073791 w 1818530"/>
              <a:gd name="connsiteY43" fmla="*/ 1015067 h 1040660"/>
              <a:gd name="connsiteX44" fmla="*/ 1040235 w 1818530"/>
              <a:gd name="connsiteY44" fmla="*/ 998289 h 1040660"/>
              <a:gd name="connsiteX45" fmla="*/ 973123 w 1818530"/>
              <a:gd name="connsiteY45" fmla="*/ 981511 h 1040660"/>
              <a:gd name="connsiteX46" fmla="*/ 922789 w 1818530"/>
              <a:gd name="connsiteY46" fmla="*/ 947956 h 1040660"/>
              <a:gd name="connsiteX47" fmla="*/ 872455 w 1818530"/>
              <a:gd name="connsiteY47" fmla="*/ 922789 h 1040660"/>
              <a:gd name="connsiteX48" fmla="*/ 822122 w 1818530"/>
              <a:gd name="connsiteY48" fmla="*/ 906011 h 1040660"/>
              <a:gd name="connsiteX49" fmla="*/ 796955 w 1818530"/>
              <a:gd name="connsiteY49" fmla="*/ 897622 h 1040660"/>
              <a:gd name="connsiteX50" fmla="*/ 771788 w 1818530"/>
              <a:gd name="connsiteY50" fmla="*/ 880844 h 1040660"/>
              <a:gd name="connsiteX51" fmla="*/ 696287 w 1818530"/>
              <a:gd name="connsiteY51" fmla="*/ 855677 h 1040660"/>
              <a:gd name="connsiteX52" fmla="*/ 671120 w 1818530"/>
              <a:gd name="connsiteY52" fmla="*/ 847288 h 1040660"/>
              <a:gd name="connsiteX53" fmla="*/ 595619 w 1818530"/>
              <a:gd name="connsiteY53" fmla="*/ 813732 h 1040660"/>
              <a:gd name="connsiteX54" fmla="*/ 570452 w 1818530"/>
              <a:gd name="connsiteY54" fmla="*/ 805343 h 1040660"/>
              <a:gd name="connsiteX55" fmla="*/ 461395 w 1818530"/>
              <a:gd name="connsiteY55" fmla="*/ 763398 h 1040660"/>
              <a:gd name="connsiteX56" fmla="*/ 385894 w 1818530"/>
              <a:gd name="connsiteY56" fmla="*/ 713064 h 1040660"/>
              <a:gd name="connsiteX57" fmla="*/ 360727 w 1818530"/>
              <a:gd name="connsiteY57" fmla="*/ 696286 h 1040660"/>
              <a:gd name="connsiteX58" fmla="*/ 327171 w 1818530"/>
              <a:gd name="connsiteY58" fmla="*/ 687897 h 1040660"/>
              <a:gd name="connsiteX59" fmla="*/ 302004 w 1818530"/>
              <a:gd name="connsiteY59" fmla="*/ 671119 h 1040660"/>
              <a:gd name="connsiteX60" fmla="*/ 276837 w 1818530"/>
              <a:gd name="connsiteY60" fmla="*/ 662730 h 1040660"/>
              <a:gd name="connsiteX61" fmla="*/ 226503 w 1818530"/>
              <a:gd name="connsiteY61" fmla="*/ 629174 h 1040660"/>
              <a:gd name="connsiteX62" fmla="*/ 167780 w 1818530"/>
              <a:gd name="connsiteY62" fmla="*/ 612396 h 1040660"/>
              <a:gd name="connsiteX63" fmla="*/ 117446 w 1818530"/>
              <a:gd name="connsiteY63" fmla="*/ 578840 h 1040660"/>
              <a:gd name="connsiteX64" fmla="*/ 92279 w 1818530"/>
              <a:gd name="connsiteY64" fmla="*/ 570451 h 1040660"/>
              <a:gd name="connsiteX65" fmla="*/ 41945 w 1818530"/>
              <a:gd name="connsiteY65" fmla="*/ 545284 h 1040660"/>
              <a:gd name="connsiteX66" fmla="*/ 16778 w 1818530"/>
              <a:gd name="connsiteY66" fmla="*/ 486561 h 1040660"/>
              <a:gd name="connsiteX67" fmla="*/ 0 w 1818530"/>
              <a:gd name="connsiteY67" fmla="*/ 419449 h 1040660"/>
              <a:gd name="connsiteX68" fmla="*/ 8389 w 1818530"/>
              <a:gd name="connsiteY68" fmla="*/ 251669 h 1040660"/>
              <a:gd name="connsiteX69" fmla="*/ 25167 w 1818530"/>
              <a:gd name="connsiteY69" fmla="*/ 201335 h 1040660"/>
              <a:gd name="connsiteX70" fmla="*/ 25167 w 1818530"/>
              <a:gd name="connsiteY70" fmla="*/ 0 h 1040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818530" h="1040660">
                <a:moveTo>
                  <a:pt x="25167" y="0"/>
                </a:moveTo>
                <a:lnTo>
                  <a:pt x="25167" y="0"/>
                </a:lnTo>
                <a:cubicBezTo>
                  <a:pt x="74333" y="5463"/>
                  <a:pt x="111511" y="8798"/>
                  <a:pt x="159391" y="16778"/>
                </a:cubicBezTo>
                <a:cubicBezTo>
                  <a:pt x="173456" y="19122"/>
                  <a:pt x="187503" y="21709"/>
                  <a:pt x="201336" y="25167"/>
                </a:cubicBezTo>
                <a:cubicBezTo>
                  <a:pt x="245540" y="36218"/>
                  <a:pt x="212201" y="37328"/>
                  <a:pt x="276837" y="41945"/>
                </a:cubicBezTo>
                <a:cubicBezTo>
                  <a:pt x="338263" y="46333"/>
                  <a:pt x="399876" y="47538"/>
                  <a:pt x="461395" y="50334"/>
                </a:cubicBezTo>
                <a:cubicBezTo>
                  <a:pt x="475377" y="53130"/>
                  <a:pt x="489507" y="55265"/>
                  <a:pt x="503340" y="58723"/>
                </a:cubicBezTo>
                <a:cubicBezTo>
                  <a:pt x="511919" y="60868"/>
                  <a:pt x="519664" y="67111"/>
                  <a:pt x="528507" y="67111"/>
                </a:cubicBezTo>
                <a:cubicBezTo>
                  <a:pt x="562179" y="67111"/>
                  <a:pt x="595619" y="61519"/>
                  <a:pt x="629175" y="58723"/>
                </a:cubicBezTo>
                <a:cubicBezTo>
                  <a:pt x="649034" y="52103"/>
                  <a:pt x="676041" y="41945"/>
                  <a:pt x="696287" y="41945"/>
                </a:cubicBezTo>
                <a:cubicBezTo>
                  <a:pt x="705130" y="41945"/>
                  <a:pt x="712951" y="47905"/>
                  <a:pt x="721454" y="50334"/>
                </a:cubicBezTo>
                <a:cubicBezTo>
                  <a:pt x="795216" y="71409"/>
                  <a:pt x="719815" y="46993"/>
                  <a:pt x="780177" y="67111"/>
                </a:cubicBezTo>
                <a:cubicBezTo>
                  <a:pt x="813733" y="64315"/>
                  <a:pt x="847172" y="58723"/>
                  <a:pt x="880844" y="58723"/>
                </a:cubicBezTo>
                <a:cubicBezTo>
                  <a:pt x="929160" y="58723"/>
                  <a:pt x="949375" y="65368"/>
                  <a:pt x="989901" y="75500"/>
                </a:cubicBezTo>
                <a:cubicBezTo>
                  <a:pt x="1034642" y="72704"/>
                  <a:pt x="1079296" y="67111"/>
                  <a:pt x="1124125" y="67111"/>
                </a:cubicBezTo>
                <a:cubicBezTo>
                  <a:pt x="1155012" y="67111"/>
                  <a:pt x="1185828" y="71132"/>
                  <a:pt x="1216404" y="75500"/>
                </a:cubicBezTo>
                <a:cubicBezTo>
                  <a:pt x="1225158" y="76751"/>
                  <a:pt x="1232789" y="82856"/>
                  <a:pt x="1241571" y="83889"/>
                </a:cubicBezTo>
                <a:cubicBezTo>
                  <a:pt x="1280551" y="88475"/>
                  <a:pt x="1319868" y="89482"/>
                  <a:pt x="1359017" y="92278"/>
                </a:cubicBezTo>
                <a:cubicBezTo>
                  <a:pt x="1367406" y="95074"/>
                  <a:pt x="1375341" y="100667"/>
                  <a:pt x="1384184" y="100667"/>
                </a:cubicBezTo>
                <a:cubicBezTo>
                  <a:pt x="1480580" y="100667"/>
                  <a:pt x="1519651" y="94220"/>
                  <a:pt x="1602298" y="83889"/>
                </a:cubicBezTo>
                <a:cubicBezTo>
                  <a:pt x="1610687" y="81093"/>
                  <a:pt x="1618622" y="75500"/>
                  <a:pt x="1627465" y="75500"/>
                </a:cubicBezTo>
                <a:cubicBezTo>
                  <a:pt x="1631809" y="75500"/>
                  <a:pt x="1679067" y="88322"/>
                  <a:pt x="1686188" y="92278"/>
                </a:cubicBezTo>
                <a:cubicBezTo>
                  <a:pt x="1703815" y="102071"/>
                  <a:pt x="1717392" y="119457"/>
                  <a:pt x="1736522" y="125834"/>
                </a:cubicBezTo>
                <a:lnTo>
                  <a:pt x="1786855" y="142612"/>
                </a:lnTo>
                <a:cubicBezTo>
                  <a:pt x="1843118" y="227006"/>
                  <a:pt x="1810329" y="167166"/>
                  <a:pt x="1795244" y="385893"/>
                </a:cubicBezTo>
                <a:cubicBezTo>
                  <a:pt x="1793291" y="414209"/>
                  <a:pt x="1783239" y="413471"/>
                  <a:pt x="1761688" y="427838"/>
                </a:cubicBezTo>
                <a:cubicBezTo>
                  <a:pt x="1756096" y="436227"/>
                  <a:pt x="1752040" y="445876"/>
                  <a:pt x="1744911" y="453005"/>
                </a:cubicBezTo>
                <a:cubicBezTo>
                  <a:pt x="1696437" y="501480"/>
                  <a:pt x="1742683" y="433100"/>
                  <a:pt x="1694577" y="494950"/>
                </a:cubicBezTo>
                <a:cubicBezTo>
                  <a:pt x="1682197" y="510867"/>
                  <a:pt x="1672206" y="528506"/>
                  <a:pt x="1661021" y="545284"/>
                </a:cubicBezTo>
                <a:cubicBezTo>
                  <a:pt x="1655428" y="553673"/>
                  <a:pt x="1652632" y="564858"/>
                  <a:pt x="1644243" y="570451"/>
                </a:cubicBezTo>
                <a:lnTo>
                  <a:pt x="1619076" y="587229"/>
                </a:lnTo>
                <a:cubicBezTo>
                  <a:pt x="1604162" y="609600"/>
                  <a:pt x="1599490" y="620173"/>
                  <a:pt x="1577131" y="637563"/>
                </a:cubicBezTo>
                <a:cubicBezTo>
                  <a:pt x="1561214" y="649943"/>
                  <a:pt x="1541056" y="656860"/>
                  <a:pt x="1526797" y="671119"/>
                </a:cubicBezTo>
                <a:cubicBezTo>
                  <a:pt x="1508244" y="689672"/>
                  <a:pt x="1499822" y="701385"/>
                  <a:pt x="1476463" y="713064"/>
                </a:cubicBezTo>
                <a:cubicBezTo>
                  <a:pt x="1468554" y="717019"/>
                  <a:pt x="1459685" y="718657"/>
                  <a:pt x="1451296" y="721453"/>
                </a:cubicBezTo>
                <a:cubicBezTo>
                  <a:pt x="1431330" y="781352"/>
                  <a:pt x="1449233" y="761977"/>
                  <a:pt x="1409351" y="788565"/>
                </a:cubicBezTo>
                <a:cubicBezTo>
                  <a:pt x="1371828" y="844850"/>
                  <a:pt x="1416031" y="789705"/>
                  <a:pt x="1367406" y="822121"/>
                </a:cubicBezTo>
                <a:cubicBezTo>
                  <a:pt x="1357535" y="828702"/>
                  <a:pt x="1349834" y="838174"/>
                  <a:pt x="1342239" y="847288"/>
                </a:cubicBezTo>
                <a:cubicBezTo>
                  <a:pt x="1335784" y="855033"/>
                  <a:pt x="1333334" y="866157"/>
                  <a:pt x="1325461" y="872455"/>
                </a:cubicBezTo>
                <a:cubicBezTo>
                  <a:pt x="1318556" y="877979"/>
                  <a:pt x="1308683" y="878048"/>
                  <a:pt x="1300294" y="880844"/>
                </a:cubicBezTo>
                <a:cubicBezTo>
                  <a:pt x="1280777" y="910120"/>
                  <a:pt x="1268865" y="935117"/>
                  <a:pt x="1241571" y="956345"/>
                </a:cubicBezTo>
                <a:cubicBezTo>
                  <a:pt x="1225654" y="968725"/>
                  <a:pt x="1191237" y="989900"/>
                  <a:pt x="1191237" y="989900"/>
                </a:cubicBezTo>
                <a:cubicBezTo>
                  <a:pt x="1180052" y="1006678"/>
                  <a:pt x="1177244" y="1045125"/>
                  <a:pt x="1157681" y="1040234"/>
                </a:cubicBezTo>
                <a:cubicBezTo>
                  <a:pt x="1133597" y="1034213"/>
                  <a:pt x="1094215" y="1025279"/>
                  <a:pt x="1073791" y="1015067"/>
                </a:cubicBezTo>
                <a:cubicBezTo>
                  <a:pt x="1062606" y="1009474"/>
                  <a:pt x="1052099" y="1002244"/>
                  <a:pt x="1040235" y="998289"/>
                </a:cubicBezTo>
                <a:cubicBezTo>
                  <a:pt x="1021639" y="992090"/>
                  <a:pt x="991959" y="991975"/>
                  <a:pt x="973123" y="981511"/>
                </a:cubicBezTo>
                <a:cubicBezTo>
                  <a:pt x="955496" y="971718"/>
                  <a:pt x="941919" y="954333"/>
                  <a:pt x="922789" y="947956"/>
                </a:cubicBezTo>
                <a:cubicBezTo>
                  <a:pt x="831010" y="917363"/>
                  <a:pt x="970024" y="966153"/>
                  <a:pt x="872455" y="922789"/>
                </a:cubicBezTo>
                <a:cubicBezTo>
                  <a:pt x="856294" y="915606"/>
                  <a:pt x="838900" y="911604"/>
                  <a:pt x="822122" y="906011"/>
                </a:cubicBezTo>
                <a:cubicBezTo>
                  <a:pt x="813733" y="903215"/>
                  <a:pt x="804313" y="902527"/>
                  <a:pt x="796955" y="897622"/>
                </a:cubicBezTo>
                <a:cubicBezTo>
                  <a:pt x="788566" y="892029"/>
                  <a:pt x="781001" y="884939"/>
                  <a:pt x="771788" y="880844"/>
                </a:cubicBezTo>
                <a:lnTo>
                  <a:pt x="696287" y="855677"/>
                </a:lnTo>
                <a:cubicBezTo>
                  <a:pt x="687898" y="852881"/>
                  <a:pt x="678478" y="852193"/>
                  <a:pt x="671120" y="847288"/>
                </a:cubicBezTo>
                <a:cubicBezTo>
                  <a:pt x="631238" y="820700"/>
                  <a:pt x="655518" y="833698"/>
                  <a:pt x="595619" y="813732"/>
                </a:cubicBezTo>
                <a:cubicBezTo>
                  <a:pt x="587230" y="810936"/>
                  <a:pt x="577810" y="810248"/>
                  <a:pt x="570452" y="805343"/>
                </a:cubicBezTo>
                <a:cubicBezTo>
                  <a:pt x="503666" y="760819"/>
                  <a:pt x="540080" y="774639"/>
                  <a:pt x="461395" y="763398"/>
                </a:cubicBezTo>
                <a:lnTo>
                  <a:pt x="385894" y="713064"/>
                </a:lnTo>
                <a:cubicBezTo>
                  <a:pt x="377505" y="707471"/>
                  <a:pt x="370508" y="698731"/>
                  <a:pt x="360727" y="696286"/>
                </a:cubicBezTo>
                <a:lnTo>
                  <a:pt x="327171" y="687897"/>
                </a:lnTo>
                <a:cubicBezTo>
                  <a:pt x="318782" y="682304"/>
                  <a:pt x="311022" y="675628"/>
                  <a:pt x="302004" y="671119"/>
                </a:cubicBezTo>
                <a:cubicBezTo>
                  <a:pt x="294095" y="667164"/>
                  <a:pt x="284567" y="667024"/>
                  <a:pt x="276837" y="662730"/>
                </a:cubicBezTo>
                <a:cubicBezTo>
                  <a:pt x="259210" y="652937"/>
                  <a:pt x="246066" y="634065"/>
                  <a:pt x="226503" y="629174"/>
                </a:cubicBezTo>
                <a:cubicBezTo>
                  <a:pt x="218605" y="627199"/>
                  <a:pt x="177627" y="617866"/>
                  <a:pt x="167780" y="612396"/>
                </a:cubicBezTo>
                <a:cubicBezTo>
                  <a:pt x="150153" y="602603"/>
                  <a:pt x="136576" y="585217"/>
                  <a:pt x="117446" y="578840"/>
                </a:cubicBezTo>
                <a:cubicBezTo>
                  <a:pt x="109057" y="576044"/>
                  <a:pt x="100188" y="574406"/>
                  <a:pt x="92279" y="570451"/>
                </a:cubicBezTo>
                <a:cubicBezTo>
                  <a:pt x="27230" y="537926"/>
                  <a:pt x="105203" y="566370"/>
                  <a:pt x="41945" y="545284"/>
                </a:cubicBezTo>
                <a:cubicBezTo>
                  <a:pt x="22271" y="486263"/>
                  <a:pt x="47877" y="559125"/>
                  <a:pt x="16778" y="486561"/>
                </a:cubicBezTo>
                <a:cubicBezTo>
                  <a:pt x="7105" y="463990"/>
                  <a:pt x="4924" y="444068"/>
                  <a:pt x="0" y="419449"/>
                </a:cubicBezTo>
                <a:cubicBezTo>
                  <a:pt x="2796" y="363522"/>
                  <a:pt x="1970" y="307296"/>
                  <a:pt x="8389" y="251669"/>
                </a:cubicBezTo>
                <a:cubicBezTo>
                  <a:pt x="10416" y="234100"/>
                  <a:pt x="25167" y="201335"/>
                  <a:pt x="25167" y="201335"/>
                </a:cubicBezTo>
                <a:cubicBezTo>
                  <a:pt x="39092" y="103857"/>
                  <a:pt x="25167" y="33556"/>
                  <a:pt x="25167" y="0"/>
                </a:cubicBezTo>
                <a:close/>
              </a:path>
            </a:pathLst>
          </a:custGeom>
          <a:solidFill>
            <a:srgbClr val="FDFD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39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Comic Sans MS" panose="030F0702030302020204" pitchFamily="66" charset="0"/>
              </a:rPr>
              <a:t>Different Types of Letters</a:t>
            </a:r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274888" y="1473201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People send letters for many different reasons.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Can you think why you might send or receive a letter?</a:t>
            </a:r>
          </a:p>
        </p:txBody>
      </p:sp>
      <p:sp>
        <p:nvSpPr>
          <p:cNvPr id="15" name="TextBox 1"/>
          <p:cNvSpPr txBox="1">
            <a:spLocks noChangeArrowheads="1"/>
          </p:cNvSpPr>
          <p:nvPr/>
        </p:nvSpPr>
        <p:spPr bwMode="auto">
          <a:xfrm>
            <a:off x="7956550" y="3230563"/>
            <a:ext cx="2038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  <a:defRPr/>
            </a:pPr>
            <a:r>
              <a:rPr lang="en-GB" altLang="en-US" sz="2000" dirty="0">
                <a:latin typeface="Comic Sans MS" panose="030F0702030302020204" pitchFamily="66" charset="0"/>
                <a:cs typeface="Arial" panose="020B0604020202020204" pitchFamily="34" charset="0"/>
              </a:rPr>
              <a:t>To complain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1468">
            <a:off x="7996238" y="2771776"/>
            <a:ext cx="2146300" cy="131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8"/>
          <p:cNvSpPr txBox="1">
            <a:spLocks noChangeArrowheads="1"/>
          </p:cNvSpPr>
          <p:nvPr/>
        </p:nvSpPr>
        <p:spPr bwMode="auto">
          <a:xfrm>
            <a:off x="7356475" y="4730750"/>
            <a:ext cx="203993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2000" dirty="0">
                <a:latin typeface="Comic Sans MS" panose="030F0702030302020204" pitchFamily="66" charset="0"/>
                <a:cs typeface="Arial" panose="020B0604020202020204" pitchFamily="34" charset="0"/>
              </a:rPr>
              <a:t>To give or receive information</a:t>
            </a:r>
          </a:p>
        </p:txBody>
      </p:sp>
      <p:sp>
        <p:nvSpPr>
          <p:cNvPr id="18" name="TextBox 9"/>
          <p:cNvSpPr txBox="1">
            <a:spLocks noChangeArrowheads="1"/>
          </p:cNvSpPr>
          <p:nvPr/>
        </p:nvSpPr>
        <p:spPr bwMode="auto">
          <a:xfrm>
            <a:off x="5268914" y="3382964"/>
            <a:ext cx="23256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2000" dirty="0">
                <a:latin typeface="Comic Sans MS" panose="030F0702030302020204" pitchFamily="66" charset="0"/>
                <a:cs typeface="Arial" panose="020B0604020202020204" pitchFamily="34" charset="0"/>
              </a:rPr>
              <a:t>To make appointments</a:t>
            </a:r>
          </a:p>
        </p:txBody>
      </p:sp>
      <p:sp>
        <p:nvSpPr>
          <p:cNvPr id="19" name="TextBox 10"/>
          <p:cNvSpPr txBox="1">
            <a:spLocks noChangeArrowheads="1"/>
          </p:cNvSpPr>
          <p:nvPr/>
        </p:nvSpPr>
        <p:spPr bwMode="auto">
          <a:xfrm>
            <a:off x="4549776" y="4981576"/>
            <a:ext cx="23272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2000" dirty="0">
                <a:latin typeface="Comic Sans MS" panose="030F0702030302020204" pitchFamily="66" charset="0"/>
                <a:cs typeface="Arial" panose="020B0604020202020204" pitchFamily="34" charset="0"/>
              </a:rPr>
              <a:t>To send a postcard telling someone about your holiday </a:t>
            </a: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2563814" y="2559051"/>
            <a:ext cx="23272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2000" dirty="0">
                <a:latin typeface="Comic Sans MS" panose="030F0702030302020204" pitchFamily="66" charset="0"/>
                <a:cs typeface="Arial" panose="020B0604020202020204" pitchFamily="34" charset="0"/>
              </a:rPr>
              <a:t>To say,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2000" dirty="0">
                <a:latin typeface="Comic Sans MS" panose="030F0702030302020204" pitchFamily="66" charset="0"/>
                <a:cs typeface="Arial" panose="020B0604020202020204" pitchFamily="34" charset="0"/>
              </a:rPr>
              <a:t>“thank you.”</a:t>
            </a:r>
          </a:p>
        </p:txBody>
      </p:sp>
      <p:sp>
        <p:nvSpPr>
          <p:cNvPr id="21" name="TextBox 12"/>
          <p:cNvSpPr txBox="1">
            <a:spLocks noChangeArrowheads="1"/>
          </p:cNvSpPr>
          <p:nvPr/>
        </p:nvSpPr>
        <p:spPr bwMode="auto">
          <a:xfrm>
            <a:off x="2474914" y="4338639"/>
            <a:ext cx="20732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  <a:defRPr/>
            </a:pPr>
            <a:r>
              <a:rPr lang="en-GB" altLang="en-US" sz="2000" dirty="0">
                <a:latin typeface="Comic Sans MS" panose="030F0702030302020204" pitchFamily="66" charset="0"/>
                <a:cs typeface="Arial" panose="020B0604020202020204" pitchFamily="34" charset="0"/>
              </a:rPr>
              <a:t>To write to friends or family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5975">
            <a:off x="2438401" y="4110038"/>
            <a:ext cx="2144713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5114925" y="2940050"/>
            <a:ext cx="2795588" cy="1720850"/>
            <a:chOff x="3590660" y="2940050"/>
            <a:chExt cx="2795587" cy="1720850"/>
          </a:xfrm>
        </p:grpSpPr>
        <p:pic>
          <p:nvPicPr>
            <p:cNvPr id="10272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0660" y="2940050"/>
              <a:ext cx="2795587" cy="1720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Rectangle 32"/>
            <p:cNvSpPr/>
            <p:nvPr/>
          </p:nvSpPr>
          <p:spPr>
            <a:xfrm>
              <a:off x="4185973" y="3078163"/>
              <a:ext cx="1646236" cy="12509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10274" name="Rectangle 27"/>
            <p:cNvSpPr>
              <a:spLocks noChangeArrowheads="1"/>
            </p:cNvSpPr>
            <p:nvPr/>
          </p:nvSpPr>
          <p:spPr bwMode="auto">
            <a:xfrm>
              <a:off x="4377637" y="3445240"/>
              <a:ext cx="1168048" cy="1068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Lucy Roberts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34 Woods Street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Darwin, NT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0800</a:t>
              </a:r>
            </a:p>
          </p:txBody>
        </p:sp>
        <p:pic>
          <p:nvPicPr>
            <p:cNvPr id="10275" name="Picture 3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4376" y="3050409"/>
              <a:ext cx="477525" cy="395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Group 35"/>
          <p:cNvGrpSpPr>
            <a:grpSpLocks/>
          </p:cNvGrpSpPr>
          <p:nvPr/>
        </p:nvGrpSpPr>
        <p:grpSpPr bwMode="auto">
          <a:xfrm>
            <a:off x="4087813" y="4927601"/>
            <a:ext cx="3587750" cy="1476622"/>
            <a:chOff x="2563573" y="4927600"/>
            <a:chExt cx="3587750" cy="1476622"/>
          </a:xfrm>
        </p:grpSpPr>
        <p:pic>
          <p:nvPicPr>
            <p:cNvPr id="10268" name="Picture 24"/>
            <p:cNvPicPr>
              <a:picLocks noChangeAspect="1"/>
            </p:cNvPicPr>
            <p:nvPr/>
          </p:nvPicPr>
          <p:blipFill>
            <a:blip r:embed="rId6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3573" y="4927600"/>
              <a:ext cx="3587750" cy="1471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28"/>
            <p:cNvSpPr/>
            <p:nvPr/>
          </p:nvSpPr>
          <p:spPr>
            <a:xfrm>
              <a:off x="3473210" y="5014913"/>
              <a:ext cx="1958975" cy="11033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10270" name="Rectangle 29"/>
            <p:cNvSpPr>
              <a:spLocks noChangeArrowheads="1"/>
            </p:cNvSpPr>
            <p:nvPr/>
          </p:nvSpPr>
          <p:spPr bwMode="auto">
            <a:xfrm>
              <a:off x="3588933" y="5335486"/>
              <a:ext cx="1168048" cy="1068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Adam West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56 Forest Street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Darwin, NT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0800</a:t>
              </a:r>
            </a:p>
          </p:txBody>
        </p:sp>
        <p:pic>
          <p:nvPicPr>
            <p:cNvPr id="10271" name="Picture 3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5006" y="4981575"/>
              <a:ext cx="510762" cy="422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2263775" y="2374900"/>
            <a:ext cx="2825750" cy="1409700"/>
            <a:chOff x="739535" y="2374900"/>
            <a:chExt cx="2825750" cy="1409700"/>
          </a:xfrm>
        </p:grpSpPr>
        <p:pic>
          <p:nvPicPr>
            <p:cNvPr id="10265" name="Picture 2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330"/>
            <a:stretch>
              <a:fillRect/>
            </a:stretch>
          </p:blipFill>
          <p:spPr bwMode="auto">
            <a:xfrm rot="-383424">
              <a:off x="739535" y="2374900"/>
              <a:ext cx="2825750" cy="140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 rot="21236364">
              <a:off x="2769948" y="2481263"/>
              <a:ext cx="606425" cy="3667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Comic Sans MS" panose="030F0702030302020204" pitchFamily="66" charset="0"/>
              </a:endParaRPr>
            </a:p>
          </p:txBody>
        </p:sp>
        <p:pic>
          <p:nvPicPr>
            <p:cNvPr id="10267" name="Picture 3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653258">
              <a:off x="3002882" y="2432792"/>
              <a:ext cx="414170" cy="342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435850" y="4657726"/>
            <a:ext cx="2146300" cy="1319213"/>
            <a:chOff x="5911850" y="4657725"/>
            <a:chExt cx="2146300" cy="1319213"/>
          </a:xfrm>
        </p:grpSpPr>
        <p:pic>
          <p:nvPicPr>
            <p:cNvPr id="10262" name="Picture 25"/>
            <p:cNvPicPr>
              <a:picLocks noChangeAspect="1"/>
            </p:cNvPicPr>
            <p:nvPr/>
          </p:nvPicPr>
          <p:blipFill>
            <a:blip r:embed="rId2">
              <a:grayscl/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1850" y="4657725"/>
              <a:ext cx="2146300" cy="131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6151563" y="4927600"/>
              <a:ext cx="895350" cy="7239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10264" name="Rectangle 29"/>
            <p:cNvSpPr>
              <a:spLocks noChangeArrowheads="1"/>
            </p:cNvSpPr>
            <p:nvPr/>
          </p:nvSpPr>
          <p:spPr bwMode="auto">
            <a:xfrm>
              <a:off x="6225340" y="4893451"/>
              <a:ext cx="1264421" cy="1068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Teddy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5 Porridge Street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Darwin, NT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  <a:latin typeface="Comic Sans MS" panose="030F0702030302020204" pitchFamily="66" charset="0"/>
                </a:rPr>
                <a:t>0800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3084513" y="2940051"/>
            <a:ext cx="914400" cy="4429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 rot="884442">
            <a:off x="8223250" y="2925763"/>
            <a:ext cx="914400" cy="665162"/>
          </a:xfrm>
          <a:prstGeom prst="rect">
            <a:avLst/>
          </a:prstGeom>
          <a:solidFill>
            <a:srgbClr val="FFC1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 rot="20674650">
            <a:off x="2598738" y="4518025"/>
            <a:ext cx="914400" cy="666750"/>
          </a:xfrm>
          <a:prstGeom prst="rect">
            <a:avLst/>
          </a:prstGeom>
          <a:solidFill>
            <a:srgbClr val="FFBF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0259" name="Rectangle 27"/>
          <p:cNvSpPr>
            <a:spLocks noChangeArrowheads="1"/>
          </p:cNvSpPr>
          <p:nvPr/>
        </p:nvSpPr>
        <p:spPr bwMode="auto">
          <a:xfrm rot="21176322">
            <a:off x="2774951" y="2700339"/>
            <a:ext cx="1166813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Susie Brown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2 Sally Street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Darwin, NT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0800</a:t>
            </a:r>
          </a:p>
        </p:txBody>
      </p:sp>
      <p:sp>
        <p:nvSpPr>
          <p:cNvPr id="10260" name="Rectangle 27"/>
          <p:cNvSpPr>
            <a:spLocks noChangeArrowheads="1"/>
          </p:cNvSpPr>
          <p:nvPr/>
        </p:nvSpPr>
        <p:spPr bwMode="auto">
          <a:xfrm rot="20823167">
            <a:off x="2798763" y="4403725"/>
            <a:ext cx="1168400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George Shaw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16 Ward Street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Darwin, NT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0800</a:t>
            </a:r>
          </a:p>
        </p:txBody>
      </p:sp>
      <p:sp>
        <p:nvSpPr>
          <p:cNvPr id="10261" name="Rectangle 27"/>
          <p:cNvSpPr>
            <a:spLocks noChangeArrowheads="1"/>
          </p:cNvSpPr>
          <p:nvPr/>
        </p:nvSpPr>
        <p:spPr bwMode="auto">
          <a:xfrm rot="888649">
            <a:off x="8356600" y="2848595"/>
            <a:ext cx="1168400" cy="1068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Dolly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99 Letter Street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Darwin, NT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  <a:latin typeface="Comic Sans MS" panose="030F0702030302020204" pitchFamily="66" charset="0"/>
              </a:rPr>
              <a:t>0800</a:t>
            </a:r>
          </a:p>
        </p:txBody>
      </p:sp>
    </p:spTree>
    <p:extLst>
      <p:ext uri="{BB962C8B-B14F-4D97-AF65-F5344CB8AC3E}">
        <p14:creationId xmlns:p14="http://schemas.microsoft.com/office/powerpoint/2010/main" val="135094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5796" y="-12051"/>
            <a:ext cx="5301993" cy="6870052"/>
          </a:xfrm>
          <a:prstGeom prst="rect">
            <a:avLst/>
          </a:prstGeom>
        </p:spPr>
      </p:pic>
      <p:pic>
        <p:nvPicPr>
          <p:cNvPr id="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7140">
            <a:off x="229052" y="4874381"/>
            <a:ext cx="2424986" cy="148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920507" y="5306833"/>
            <a:ext cx="2446986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We write ‘from</a:t>
            </a:r>
            <a:r>
              <a:rPr lang="en-GB" dirty="0" smtClean="0"/>
              <a:t>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79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78429"/>
            <a:ext cx="2079567" cy="13223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Has Emily used these five things?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052" y="0"/>
            <a:ext cx="7908732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65972" y="1252532"/>
            <a:ext cx="2571482" cy="26776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Emily got four out of five! She just forgot the date. She is only learning how to write letters- like us!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78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183</Words>
  <Application>Microsoft Office PowerPoint</Application>
  <PresentationFormat>Widescreen</PresentationFormat>
  <Paragraphs>44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Sassoon Infant Rg</vt:lpstr>
      <vt:lpstr>Twinkl SemiBold</vt:lpstr>
      <vt:lpstr>Office Theme</vt:lpstr>
      <vt:lpstr>Letter Writing</vt:lpstr>
      <vt:lpstr>Why are Letters Important?</vt:lpstr>
      <vt:lpstr>Different Types of Letters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Letter Writing</dc:title>
  <dc:creator>E McGregor</dc:creator>
  <cp:lastModifiedBy>E McGregor</cp:lastModifiedBy>
  <cp:revision>6</cp:revision>
  <dcterms:created xsi:type="dcterms:W3CDTF">2021-01-13T15:16:53Z</dcterms:created>
  <dcterms:modified xsi:type="dcterms:W3CDTF">2021-01-20T12:46:22Z</dcterms:modified>
</cp:coreProperties>
</file>