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2" r:id="rId3"/>
    <p:sldId id="263" r:id="rId4"/>
    <p:sldId id="264" r:id="rId5"/>
    <p:sldId id="266" r:id="rId6"/>
    <p:sldId id="278" r:id="rId7"/>
    <p:sldId id="279" r:id="rId8"/>
    <p:sldId id="267" r:id="rId9"/>
    <p:sldId id="28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CC019-461B-489D-A18F-56DD133EB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B6A71D-0FDB-46ED-8611-BB3779B766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CD2F3-4F69-4D53-945A-5E07095EA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3CCF5-E94C-4E8D-9623-AB6D8F9A8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F540F-0E49-4547-B3A0-EBF23F86D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568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4924E-5B65-4190-9020-D00C10643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C9834-A1E5-4B74-871E-6CC957FCC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DC96E-0FAC-4400-80CB-79AD66D2D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B0162C-537D-45B3-A79E-5C043D68D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1A02C6-60C4-4943-9FD4-3688266FE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603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0A564-33E1-4614-AFC5-1342D4455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A7ED6-5AE2-4776-A7EE-10560B52D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91693-B958-427F-8E9B-6EB946456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A6DD9-FBC8-42FC-BE44-C06066879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83D8E-0B70-4421-8BC8-50EADD064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643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03C07-DCED-4985-99F7-88BA8793E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42D42-D5A8-4C92-AB7D-907265EB07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ADADD6-BB71-4135-9317-C2F6A35103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D5F87A-0BB7-48F8-AFDF-5CACDC174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C663A9-2CB5-4623-99C8-66D700D32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4D4BFC-01E4-4852-9755-C09909875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45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D2F5A-9820-411F-A4FC-ED270C2D3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A61BDB-5DBF-4292-9905-741FB15D8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A3D98D-D925-442A-BF79-81AB7F0C5D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BA1BB-7556-4D43-BFB4-98614257F2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A72A69-C61B-495C-90E7-605E16C55B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241FD3-2E31-46F3-94B6-CE7A3B442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6E6436-B73A-4E87-B397-19B239F2E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B18034-F786-4A67-9B2F-96F3107D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44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A7407-CE7A-4841-BA9F-141529F5E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0F49B-3802-41CF-ADEF-6A4880C4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2F1FBD-0BF0-48E0-860E-41E4005C8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B3EC80-D26D-4FAD-B6B6-BDB90C224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051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27AFB2-B130-47FC-B4A6-89BCD330B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A41A57-4986-4397-8B1C-1D7CC3A0E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FE9173-AD7B-4BE0-AA14-6CA459EA7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889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7C2B4-8E06-42DA-A698-FCF0D8397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008F9-6183-47C0-92A6-16A1129DA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51E0B-4E44-44C0-8C0A-551D2AF5A7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F8F658-BC68-430E-B9F2-6AB733C6E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D08ED-98D7-4D93-9F6D-B055CE7A6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FB8166-B2E1-4479-B702-7F9740FC7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81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63D06-3B23-49FD-9D02-4281C5746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49A671-FD78-444B-8E22-A28B807D8E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44B69D-BB34-42B9-87AC-2B3B3B242B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93B6D6-C01F-45BD-9DCD-5437A00BB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C6A3ED-9977-460B-A7B9-5113A9610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9FC7F9-602C-4F24-82B0-194AC0744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34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F26F8-02CA-4532-94AB-B65230DCB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8133D3-89E7-4592-8D0E-51257F0A2E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BD8F2-E192-49EA-ABE9-2CDFC87D3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B8FC8-4357-4B2E-A303-3A571CD8B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87DCF-8DB0-45F7-8E91-BDE422379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416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A246A3-C292-486B-86B8-2AB69A32D1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3CC601-0945-4384-A09D-83F31BBA61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294EB-AAF6-47BA-951D-C1EB88588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EFA82-6EB1-42BB-90AE-0AF71688B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3C19F-7876-4676-970C-415A26FE4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960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823FA1-44B5-4EE2-80E4-9026C9BA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D769C-6EA7-4EEA-B304-533E63C947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7382EA-14DB-4131-B6AD-9EDA548B5A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B5C7B-9A70-45D5-84A0-6CE01A2666E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75EF1-A87A-4BDB-B707-7250B9B127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EDA8E-3508-4BF2-BEDF-2058E67C45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C3754-DD65-46B8-8EA6-3365C753F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214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AE95A-C3F7-4D32-BBC3-5AD4C6721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Now that you have your plan, you can use the information that you have collected to write your Biography.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Remember, your Biography needs to be your own writing. The next page shows you the features that you should include.</a:t>
            </a:r>
          </a:p>
        </p:txBody>
      </p:sp>
    </p:spTree>
    <p:extLst>
      <p:ext uri="{BB962C8B-B14F-4D97-AF65-F5344CB8AC3E}">
        <p14:creationId xmlns:p14="http://schemas.microsoft.com/office/powerpoint/2010/main" val="3607488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9583E7-59B1-4DAE-82E2-E7768293DA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94" t="18571" r="19013" b="7599"/>
          <a:stretch/>
        </p:blipFill>
        <p:spPr>
          <a:xfrm>
            <a:off x="1089634" y="88161"/>
            <a:ext cx="10012731" cy="676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9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97935A4-1A98-4CB1-878A-73757809CD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631" t="18101" r="26028" b="5761"/>
          <a:stretch/>
        </p:blipFill>
        <p:spPr>
          <a:xfrm>
            <a:off x="2107096" y="354495"/>
            <a:ext cx="6652591" cy="56569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853131-8295-424E-8DE3-D88E4D30D95D}"/>
              </a:ext>
            </a:extLst>
          </p:cNvPr>
          <p:cNvSpPr txBox="1"/>
          <p:nvPr/>
        </p:nvSpPr>
        <p:spPr>
          <a:xfrm>
            <a:off x="9762978" y="844062"/>
            <a:ext cx="17865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Here is an example of a Biography.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Can you spot any of the features from the previous page?</a:t>
            </a:r>
          </a:p>
          <a:p>
            <a:endParaRPr lang="en-GB" dirty="0"/>
          </a:p>
          <a:p>
            <a:r>
              <a:rPr lang="en-GB" dirty="0"/>
              <a:t>Highlight them.</a:t>
            </a:r>
          </a:p>
          <a:p>
            <a:endParaRPr lang="en-GB" dirty="0"/>
          </a:p>
          <a:p>
            <a:r>
              <a:rPr lang="en-GB" dirty="0"/>
              <a:t>This will help you with your writing.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4035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C64D9D-9CCB-425E-9400-F41BCDAD19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44" t="15185" r="22249" b="29821"/>
          <a:stretch/>
        </p:blipFill>
        <p:spPr>
          <a:xfrm>
            <a:off x="1815548" y="993913"/>
            <a:ext cx="9306145" cy="52213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25C328-D98E-47C4-BEEF-2A6041A13C8B}"/>
              </a:ext>
            </a:extLst>
          </p:cNvPr>
          <p:cNvSpPr txBox="1"/>
          <p:nvPr/>
        </p:nvSpPr>
        <p:spPr>
          <a:xfrm>
            <a:off x="4220308" y="225083"/>
            <a:ext cx="2405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Example text:</a:t>
            </a:r>
          </a:p>
        </p:txBody>
      </p:sp>
    </p:spTree>
    <p:extLst>
      <p:ext uri="{BB962C8B-B14F-4D97-AF65-F5344CB8AC3E}">
        <p14:creationId xmlns:p14="http://schemas.microsoft.com/office/powerpoint/2010/main" val="4077169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503F80-1486-4617-A7EC-4EA8081255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32" t="15890" r="23026" b="22092"/>
          <a:stretch/>
        </p:blipFill>
        <p:spPr>
          <a:xfrm>
            <a:off x="1939710" y="835556"/>
            <a:ext cx="8799444" cy="59184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036D26-4B65-4D86-B02E-490D78215C9E}"/>
              </a:ext>
            </a:extLst>
          </p:cNvPr>
          <p:cNvSpPr txBox="1"/>
          <p:nvPr/>
        </p:nvSpPr>
        <p:spPr>
          <a:xfrm>
            <a:off x="4839286" y="140677"/>
            <a:ext cx="240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Example text:</a:t>
            </a:r>
          </a:p>
        </p:txBody>
      </p:sp>
    </p:spTree>
    <p:extLst>
      <p:ext uri="{BB962C8B-B14F-4D97-AF65-F5344CB8AC3E}">
        <p14:creationId xmlns:p14="http://schemas.microsoft.com/office/powerpoint/2010/main" val="3511478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5D919-4BDD-41FD-8F0B-E395AC0FD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0134" y="683144"/>
            <a:ext cx="10515600" cy="1309709"/>
          </a:xfrm>
        </p:spPr>
        <p:txBody>
          <a:bodyPr/>
          <a:lstStyle/>
          <a:p>
            <a:r>
              <a:rPr lang="en-GB" b="1" u="sng" dirty="0"/>
              <a:t>Bear Grylls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1B3DA-E05F-49CC-B7DB-7C48FCEC1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5840" y="266916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b="1" u="sng" dirty="0"/>
              <a:t>Early Life</a:t>
            </a:r>
          </a:p>
          <a:p>
            <a:pPr marL="0" indent="0">
              <a:buNone/>
            </a:pPr>
            <a:r>
              <a:rPr lang="en-GB" sz="2400" dirty="0"/>
              <a:t>Bear Grylls, also known as Edward Michael Grylls, was born in London, England, to Sir Michael Grylls and Lady Sarah Grylls. His elder sister- Lara Fawcett- gave him his nickname ‘Bear’ when he was just a week old. Ever since he was a child, he’s always been extremely interested in adventure sports, such as… </a:t>
            </a:r>
          </a:p>
          <a:p>
            <a:pPr marL="0" indent="0">
              <a:buNone/>
            </a:pPr>
            <a:endParaRPr lang="en-GB" b="1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4370A2-CF48-433E-808C-FECC8D77F0DF}"/>
              </a:ext>
            </a:extLst>
          </p:cNvPr>
          <p:cNvSpPr txBox="1"/>
          <p:nvPr/>
        </p:nvSpPr>
        <p:spPr>
          <a:xfrm>
            <a:off x="703384" y="180459"/>
            <a:ext cx="7793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solidFill>
                  <a:srgbClr val="FF0000"/>
                </a:solidFill>
              </a:rPr>
              <a:t>Example of how to start your biography: 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2EBB5FB-DA55-4586-9FDD-3ABA656DEF78}"/>
              </a:ext>
            </a:extLst>
          </p:cNvPr>
          <p:cNvCxnSpPr>
            <a:cxnSpLocks/>
          </p:cNvCxnSpPr>
          <p:nvPr/>
        </p:nvCxnSpPr>
        <p:spPr>
          <a:xfrm flipH="1">
            <a:off x="7230507" y="2169438"/>
            <a:ext cx="2272220" cy="9800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0B391F2-C1BF-4C78-8354-47099E5818C7}"/>
              </a:ext>
            </a:extLst>
          </p:cNvPr>
          <p:cNvCxnSpPr>
            <a:cxnSpLocks/>
          </p:cNvCxnSpPr>
          <p:nvPr/>
        </p:nvCxnSpPr>
        <p:spPr>
          <a:xfrm flipH="1">
            <a:off x="2683411" y="2153010"/>
            <a:ext cx="6630572" cy="9547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C320F11-3531-4BDF-87EC-FE407F92467B}"/>
              </a:ext>
            </a:extLst>
          </p:cNvPr>
          <p:cNvSpPr txBox="1"/>
          <p:nvPr/>
        </p:nvSpPr>
        <p:spPr>
          <a:xfrm>
            <a:off x="9452171" y="1813705"/>
            <a:ext cx="1308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Commas for parenthesis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7BC1B5F-6FA9-4104-8508-B51B9B3ABE68}"/>
              </a:ext>
            </a:extLst>
          </p:cNvPr>
          <p:cNvCxnSpPr>
            <a:cxnSpLocks/>
          </p:cNvCxnSpPr>
          <p:nvPr/>
        </p:nvCxnSpPr>
        <p:spPr>
          <a:xfrm flipH="1" flipV="1">
            <a:off x="9727521" y="3800279"/>
            <a:ext cx="1651193" cy="12098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477987E-0560-4F24-A592-2F9FD633B7EE}"/>
              </a:ext>
            </a:extLst>
          </p:cNvPr>
          <p:cNvSpPr txBox="1"/>
          <p:nvPr/>
        </p:nvSpPr>
        <p:spPr>
          <a:xfrm>
            <a:off x="10644554" y="5251784"/>
            <a:ext cx="1364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Dashes for parenthesis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159676E-4EC9-4056-8117-2D0B4A945536}"/>
              </a:ext>
            </a:extLst>
          </p:cNvPr>
          <p:cNvCxnSpPr/>
          <p:nvPr/>
        </p:nvCxnSpPr>
        <p:spPr>
          <a:xfrm flipH="1">
            <a:off x="5718516" y="613436"/>
            <a:ext cx="2105465" cy="4556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C1B2FC1E-6C5C-47A4-9A5B-3B2096C6D710}"/>
              </a:ext>
            </a:extLst>
          </p:cNvPr>
          <p:cNvSpPr txBox="1"/>
          <p:nvPr/>
        </p:nvSpPr>
        <p:spPr>
          <a:xfrm>
            <a:off x="8289386" y="282746"/>
            <a:ext cx="3052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The title is the name of the person you are writing about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A9BB029-362E-4FE6-A9BC-36BBCDD3294E}"/>
              </a:ext>
            </a:extLst>
          </p:cNvPr>
          <p:cNvCxnSpPr>
            <a:cxnSpLocks/>
          </p:cNvCxnSpPr>
          <p:nvPr/>
        </p:nvCxnSpPr>
        <p:spPr>
          <a:xfrm flipV="1">
            <a:off x="1104898" y="4090395"/>
            <a:ext cx="1191944" cy="5688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5130F1C7-6156-4DCE-A324-1094327D43D2}"/>
              </a:ext>
            </a:extLst>
          </p:cNvPr>
          <p:cNvSpPr txBox="1"/>
          <p:nvPr/>
        </p:nvSpPr>
        <p:spPr>
          <a:xfrm>
            <a:off x="145365" y="4640771"/>
            <a:ext cx="2780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Single quotation marks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2197A249-9421-4015-850E-B3311C445A8D}"/>
              </a:ext>
            </a:extLst>
          </p:cNvPr>
          <p:cNvCxnSpPr/>
          <p:nvPr/>
        </p:nvCxnSpPr>
        <p:spPr>
          <a:xfrm>
            <a:off x="603738" y="2786546"/>
            <a:ext cx="402102" cy="5038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A0C2399-9A34-4591-AC1E-5CA7E6927694}"/>
              </a:ext>
            </a:extLst>
          </p:cNvPr>
          <p:cNvCxnSpPr/>
          <p:nvPr/>
        </p:nvCxnSpPr>
        <p:spPr>
          <a:xfrm>
            <a:off x="530761" y="2720134"/>
            <a:ext cx="1148275" cy="4913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97DA993C-4664-4579-8536-A6F63DA77679}"/>
              </a:ext>
            </a:extLst>
          </p:cNvPr>
          <p:cNvSpPr txBox="1"/>
          <p:nvPr/>
        </p:nvSpPr>
        <p:spPr>
          <a:xfrm>
            <a:off x="63233" y="1846272"/>
            <a:ext cx="1988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Capital letters for proper nouns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1E726A0E-F38D-473A-8575-9F81028A37C7}"/>
              </a:ext>
            </a:extLst>
          </p:cNvPr>
          <p:cNvCxnSpPr/>
          <p:nvPr/>
        </p:nvCxnSpPr>
        <p:spPr>
          <a:xfrm flipH="1">
            <a:off x="8327786" y="2757128"/>
            <a:ext cx="2799470" cy="2813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84749F3A-0F87-4FAC-9620-FD7E3CEF2B17}"/>
              </a:ext>
            </a:extLst>
          </p:cNvPr>
          <p:cNvSpPr txBox="1"/>
          <p:nvPr/>
        </p:nvSpPr>
        <p:spPr>
          <a:xfrm>
            <a:off x="11174437" y="2201982"/>
            <a:ext cx="879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Past tense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C5F9220-3DCA-4F76-9733-1BC185D9F1C1}"/>
              </a:ext>
            </a:extLst>
          </p:cNvPr>
          <p:cNvCxnSpPr/>
          <p:nvPr/>
        </p:nvCxnSpPr>
        <p:spPr>
          <a:xfrm flipH="1" flipV="1">
            <a:off x="8306973" y="4131098"/>
            <a:ext cx="295420" cy="600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CD2FF908-24B9-405E-BA58-213186F44938}"/>
              </a:ext>
            </a:extLst>
          </p:cNvPr>
          <p:cNvSpPr txBox="1"/>
          <p:nvPr/>
        </p:nvSpPr>
        <p:spPr>
          <a:xfrm>
            <a:off x="8061961" y="4731726"/>
            <a:ext cx="1906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Third person pronoun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BEBA89C-E85D-4FCA-A8C8-28634EE2DC92}"/>
              </a:ext>
            </a:extLst>
          </p:cNvPr>
          <p:cNvSpPr txBox="1"/>
          <p:nvPr/>
        </p:nvSpPr>
        <p:spPr>
          <a:xfrm>
            <a:off x="446062" y="5754211"/>
            <a:ext cx="8308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Top tips: Try to remember to use a range of punctuation in your writing and to underline your headings with a ruler. You can create your biography on your computer if you prefer. Include photographs where possible.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657492AD-FF1F-4D7E-9380-43134A2FABF5}"/>
              </a:ext>
            </a:extLst>
          </p:cNvPr>
          <p:cNvCxnSpPr/>
          <p:nvPr/>
        </p:nvCxnSpPr>
        <p:spPr>
          <a:xfrm flipH="1">
            <a:off x="7274170" y="1330665"/>
            <a:ext cx="8299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576E9850-E405-4B8D-8FE1-7B29CCC7F969}"/>
              </a:ext>
            </a:extLst>
          </p:cNvPr>
          <p:cNvSpPr txBox="1"/>
          <p:nvPr/>
        </p:nvSpPr>
        <p:spPr>
          <a:xfrm>
            <a:off x="8088483" y="1125716"/>
            <a:ext cx="2767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In the middle of the page and underlined</a:t>
            </a: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A6BEB0CF-B9CF-4198-AAF3-8EC991CB9854}"/>
              </a:ext>
            </a:extLst>
          </p:cNvPr>
          <p:cNvCxnSpPr/>
          <p:nvPr/>
        </p:nvCxnSpPr>
        <p:spPr>
          <a:xfrm flipH="1">
            <a:off x="2051466" y="2169437"/>
            <a:ext cx="631945" cy="3557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5EAC9BE6-8737-4B1C-8F10-633B5E9AC83B}"/>
              </a:ext>
            </a:extLst>
          </p:cNvPr>
          <p:cNvSpPr txBox="1"/>
          <p:nvPr/>
        </p:nvSpPr>
        <p:spPr>
          <a:xfrm>
            <a:off x="2772948" y="2017316"/>
            <a:ext cx="1266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527223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17A90-6E93-45D4-9A8B-5CD3674BD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475" y="590443"/>
            <a:ext cx="10515600" cy="1325563"/>
          </a:xfrm>
        </p:spPr>
        <p:txBody>
          <a:bodyPr/>
          <a:lstStyle/>
          <a:p>
            <a:pPr algn="ctr"/>
            <a:r>
              <a:rPr lang="en-GB" b="1" u="sng" dirty="0"/>
              <a:t>Bear Grylls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486F0-6531-4E9A-91E7-D610D0F09B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u="sng" dirty="0"/>
              <a:t>Early Life</a:t>
            </a:r>
          </a:p>
          <a:p>
            <a:pPr marL="0" indent="0">
              <a:buNone/>
            </a:pPr>
            <a:endParaRPr lang="en-GB" b="1" u="sng" dirty="0"/>
          </a:p>
          <a:p>
            <a:endParaRPr lang="en-GB" b="1" u="sng" dirty="0"/>
          </a:p>
          <a:p>
            <a:pPr marL="0" indent="0">
              <a:buNone/>
            </a:pPr>
            <a:r>
              <a:rPr lang="en-GB" b="1" u="sng" dirty="0"/>
              <a:t>Career</a:t>
            </a:r>
          </a:p>
          <a:p>
            <a:endParaRPr lang="en-GB" b="1" u="sng" dirty="0"/>
          </a:p>
          <a:p>
            <a:endParaRPr lang="en-GB" b="1" u="sng" dirty="0"/>
          </a:p>
          <a:p>
            <a:pPr marL="0" indent="0">
              <a:buNone/>
            </a:pPr>
            <a:r>
              <a:rPr lang="en-GB" b="1" u="sng" dirty="0"/>
              <a:t>Personal Life</a:t>
            </a:r>
          </a:p>
          <a:p>
            <a:endParaRPr lang="en-GB" b="1" u="sng" dirty="0"/>
          </a:p>
          <a:p>
            <a:endParaRPr lang="en-GB" b="1" u="sng" dirty="0"/>
          </a:p>
          <a:p>
            <a:pPr marL="0" indent="0">
              <a:buNone/>
            </a:pPr>
            <a:r>
              <a:rPr lang="en-GB" b="1" u="sng" dirty="0"/>
              <a:t>Achievements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9F0D23-6D43-4616-8E37-A55A16313321}"/>
              </a:ext>
            </a:extLst>
          </p:cNvPr>
          <p:cNvSpPr txBox="1"/>
          <p:nvPr/>
        </p:nvSpPr>
        <p:spPr>
          <a:xfrm>
            <a:off x="436097" y="219158"/>
            <a:ext cx="11296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Now it’s time for you to write your Biography. Follow this layout for your writing:</a:t>
            </a:r>
          </a:p>
        </p:txBody>
      </p:sp>
    </p:spTree>
    <p:extLst>
      <p:ext uri="{BB962C8B-B14F-4D97-AF65-F5344CB8AC3E}">
        <p14:creationId xmlns:p14="http://schemas.microsoft.com/office/powerpoint/2010/main" val="666617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85E2BAF-CACA-40BC-99F7-38DF08693DC2}"/>
              </a:ext>
            </a:extLst>
          </p:cNvPr>
          <p:cNvSpPr txBox="1"/>
          <p:nvPr/>
        </p:nvSpPr>
        <p:spPr>
          <a:xfrm>
            <a:off x="107851" y="293699"/>
            <a:ext cx="787790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Finished?</a:t>
            </a:r>
          </a:p>
          <a:p>
            <a:endParaRPr lang="en-GB" sz="2000" b="1" dirty="0"/>
          </a:p>
          <a:p>
            <a:r>
              <a:rPr lang="en-GB" sz="2000" b="1" dirty="0"/>
              <a:t>Check over your work for any punctuation and spelling errors.</a:t>
            </a:r>
          </a:p>
          <a:p>
            <a:endParaRPr lang="en-GB" sz="2000" b="1" dirty="0"/>
          </a:p>
          <a:p>
            <a:r>
              <a:rPr lang="en-GB" sz="2000" b="1" dirty="0"/>
              <a:t>Then use this checklist to make sure you have included the </a:t>
            </a:r>
          </a:p>
          <a:p>
            <a:r>
              <a:rPr lang="en-GB" sz="2000" b="1" dirty="0"/>
              <a:t>Features in your writing.</a:t>
            </a:r>
          </a:p>
          <a:p>
            <a:endParaRPr lang="en-GB" sz="2000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5F63E0-40D2-47CA-8D12-A45A42C07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1538" y="293699"/>
            <a:ext cx="5529091" cy="627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189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A149D1F-35B6-4509-AD71-86CF8AACECD7}"/>
              </a:ext>
            </a:extLst>
          </p:cNvPr>
          <p:cNvGraphicFramePr>
            <a:graphicFrameLocks noGrp="1"/>
          </p:cNvGraphicFramePr>
          <p:nvPr/>
        </p:nvGraphicFramePr>
        <p:xfrm>
          <a:off x="2543613" y="2726311"/>
          <a:ext cx="7472583" cy="2568747"/>
        </p:xfrm>
        <a:graphic>
          <a:graphicData uri="http://schemas.openxmlformats.org/drawingml/2006/table">
            <a:tbl>
              <a:tblPr/>
              <a:tblGrid>
                <a:gridCol w="6203893">
                  <a:extLst>
                    <a:ext uri="{9D8B030D-6E8A-4147-A177-3AD203B41FA5}">
                      <a16:colId xmlns:a16="http://schemas.microsoft.com/office/drawing/2014/main" val="2880210395"/>
                    </a:ext>
                  </a:extLst>
                </a:gridCol>
                <a:gridCol w="1268690">
                  <a:extLst>
                    <a:ext uri="{9D8B030D-6E8A-4147-A177-3AD203B41FA5}">
                      <a16:colId xmlns:a16="http://schemas.microsoft.com/office/drawing/2014/main" val="3890302700"/>
                    </a:ext>
                  </a:extLst>
                </a:gridCol>
              </a:tblGrid>
              <a:tr h="6604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b="1">
                          <a:effectLst/>
                          <a:latin typeface="SassoonPrimaryInfant"/>
                          <a:cs typeface="Times New Roman" panose="02020603050405020304" pitchFamily="18" charset="0"/>
                        </a:rPr>
                        <a:t>Success Criteria </a:t>
                      </a:r>
                      <a:endParaRPr lang="en-GB" sz="20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SassoonPrimaryInfant"/>
                          <a:ea typeface="Times New Roman" panose="02020603050405020304" pitchFamily="18" charset="0"/>
                        </a:rPr>
                        <a:t>I think: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7306937"/>
                  </a:ext>
                </a:extLst>
              </a:tr>
              <a:tr h="636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SassoonPrimaryInfant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I can research Bear Grylls and create a plan for my Biography using bullet points.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SassoonPrimaryInfant"/>
                          <a:ea typeface="Times New Roman" panose="02020603050405020304" pitchFamily="18" charset="0"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9081451"/>
                  </a:ext>
                </a:extLst>
              </a:tr>
              <a:tr h="636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SassoonPrimaryInfant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I can ensure that my Biography is written in the third person, in chronological order and in the past tense.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SassoonPrimaryInfant"/>
                          <a:ea typeface="Times New Roman" panose="02020603050405020304" pitchFamily="18" charset="0"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566632"/>
                  </a:ext>
                </a:extLst>
              </a:tr>
              <a:tr h="6361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SassoonPrimaryInfant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I can read over my work checking for punctuation and spelling errors.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SassoonPrimaryInfant"/>
                          <a:ea typeface="Times New Roman" panose="02020603050405020304" pitchFamily="18" charset="0"/>
                        </a:rPr>
                        <a:t> 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278236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321C9CBB-45BA-456C-BF59-3F2169F3E736}"/>
              </a:ext>
            </a:extLst>
          </p:cNvPr>
          <p:cNvSpPr/>
          <p:nvPr/>
        </p:nvSpPr>
        <p:spPr>
          <a:xfrm>
            <a:off x="2543613" y="2090783"/>
            <a:ext cx="65753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LI: To write a biography on Bear Grylls.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61F2D2-1350-4F62-AAF3-AE3FEF29E8FD}"/>
              </a:ext>
            </a:extLst>
          </p:cNvPr>
          <p:cNvSpPr txBox="1"/>
          <p:nvPr/>
        </p:nvSpPr>
        <p:spPr>
          <a:xfrm>
            <a:off x="4971608" y="534572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Self assessment: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A7EA3B-84AC-422A-AF92-C92E3B2183E5}"/>
              </a:ext>
            </a:extLst>
          </p:cNvPr>
          <p:cNvSpPr txBox="1"/>
          <p:nvPr/>
        </p:nvSpPr>
        <p:spPr>
          <a:xfrm>
            <a:off x="2715065" y="5725551"/>
            <a:ext cx="7652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 to ask your parents/carers to email over a copy of your work to your class teacher. Your work could be featured on the school website.</a:t>
            </a:r>
          </a:p>
        </p:txBody>
      </p:sp>
      <p:sp>
        <p:nvSpPr>
          <p:cNvPr id="9" name="Smiley Face 8">
            <a:extLst>
              <a:ext uri="{FF2B5EF4-FFF2-40B4-BE49-F238E27FC236}">
                <a16:creationId xmlns:a16="http://schemas.microsoft.com/office/drawing/2014/main" id="{7AECF049-6989-4FCF-9BF0-F1D2D29D7B8B}"/>
              </a:ext>
            </a:extLst>
          </p:cNvPr>
          <p:cNvSpPr/>
          <p:nvPr/>
        </p:nvSpPr>
        <p:spPr>
          <a:xfrm>
            <a:off x="8940037" y="6034258"/>
            <a:ext cx="357932" cy="33762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748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397</Words>
  <Application>Microsoft Office PowerPoint</Application>
  <PresentationFormat>Widescreen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Bear Grylls</vt:lpstr>
      <vt:lpstr>Bear Grylls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Molloy</dc:creator>
  <cp:lastModifiedBy>Lauren Molloy</cp:lastModifiedBy>
  <cp:revision>2</cp:revision>
  <dcterms:created xsi:type="dcterms:W3CDTF">2020-05-10T23:08:26Z</dcterms:created>
  <dcterms:modified xsi:type="dcterms:W3CDTF">2020-05-10T23:24:00Z</dcterms:modified>
</cp:coreProperties>
</file>