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sldIdLst>
    <p:sldId id="291" r:id="rId3"/>
    <p:sldId id="286" r:id="rId4"/>
    <p:sldId id="290" r:id="rId5"/>
    <p:sldId id="289" r:id="rId6"/>
    <p:sldId id="277" r:id="rId7"/>
    <p:sldId id="278" r:id="rId8"/>
    <p:sldId id="279" r:id="rId9"/>
    <p:sldId id="280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5DF6B-0F04-4E2C-9F72-DE2B89DE86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21D499-FD2C-46B1-8820-B1BB2A4CCE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69D3E0-7DAE-42F1-9D9E-49DE90CA1C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0D9FF1-0ACE-4B3C-9EBE-5B064AA9E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17D3A2-92C3-4665-95D3-F7550DEE2C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645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3534F-D9A2-420E-839A-056FE0F36C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44C04-57BA-41FB-B7D9-6F045DA19A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49EB1B-194E-4362-9B1D-79DCBE16F0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FD2080-5968-4C24-B844-3A66D847A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61C1DB-DB97-4BD7-B847-D38F92F72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2264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BFB52-A69F-4FAD-8A75-B52A49FD0C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8C4FFF-3802-45C3-9FD9-DB7DCA2FB2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7AE267-93C9-42A4-B949-E74865822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0CD800-A4F0-42F0-806F-ED9C075A8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A5E0A6-D522-406D-BB50-879131235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5725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CEB57-0CAD-4556-B8CE-8C0F01343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36B4C9-F127-46C4-A0EC-54E2373979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491CFB-FD93-4C2E-8133-D0BF4B0CF6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A5D250-26CA-4E83-8A7C-DCBE8CB79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2BC6FD-73E8-4B01-A96E-E33D68545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4026CE-5351-456E-80B7-88749C9CD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625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F3A5C7-3FD1-44C9-9765-2AEEFE17D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7B150C-5C01-45D6-AF42-D1B279D6F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09964A-933A-418B-BD9B-EDFE4773BE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941B4-405D-4D98-89DC-1BB487DD58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60167F-DA39-407D-9B01-615D7FFFD2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BD2224-55A2-4529-9A39-D2D861B76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D6C77B3-25B5-40D9-9CAD-045E35023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46DF921-C756-4FE3-9529-103C7A4E92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5019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5237D5-9EBF-4BD7-A54B-927D42871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67AA65-B592-4762-87C7-1D2488EAD7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8537A4A-4004-4ED2-81EB-957E303B4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C290B0-404B-4B9C-866C-F3C9588C5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4304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6FB76E5-A47B-409F-9BD8-95546AF67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5F7A04C-08C2-45CD-AFCD-7BA2318EE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7101D7C-4D13-4BB7-861C-B9179A7C61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3044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42425-C33E-42D4-8747-B75C89100E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48CCB3-A196-4731-B38A-6E10DCC4C3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97D6D29-D0C9-481A-85EC-1BD20EBFBC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35F757-22E1-4B10-9412-725B21058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0193F2-8BC9-402B-A967-0624BC25B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3117E1-FFC0-4F1F-B454-2012BC586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8748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CC338-4731-4E65-A845-CA24807AE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BDA87E-1BE7-4A7B-A479-EB822288BC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F11CC8-9ACD-4D1C-BA1D-33E193F53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E80F3A-C983-4D1D-B1E6-FC8D2EB0F0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09F6D3-7A57-4F1B-B64C-619CD2D86C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DC7253-3C67-4E28-B63B-8064447F0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004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0AABF0-00A5-45BC-B40E-F6E69C2028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9A0561-0805-4E61-8AF1-2BD8F72708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D18378-26F8-4B39-9231-ECF2AAC49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F27D40-00E2-42D3-85F4-E56EC0251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1A4B5B-D409-43A9-A475-F663D22C4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056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6662237-CDD8-475D-A453-1EA0CF3EDD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42C81F0-C168-40F3-A173-88C7212820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236403-C377-4612-8B79-BDAAEE1702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13817D-505E-409C-A89B-05B502405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D91683-7611-44BB-BF07-21D3237DD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368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08911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79690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88873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3957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44661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1090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519361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</p:cNvPr>
          <p:cNvSpPr/>
          <p:nvPr userDrawn="1"/>
        </p:nvSpPr>
        <p:spPr>
          <a:xfrm>
            <a:off x="5516880" y="5561814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2773085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012270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709024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52946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</p:cNvPr>
          <p:cNvSpPr/>
          <p:nvPr userDrawn="1"/>
        </p:nvSpPr>
        <p:spPr>
          <a:xfrm>
            <a:off x="5516880" y="3152488"/>
            <a:ext cx="115824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2024642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878B5E-5E89-4F90-AD24-35529B8D9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5422BF-E304-4D22-9572-F87BB302C3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582A3-51A1-4888-95A7-4C74464555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61102C-A496-46C6-B8B9-A7885096FFF3}" type="datetimeFigureOut">
              <a:rPr lang="en-GB" smtClean="0"/>
              <a:t>08/06/2020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6A8348-7FD3-47FF-8129-A26A4D4FBC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D77309-780D-4443-A8CF-7D49AC0765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28A95-7731-4AD1-8A1E-4FB2A142A7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708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  <p:sldLayoutId id="2147483663" r:id="rId14"/>
    <p:sldLayoutId id="2147483664" r:id="rId15"/>
    <p:sldLayoutId id="2147483665" r:id="rId16"/>
    <p:sldLayoutId id="2147483666" r:id="rId17"/>
    <p:sldLayoutId id="2147483667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2994" y="695325"/>
            <a:ext cx="10886013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994" y="1957387"/>
            <a:ext cx="10886013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01974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teach/class-clips-video/pshe-eyfs-ks1-go-jetters-continent-of-africa/zfv7d6f" TargetMode="External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1.tif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6322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643C90"/>
                </a:solidFill>
              </a:rPr>
              <a:t>What Is a Continent?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2240118" y="1396288"/>
            <a:ext cx="7702233" cy="985838"/>
          </a:xfrm>
          <a:prstGeom prst="roundRect">
            <a:avLst>
              <a:gd name="adj" fmla="val 11534"/>
            </a:avLst>
          </a:prstGeom>
          <a:solidFill>
            <a:srgbClr val="01407D"/>
          </a:solidFill>
          <a:ln w="38100">
            <a:noFill/>
          </a:ln>
        </p:spPr>
        <p:txBody>
          <a:bodyPr wrap="square" rtlCol="0">
            <a:spAutoFit/>
          </a:bodyPr>
          <a:lstStyle/>
          <a:p>
            <a:r>
              <a:rPr lang="en-GB" altLang="en-US" dirty="0">
                <a:solidFill>
                  <a:schemeClr val="bg1"/>
                </a:solidFill>
              </a:rPr>
              <a:t>Here are the seven continents of Planet Earth. A continent is a massive piece of land that is often separated from other areas of land by water or another feature such as mountains.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471" y="2579274"/>
            <a:ext cx="6349525" cy="3626528"/>
          </a:xfrm>
          <a:custGeom>
            <a:avLst/>
            <a:gdLst>
              <a:gd name="connsiteX0" fmla="*/ 367473 w 6349526"/>
              <a:gd name="connsiteY0" fmla="*/ 0 h 3640510"/>
              <a:gd name="connsiteX1" fmla="*/ 5982053 w 6349526"/>
              <a:gd name="connsiteY1" fmla="*/ 0 h 3640510"/>
              <a:gd name="connsiteX2" fmla="*/ 6349526 w 6349526"/>
              <a:gd name="connsiteY2" fmla="*/ 367473 h 3640510"/>
              <a:gd name="connsiteX3" fmla="*/ 6349526 w 6349526"/>
              <a:gd name="connsiteY3" fmla="*/ 3273037 h 3640510"/>
              <a:gd name="connsiteX4" fmla="*/ 5982053 w 6349526"/>
              <a:gd name="connsiteY4" fmla="*/ 3640510 h 3640510"/>
              <a:gd name="connsiteX5" fmla="*/ 367473 w 6349526"/>
              <a:gd name="connsiteY5" fmla="*/ 3640510 h 3640510"/>
              <a:gd name="connsiteX6" fmla="*/ 0 w 6349526"/>
              <a:gd name="connsiteY6" fmla="*/ 3273037 h 3640510"/>
              <a:gd name="connsiteX7" fmla="*/ 0 w 6349526"/>
              <a:gd name="connsiteY7" fmla="*/ 367473 h 3640510"/>
              <a:gd name="connsiteX8" fmla="*/ 367473 w 6349526"/>
              <a:gd name="connsiteY8" fmla="*/ 0 h 3640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349526" h="3640510">
                <a:moveTo>
                  <a:pt x="367473" y="0"/>
                </a:moveTo>
                <a:lnTo>
                  <a:pt x="5982053" y="0"/>
                </a:lnTo>
                <a:cubicBezTo>
                  <a:pt x="6185003" y="0"/>
                  <a:pt x="6349526" y="164523"/>
                  <a:pt x="6349526" y="367473"/>
                </a:cubicBezTo>
                <a:lnTo>
                  <a:pt x="6349526" y="3273037"/>
                </a:lnTo>
                <a:cubicBezTo>
                  <a:pt x="6349526" y="3475987"/>
                  <a:pt x="6185003" y="3640510"/>
                  <a:pt x="5982053" y="3640510"/>
                </a:cubicBezTo>
                <a:lnTo>
                  <a:pt x="367473" y="3640510"/>
                </a:lnTo>
                <a:cubicBezTo>
                  <a:pt x="164523" y="3640510"/>
                  <a:pt x="0" y="3475987"/>
                  <a:pt x="0" y="3273037"/>
                </a:cubicBezTo>
                <a:lnTo>
                  <a:pt x="0" y="367473"/>
                </a:lnTo>
                <a:cubicBezTo>
                  <a:pt x="0" y="164523"/>
                  <a:pt x="164523" y="0"/>
                  <a:pt x="367473" y="0"/>
                </a:cubicBezTo>
                <a:close/>
              </a:path>
            </a:pathLst>
          </a:custGeom>
          <a:ln w="76200">
            <a:solidFill>
              <a:srgbClr val="B9B8B8"/>
            </a:solidFill>
          </a:ln>
        </p:spPr>
      </p:pic>
      <p:sp>
        <p:nvSpPr>
          <p:cNvPr id="23" name="Freeform 22"/>
          <p:cNvSpPr/>
          <p:nvPr/>
        </p:nvSpPr>
        <p:spPr>
          <a:xfrm>
            <a:off x="1964107" y="5221480"/>
            <a:ext cx="1901441" cy="724243"/>
          </a:xfrm>
          <a:custGeom>
            <a:avLst/>
            <a:gdLst>
              <a:gd name="connsiteX0" fmla="*/ 0 w 2266950"/>
              <a:gd name="connsiteY0" fmla="*/ 0 h 923043"/>
              <a:gd name="connsiteX1" fmla="*/ 1771992 w 2266950"/>
              <a:gd name="connsiteY1" fmla="*/ 0 h 923043"/>
              <a:gd name="connsiteX2" fmla="*/ 2266950 w 2266950"/>
              <a:gd name="connsiteY2" fmla="*/ 461522 h 923043"/>
              <a:gd name="connsiteX3" fmla="*/ 1771992 w 2266950"/>
              <a:gd name="connsiteY3" fmla="*/ 923043 h 923043"/>
              <a:gd name="connsiteX4" fmla="*/ 0 w 2266950"/>
              <a:gd name="connsiteY4" fmla="*/ 923043 h 923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6950" h="923043">
                <a:moveTo>
                  <a:pt x="0" y="0"/>
                </a:moveTo>
                <a:lnTo>
                  <a:pt x="1771992" y="0"/>
                </a:lnTo>
                <a:cubicBezTo>
                  <a:pt x="2045323" y="0"/>
                  <a:pt x="2266950" y="206616"/>
                  <a:pt x="2266950" y="461522"/>
                </a:cubicBezTo>
                <a:cubicBezTo>
                  <a:pt x="2266950" y="716427"/>
                  <a:pt x="2045323" y="923043"/>
                  <a:pt x="1771992" y="923043"/>
                </a:cubicBezTo>
                <a:lnTo>
                  <a:pt x="0" y="923043"/>
                </a:lnTo>
                <a:close/>
              </a:path>
            </a:pathLst>
          </a:custGeom>
          <a:solidFill>
            <a:srgbClr val="643C9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4" name="Freeform 23"/>
          <p:cNvSpPr/>
          <p:nvPr/>
        </p:nvSpPr>
        <p:spPr>
          <a:xfrm flipH="1">
            <a:off x="8308374" y="2167432"/>
            <a:ext cx="1901441" cy="724243"/>
          </a:xfrm>
          <a:custGeom>
            <a:avLst/>
            <a:gdLst>
              <a:gd name="connsiteX0" fmla="*/ 0 w 2266950"/>
              <a:gd name="connsiteY0" fmla="*/ 0 h 923043"/>
              <a:gd name="connsiteX1" fmla="*/ 1771992 w 2266950"/>
              <a:gd name="connsiteY1" fmla="*/ 0 h 923043"/>
              <a:gd name="connsiteX2" fmla="*/ 2266950 w 2266950"/>
              <a:gd name="connsiteY2" fmla="*/ 461522 h 923043"/>
              <a:gd name="connsiteX3" fmla="*/ 1771992 w 2266950"/>
              <a:gd name="connsiteY3" fmla="*/ 923043 h 923043"/>
              <a:gd name="connsiteX4" fmla="*/ 0 w 2266950"/>
              <a:gd name="connsiteY4" fmla="*/ 923043 h 923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6950" h="923043">
                <a:moveTo>
                  <a:pt x="0" y="0"/>
                </a:moveTo>
                <a:lnTo>
                  <a:pt x="1771992" y="0"/>
                </a:lnTo>
                <a:cubicBezTo>
                  <a:pt x="2045323" y="0"/>
                  <a:pt x="2266950" y="206616"/>
                  <a:pt x="2266950" y="461522"/>
                </a:cubicBezTo>
                <a:cubicBezTo>
                  <a:pt x="2266950" y="716427"/>
                  <a:pt x="2045323" y="923043"/>
                  <a:pt x="1771992" y="923043"/>
                </a:cubicBezTo>
                <a:lnTo>
                  <a:pt x="0" y="923043"/>
                </a:lnTo>
                <a:close/>
              </a:path>
            </a:pathLst>
          </a:custGeom>
          <a:solidFill>
            <a:srgbClr val="01407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2914827" y="4238650"/>
            <a:ext cx="8640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50" dirty="0">
                <a:solidFill>
                  <a:srgbClr val="28282B"/>
                </a:solidFill>
              </a:rPr>
              <a:t>Equator</a:t>
            </a:r>
          </a:p>
        </p:txBody>
      </p:sp>
    </p:spTree>
    <p:extLst>
      <p:ext uri="{BB962C8B-B14F-4D97-AF65-F5344CB8AC3E}">
        <p14:creationId xmlns:p14="http://schemas.microsoft.com/office/powerpoint/2010/main" val="1553698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animBg="1"/>
      <p:bldP spid="24" grpId="0" animBg="1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ounded Rectangle 32"/>
          <p:cNvSpPr/>
          <p:nvPr/>
        </p:nvSpPr>
        <p:spPr>
          <a:xfrm>
            <a:off x="3686154" y="1716525"/>
            <a:ext cx="6375790" cy="4086078"/>
          </a:xfrm>
          <a:prstGeom prst="roundRect">
            <a:avLst>
              <a:gd name="adj" fmla="val 10307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4327089" y="4868587"/>
            <a:ext cx="2266950" cy="923043"/>
          </a:xfrm>
          <a:custGeom>
            <a:avLst/>
            <a:gdLst>
              <a:gd name="connsiteX0" fmla="*/ 0 w 2266950"/>
              <a:gd name="connsiteY0" fmla="*/ 0 h 923043"/>
              <a:gd name="connsiteX1" fmla="*/ 1771992 w 2266950"/>
              <a:gd name="connsiteY1" fmla="*/ 0 h 923043"/>
              <a:gd name="connsiteX2" fmla="*/ 2266950 w 2266950"/>
              <a:gd name="connsiteY2" fmla="*/ 461522 h 923043"/>
              <a:gd name="connsiteX3" fmla="*/ 1771992 w 2266950"/>
              <a:gd name="connsiteY3" fmla="*/ 923043 h 923043"/>
              <a:gd name="connsiteX4" fmla="*/ 0 w 2266950"/>
              <a:gd name="connsiteY4" fmla="*/ 923043 h 923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6950" h="923043">
                <a:moveTo>
                  <a:pt x="0" y="0"/>
                </a:moveTo>
                <a:lnTo>
                  <a:pt x="1771992" y="0"/>
                </a:lnTo>
                <a:cubicBezTo>
                  <a:pt x="2045323" y="0"/>
                  <a:pt x="2266950" y="206616"/>
                  <a:pt x="2266950" y="461522"/>
                </a:cubicBezTo>
                <a:cubicBezTo>
                  <a:pt x="2266950" y="716427"/>
                  <a:pt x="2045323" y="923043"/>
                  <a:pt x="1771992" y="923043"/>
                </a:cubicBezTo>
                <a:lnTo>
                  <a:pt x="0" y="923043"/>
                </a:lnTo>
                <a:close/>
              </a:path>
            </a:pathLst>
          </a:custGeom>
          <a:solidFill>
            <a:srgbClr val="643C9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643C90"/>
                </a:solidFill>
              </a:rPr>
              <a:t>Africa</a:t>
            </a:r>
          </a:p>
        </p:txBody>
      </p:sp>
      <p:sp>
        <p:nvSpPr>
          <p:cNvPr id="28" name="Freeform 27"/>
          <p:cNvSpPr/>
          <p:nvPr/>
        </p:nvSpPr>
        <p:spPr>
          <a:xfrm>
            <a:off x="4564840" y="4425194"/>
            <a:ext cx="1455334" cy="592574"/>
          </a:xfrm>
          <a:custGeom>
            <a:avLst/>
            <a:gdLst>
              <a:gd name="connsiteX0" fmla="*/ 0 w 2266950"/>
              <a:gd name="connsiteY0" fmla="*/ 0 h 923043"/>
              <a:gd name="connsiteX1" fmla="*/ 1771992 w 2266950"/>
              <a:gd name="connsiteY1" fmla="*/ 0 h 923043"/>
              <a:gd name="connsiteX2" fmla="*/ 2266950 w 2266950"/>
              <a:gd name="connsiteY2" fmla="*/ 461522 h 923043"/>
              <a:gd name="connsiteX3" fmla="*/ 1771992 w 2266950"/>
              <a:gd name="connsiteY3" fmla="*/ 923043 h 923043"/>
              <a:gd name="connsiteX4" fmla="*/ 0 w 2266950"/>
              <a:gd name="connsiteY4" fmla="*/ 923043 h 923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6950" h="923043">
                <a:moveTo>
                  <a:pt x="0" y="0"/>
                </a:moveTo>
                <a:lnTo>
                  <a:pt x="1771992" y="0"/>
                </a:lnTo>
                <a:cubicBezTo>
                  <a:pt x="2045323" y="0"/>
                  <a:pt x="2266950" y="206616"/>
                  <a:pt x="2266950" y="461522"/>
                </a:cubicBezTo>
                <a:cubicBezTo>
                  <a:pt x="2266950" y="716427"/>
                  <a:pt x="2045323" y="923043"/>
                  <a:pt x="1771992" y="923043"/>
                </a:cubicBezTo>
                <a:lnTo>
                  <a:pt x="0" y="923043"/>
                </a:lnTo>
                <a:close/>
              </a:path>
            </a:pathLst>
          </a:custGeom>
          <a:solidFill>
            <a:srgbClr val="01407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2183220" y="1333501"/>
            <a:ext cx="3039239" cy="3524455"/>
          </a:xfrm>
          <a:prstGeom prst="roundRect">
            <a:avLst>
              <a:gd name="adj" fmla="val 8007"/>
            </a:avLst>
          </a:prstGeom>
          <a:gradFill>
            <a:gsLst>
              <a:gs pos="0">
                <a:schemeClr val="accent5">
                  <a:lumMod val="75000"/>
                </a:schemeClr>
              </a:gs>
              <a:gs pos="5200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4480" y="1397213"/>
            <a:ext cx="4562473" cy="4846165"/>
          </a:xfrm>
          <a:prstGeom prst="rect">
            <a:avLst/>
          </a:prstGeom>
        </p:spPr>
      </p:pic>
      <p:grpSp>
        <p:nvGrpSpPr>
          <p:cNvPr id="32" name="Group 31"/>
          <p:cNvGrpSpPr/>
          <p:nvPr/>
        </p:nvGrpSpPr>
        <p:grpSpPr>
          <a:xfrm>
            <a:off x="2287378" y="3416935"/>
            <a:ext cx="2837073" cy="3687196"/>
            <a:chOff x="763377" y="3299974"/>
            <a:chExt cx="2837073" cy="3687196"/>
          </a:xfrm>
        </p:grpSpPr>
        <p:sp>
          <p:nvSpPr>
            <p:cNvPr id="6" name="Oval 5"/>
            <p:cNvSpPr/>
            <p:nvPr/>
          </p:nvSpPr>
          <p:spPr>
            <a:xfrm flipH="1">
              <a:off x="763377" y="3299974"/>
              <a:ext cx="2837073" cy="2837073"/>
            </a:xfrm>
            <a:prstGeom prst="ellipse">
              <a:avLst/>
            </a:prstGeom>
            <a:gradFill>
              <a:gsLst>
                <a:gs pos="50000">
                  <a:schemeClr val="bg1">
                    <a:lumMod val="8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</a:gsLst>
              <a:lin ang="16200000" scaled="1"/>
            </a:gradFill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94714" y="3543445"/>
              <a:ext cx="2374398" cy="3443725"/>
            </a:xfrm>
            <a:custGeom>
              <a:avLst/>
              <a:gdLst>
                <a:gd name="connsiteX0" fmla="*/ 0 w 2374398"/>
                <a:gd name="connsiteY0" fmla="*/ 0 h 3443725"/>
                <a:gd name="connsiteX1" fmla="*/ 2374398 w 2374398"/>
                <a:gd name="connsiteY1" fmla="*/ 0 h 3443725"/>
                <a:gd name="connsiteX2" fmla="*/ 2374398 w 2374398"/>
                <a:gd name="connsiteY2" fmla="*/ 3443725 h 3443725"/>
                <a:gd name="connsiteX3" fmla="*/ 2170563 w 2374398"/>
                <a:gd name="connsiteY3" fmla="*/ 3443725 h 3443725"/>
                <a:gd name="connsiteX4" fmla="*/ 2193153 w 2374398"/>
                <a:gd name="connsiteY4" fmla="*/ 3419501 h 3443725"/>
                <a:gd name="connsiteX5" fmla="*/ 2207961 w 2374398"/>
                <a:gd name="connsiteY5" fmla="*/ 3283449 h 3443725"/>
                <a:gd name="connsiteX6" fmla="*/ 2066701 w 2374398"/>
                <a:gd name="connsiteY6" fmla="*/ 2909928 h 3443725"/>
                <a:gd name="connsiteX7" fmla="*/ 1990726 w 2374398"/>
                <a:gd name="connsiteY7" fmla="*/ 2769674 h 3443725"/>
                <a:gd name="connsiteX8" fmla="*/ 2056449 w 2374398"/>
                <a:gd name="connsiteY8" fmla="*/ 2745252 h 3443725"/>
                <a:gd name="connsiteX9" fmla="*/ 2157919 w 2374398"/>
                <a:gd name="connsiteY9" fmla="*/ 2682948 h 3443725"/>
                <a:gd name="connsiteX10" fmla="*/ 1839471 w 2374398"/>
                <a:gd name="connsiteY10" fmla="*/ 2400895 h 3443725"/>
                <a:gd name="connsiteX11" fmla="*/ 1730289 w 2374398"/>
                <a:gd name="connsiteY11" fmla="*/ 2423641 h 3443725"/>
                <a:gd name="connsiteX12" fmla="*/ 1384546 w 2374398"/>
                <a:gd name="connsiteY12" fmla="*/ 2514626 h 3443725"/>
                <a:gd name="connsiteX13" fmla="*/ 1056999 w 2374398"/>
                <a:gd name="connsiteY13" fmla="*/ 2523724 h 3443725"/>
                <a:gd name="connsiteX14" fmla="*/ 752199 w 2374398"/>
                <a:gd name="connsiteY14" fmla="*/ 2446387 h 3443725"/>
                <a:gd name="connsiteX15" fmla="*/ 524737 w 2374398"/>
                <a:gd name="connsiteY15" fmla="*/ 2364501 h 3443725"/>
                <a:gd name="connsiteX16" fmla="*/ 515248 w 2374398"/>
                <a:gd name="connsiteY16" fmla="*/ 2397270 h 3443725"/>
                <a:gd name="connsiteX17" fmla="*/ 517109 w 2374398"/>
                <a:gd name="connsiteY17" fmla="*/ 2407340 h 3443725"/>
                <a:gd name="connsiteX18" fmla="*/ 498863 w 2374398"/>
                <a:gd name="connsiteY18" fmla="*/ 2423818 h 3443725"/>
                <a:gd name="connsiteX19" fmla="*/ 479244 w 2374398"/>
                <a:gd name="connsiteY19" fmla="*/ 2578315 h 3443725"/>
                <a:gd name="connsiteX20" fmla="*/ 451949 w 2374398"/>
                <a:gd name="connsiteY20" fmla="*/ 2746637 h 3443725"/>
                <a:gd name="connsiteX21" fmla="*/ 485823 w 2374398"/>
                <a:gd name="connsiteY21" fmla="*/ 2773709 h 3443725"/>
                <a:gd name="connsiteX22" fmla="*/ 485730 w 2374398"/>
                <a:gd name="connsiteY22" fmla="*/ 2802454 h 3443725"/>
                <a:gd name="connsiteX23" fmla="*/ 479244 w 2374398"/>
                <a:gd name="connsiteY23" fmla="*/ 2860368 h 3443725"/>
                <a:gd name="connsiteX24" fmla="*/ 360964 w 2374398"/>
                <a:gd name="connsiteY24" fmla="*/ 3401729 h 3443725"/>
                <a:gd name="connsiteX25" fmla="*/ 397336 w 2374398"/>
                <a:gd name="connsiteY25" fmla="*/ 3436773 h 3443725"/>
                <a:gd name="connsiteX26" fmla="*/ 411198 w 2374398"/>
                <a:gd name="connsiteY26" fmla="*/ 3443725 h 3443725"/>
                <a:gd name="connsiteX27" fmla="*/ 0 w 2374398"/>
                <a:gd name="connsiteY27" fmla="*/ 3443725 h 34437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2374398" h="3443725">
                  <a:moveTo>
                    <a:pt x="0" y="0"/>
                  </a:moveTo>
                  <a:lnTo>
                    <a:pt x="2374398" y="0"/>
                  </a:lnTo>
                  <a:lnTo>
                    <a:pt x="2374398" y="3443725"/>
                  </a:lnTo>
                  <a:lnTo>
                    <a:pt x="2170563" y="3443725"/>
                  </a:lnTo>
                  <a:lnTo>
                    <a:pt x="2193153" y="3419501"/>
                  </a:lnTo>
                  <a:cubicBezTo>
                    <a:pt x="2213576" y="3388225"/>
                    <a:pt x="2217912" y="3345433"/>
                    <a:pt x="2207961" y="3283449"/>
                  </a:cubicBezTo>
                  <a:cubicBezTo>
                    <a:pt x="2195522" y="3205970"/>
                    <a:pt x="2139767" y="3057020"/>
                    <a:pt x="2066701" y="2909928"/>
                  </a:cubicBezTo>
                  <a:lnTo>
                    <a:pt x="1990726" y="2769674"/>
                  </a:lnTo>
                  <a:lnTo>
                    <a:pt x="2056449" y="2745252"/>
                  </a:lnTo>
                  <a:cubicBezTo>
                    <a:pt x="2106077" y="2724318"/>
                    <a:pt x="2142565" y="2703041"/>
                    <a:pt x="2157919" y="2682948"/>
                  </a:cubicBezTo>
                  <a:cubicBezTo>
                    <a:pt x="2219334" y="2602578"/>
                    <a:pt x="1910743" y="2444113"/>
                    <a:pt x="1839471" y="2400895"/>
                  </a:cubicBezTo>
                  <a:cubicBezTo>
                    <a:pt x="1768199" y="2357677"/>
                    <a:pt x="1806110" y="2404686"/>
                    <a:pt x="1730289" y="2423641"/>
                  </a:cubicBezTo>
                  <a:cubicBezTo>
                    <a:pt x="1654468" y="2442596"/>
                    <a:pt x="1496761" y="2497946"/>
                    <a:pt x="1384546" y="2514626"/>
                  </a:cubicBezTo>
                  <a:cubicBezTo>
                    <a:pt x="1272331" y="2531306"/>
                    <a:pt x="1162390" y="2535097"/>
                    <a:pt x="1056999" y="2523724"/>
                  </a:cubicBezTo>
                  <a:cubicBezTo>
                    <a:pt x="951608" y="2512351"/>
                    <a:pt x="840909" y="2472924"/>
                    <a:pt x="752199" y="2446387"/>
                  </a:cubicBezTo>
                  <a:cubicBezTo>
                    <a:pt x="663489" y="2419850"/>
                    <a:pt x="553549" y="2342513"/>
                    <a:pt x="524737" y="2364501"/>
                  </a:cubicBezTo>
                  <a:cubicBezTo>
                    <a:pt x="517534" y="2369998"/>
                    <a:pt x="514738" y="2381703"/>
                    <a:pt x="515248" y="2397270"/>
                  </a:cubicBezTo>
                  <a:lnTo>
                    <a:pt x="517109" y="2407340"/>
                  </a:lnTo>
                  <a:lnTo>
                    <a:pt x="498863" y="2423818"/>
                  </a:lnTo>
                  <a:cubicBezTo>
                    <a:pt x="479102" y="2464868"/>
                    <a:pt x="486637" y="2539078"/>
                    <a:pt x="479244" y="2578315"/>
                  </a:cubicBezTo>
                  <a:cubicBezTo>
                    <a:pt x="469387" y="2630631"/>
                    <a:pt x="372337" y="2674607"/>
                    <a:pt x="451949" y="2746637"/>
                  </a:cubicBezTo>
                  <a:lnTo>
                    <a:pt x="485823" y="2773709"/>
                  </a:lnTo>
                  <a:lnTo>
                    <a:pt x="485730" y="2802454"/>
                  </a:lnTo>
                  <a:cubicBezTo>
                    <a:pt x="484812" y="2822339"/>
                    <a:pt x="482846" y="2841792"/>
                    <a:pt x="479244" y="2860368"/>
                  </a:cubicBezTo>
                  <a:cubicBezTo>
                    <a:pt x="450432" y="3008977"/>
                    <a:pt x="283627" y="3293305"/>
                    <a:pt x="360964" y="3401729"/>
                  </a:cubicBezTo>
                  <a:cubicBezTo>
                    <a:pt x="370631" y="3415282"/>
                    <a:pt x="382845" y="3426857"/>
                    <a:pt x="397336" y="3436773"/>
                  </a:cubicBezTo>
                  <a:lnTo>
                    <a:pt x="411198" y="3443725"/>
                  </a:lnTo>
                  <a:lnTo>
                    <a:pt x="0" y="3443725"/>
                  </a:lnTo>
                  <a:close/>
                </a:path>
              </a:pathLst>
            </a:custGeom>
          </p:spPr>
        </p:pic>
      </p:grpSp>
      <p:sp>
        <p:nvSpPr>
          <p:cNvPr id="30" name="TextBox 29"/>
          <p:cNvSpPr txBox="1"/>
          <p:nvPr/>
        </p:nvSpPr>
        <p:spPr>
          <a:xfrm>
            <a:off x="2244743" y="1397212"/>
            <a:ext cx="29350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400" dirty="0">
                <a:solidFill>
                  <a:srgbClr val="01407D"/>
                </a:solidFill>
              </a:rPr>
              <a:t>Here is a map which shows the countries that are in the continent of Africa. </a:t>
            </a:r>
            <a:r>
              <a:rPr lang="en-GB" altLang="en-US" sz="2400" b="1" dirty="0">
                <a:solidFill>
                  <a:srgbClr val="01407D"/>
                </a:solidFill>
              </a:rPr>
              <a:t>Geographic!</a:t>
            </a:r>
            <a:endParaRPr lang="en-GB" sz="2400" b="1" dirty="0">
              <a:solidFill>
                <a:srgbClr val="0140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3654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643C90"/>
                </a:solidFill>
              </a:rPr>
              <a:t>Africa</a:t>
            </a:r>
          </a:p>
        </p:txBody>
      </p:sp>
      <p:sp>
        <p:nvSpPr>
          <p:cNvPr id="4" name="Pentagon 3"/>
          <p:cNvSpPr/>
          <p:nvPr/>
        </p:nvSpPr>
        <p:spPr>
          <a:xfrm>
            <a:off x="3629637" y="1485319"/>
            <a:ext cx="5471554" cy="3036813"/>
          </a:xfrm>
          <a:prstGeom prst="homePlate">
            <a:avLst>
              <a:gd name="adj" fmla="val 47114"/>
            </a:avLst>
          </a:prstGeom>
          <a:gradFill>
            <a:gsLst>
              <a:gs pos="0">
                <a:srgbClr val="01407D"/>
              </a:gs>
              <a:gs pos="98230">
                <a:srgbClr val="01407D"/>
              </a:gs>
              <a:gs pos="68000">
                <a:srgbClr val="643C90"/>
              </a:gs>
              <a:gs pos="33000">
                <a:srgbClr val="643C90"/>
              </a:gs>
            </a:gsLst>
            <a:lin ang="5400000" scaled="1"/>
          </a:gradFill>
          <a:ln w="76200" cap="rnd">
            <a:solidFill>
              <a:srgbClr val="01407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219" y="1065402"/>
            <a:ext cx="2287998" cy="4995644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050635" y="1510951"/>
            <a:ext cx="1409351" cy="2985546"/>
            <a:chOff x="6451133" y="2274350"/>
            <a:chExt cx="1409351" cy="2985546"/>
          </a:xfrm>
        </p:grpSpPr>
        <p:cxnSp>
          <p:nvCxnSpPr>
            <p:cNvPr id="7" name="Straight Connector 6"/>
            <p:cNvCxnSpPr/>
            <p:nvPr/>
          </p:nvCxnSpPr>
          <p:spPr>
            <a:xfrm>
              <a:off x="6451133" y="2274350"/>
              <a:ext cx="1409351" cy="1492773"/>
            </a:xfrm>
            <a:prstGeom prst="line">
              <a:avLst/>
            </a:prstGeom>
            <a:ln w="190500" cap="rnd">
              <a:solidFill>
                <a:srgbClr val="01407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H="1">
              <a:off x="6451133" y="3767123"/>
              <a:ext cx="1409351" cy="1492773"/>
            </a:xfrm>
            <a:prstGeom prst="line">
              <a:avLst/>
            </a:prstGeom>
            <a:ln w="190500" cap="rnd">
              <a:solidFill>
                <a:srgbClr val="01407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9"/>
          <p:cNvGrpSpPr/>
          <p:nvPr/>
        </p:nvGrpSpPr>
        <p:grpSpPr>
          <a:xfrm>
            <a:off x="8472017" y="1510951"/>
            <a:ext cx="1409351" cy="2985546"/>
            <a:chOff x="6451133" y="2274350"/>
            <a:chExt cx="1409351" cy="2985546"/>
          </a:xfrm>
        </p:grpSpPr>
        <p:cxnSp>
          <p:nvCxnSpPr>
            <p:cNvPr id="11" name="Straight Connector 10"/>
            <p:cNvCxnSpPr/>
            <p:nvPr/>
          </p:nvCxnSpPr>
          <p:spPr>
            <a:xfrm>
              <a:off x="6451133" y="2274350"/>
              <a:ext cx="1409351" cy="1492773"/>
            </a:xfrm>
            <a:prstGeom prst="line">
              <a:avLst/>
            </a:prstGeom>
            <a:ln w="190500" cap="rnd">
              <a:solidFill>
                <a:srgbClr val="01407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6451133" y="3767123"/>
              <a:ext cx="1409351" cy="1492773"/>
            </a:xfrm>
            <a:prstGeom prst="line">
              <a:avLst/>
            </a:prstGeom>
            <a:ln w="190500" cap="rnd">
              <a:solidFill>
                <a:srgbClr val="01407D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TextBox 12"/>
          <p:cNvSpPr txBox="1"/>
          <p:nvPr/>
        </p:nvSpPr>
        <p:spPr>
          <a:xfrm>
            <a:off x="4662628" y="2499448"/>
            <a:ext cx="391965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>
                <a:solidFill>
                  <a:schemeClr val="bg1"/>
                </a:solidFill>
              </a:rPr>
              <a:t>Today, we are going to be learning about the continent of Africa. Tell your partner anything you already know about Africa.</a:t>
            </a:r>
            <a:endParaRPr lang="en-GB" dirty="0"/>
          </a:p>
        </p:txBody>
      </p:sp>
      <p:sp>
        <p:nvSpPr>
          <p:cNvPr id="15" name="Rounded Rectangle 14"/>
          <p:cNvSpPr/>
          <p:nvPr/>
        </p:nvSpPr>
        <p:spPr>
          <a:xfrm>
            <a:off x="3761191" y="4891014"/>
            <a:ext cx="4660088" cy="755009"/>
          </a:xfrm>
          <a:prstGeom prst="roundRect">
            <a:avLst>
              <a:gd name="adj" fmla="val 50000"/>
            </a:avLst>
          </a:prstGeom>
          <a:solidFill>
            <a:srgbClr val="009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u="sng" dirty="0">
                <a:solidFill>
                  <a:schemeClr val="bg1"/>
                </a:solidFill>
              </a:rPr>
              <a:t>Here’s </a:t>
            </a:r>
            <a:r>
              <a:rPr lang="en-GB" altLang="en-US" u="sng" dirty="0" err="1">
                <a:solidFill>
                  <a:schemeClr val="bg1"/>
                </a:solidFill>
              </a:rPr>
              <a:t>Ubercorn</a:t>
            </a:r>
            <a:r>
              <a:rPr lang="en-GB" altLang="en-US" u="sng" dirty="0">
                <a:solidFill>
                  <a:schemeClr val="bg1"/>
                </a:solidFill>
              </a:rPr>
              <a:t> with some Funky Facts.</a:t>
            </a:r>
          </a:p>
        </p:txBody>
      </p:sp>
      <p:cxnSp>
        <p:nvCxnSpPr>
          <p:cNvPr id="20" name="Elbow Connector 19"/>
          <p:cNvCxnSpPr/>
          <p:nvPr/>
        </p:nvCxnSpPr>
        <p:spPr>
          <a:xfrm>
            <a:off x="8379196" y="5268518"/>
            <a:ext cx="1794535" cy="792529"/>
          </a:xfrm>
          <a:prstGeom prst="bentConnector3">
            <a:avLst>
              <a:gd name="adj1" fmla="val 52164"/>
            </a:avLst>
          </a:prstGeom>
          <a:ln w="76200" cap="sq">
            <a:solidFill>
              <a:srgbClr val="01407D"/>
            </a:solidFill>
            <a:round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>
            <a:hlinkClick r:id="rId3"/>
          </p:cNvPr>
          <p:cNvSpPr/>
          <p:nvPr/>
        </p:nvSpPr>
        <p:spPr>
          <a:xfrm>
            <a:off x="3990976" y="5071067"/>
            <a:ext cx="4238625" cy="4439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87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2381251" y="1814986"/>
            <a:ext cx="6543675" cy="4057650"/>
          </a:xfrm>
          <a:prstGeom prst="roundRect">
            <a:avLst>
              <a:gd name="adj" fmla="val 10370"/>
            </a:avLst>
          </a:prstGeom>
          <a:gradFill>
            <a:gsLst>
              <a:gs pos="0">
                <a:schemeClr val="accent5">
                  <a:lumMod val="75000"/>
                </a:schemeClr>
              </a:gs>
              <a:gs pos="52000">
                <a:schemeClr val="accent5">
                  <a:lumMod val="40000"/>
                  <a:lumOff val="6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5400000" scaled="1"/>
          </a:gra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643C90"/>
                </a:solidFill>
              </a:rPr>
              <a:t>What Is a Landmark?</a:t>
            </a:r>
            <a:endParaRPr lang="en-GB" dirty="0"/>
          </a:p>
        </p:txBody>
      </p:sp>
      <p:sp>
        <p:nvSpPr>
          <p:cNvPr id="20" name="Freeform 19"/>
          <p:cNvSpPr/>
          <p:nvPr/>
        </p:nvSpPr>
        <p:spPr>
          <a:xfrm flipH="1">
            <a:off x="6197071" y="5083302"/>
            <a:ext cx="2571750" cy="923043"/>
          </a:xfrm>
          <a:custGeom>
            <a:avLst/>
            <a:gdLst>
              <a:gd name="connsiteX0" fmla="*/ 0 w 2571750"/>
              <a:gd name="connsiteY0" fmla="*/ 0 h 923043"/>
              <a:gd name="connsiteX1" fmla="*/ 2076792 w 2571750"/>
              <a:gd name="connsiteY1" fmla="*/ 0 h 923043"/>
              <a:gd name="connsiteX2" fmla="*/ 2571750 w 2571750"/>
              <a:gd name="connsiteY2" fmla="*/ 461522 h 923043"/>
              <a:gd name="connsiteX3" fmla="*/ 2076792 w 2571750"/>
              <a:gd name="connsiteY3" fmla="*/ 923043 h 923043"/>
              <a:gd name="connsiteX4" fmla="*/ 0 w 2571750"/>
              <a:gd name="connsiteY4" fmla="*/ 923043 h 923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71750" h="923043">
                <a:moveTo>
                  <a:pt x="0" y="0"/>
                </a:moveTo>
                <a:lnTo>
                  <a:pt x="2076792" y="0"/>
                </a:lnTo>
                <a:cubicBezTo>
                  <a:pt x="2350123" y="0"/>
                  <a:pt x="2571750" y="206616"/>
                  <a:pt x="2571750" y="461522"/>
                </a:cubicBezTo>
                <a:cubicBezTo>
                  <a:pt x="2571750" y="716427"/>
                  <a:pt x="2350123" y="923043"/>
                  <a:pt x="2076792" y="923043"/>
                </a:cubicBezTo>
                <a:lnTo>
                  <a:pt x="0" y="923043"/>
                </a:lnTo>
                <a:close/>
              </a:path>
            </a:pathLst>
          </a:custGeom>
          <a:solidFill>
            <a:srgbClr val="01407D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39947" y="1593850"/>
            <a:ext cx="3785127" cy="450627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790826" y="2899973"/>
            <a:ext cx="41814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000" dirty="0">
                <a:solidFill>
                  <a:srgbClr val="013467"/>
                </a:solidFill>
              </a:rPr>
              <a:t>A landmark is something that stands out in an area. It could be a building, a bridge, a lake or river, a sculpture or something else. These places might be special because of their age or their size.</a:t>
            </a:r>
            <a:endParaRPr lang="en-GB" sz="2000" dirty="0">
              <a:solidFill>
                <a:srgbClr val="013467"/>
              </a:solidFill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1968498" y="1635146"/>
            <a:ext cx="2266950" cy="923043"/>
          </a:xfrm>
          <a:custGeom>
            <a:avLst/>
            <a:gdLst>
              <a:gd name="connsiteX0" fmla="*/ 0 w 2266950"/>
              <a:gd name="connsiteY0" fmla="*/ 0 h 923043"/>
              <a:gd name="connsiteX1" fmla="*/ 1771992 w 2266950"/>
              <a:gd name="connsiteY1" fmla="*/ 0 h 923043"/>
              <a:gd name="connsiteX2" fmla="*/ 2266950 w 2266950"/>
              <a:gd name="connsiteY2" fmla="*/ 461522 h 923043"/>
              <a:gd name="connsiteX3" fmla="*/ 1771992 w 2266950"/>
              <a:gd name="connsiteY3" fmla="*/ 923043 h 923043"/>
              <a:gd name="connsiteX4" fmla="*/ 0 w 2266950"/>
              <a:gd name="connsiteY4" fmla="*/ 923043 h 9230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66950" h="923043">
                <a:moveTo>
                  <a:pt x="0" y="0"/>
                </a:moveTo>
                <a:lnTo>
                  <a:pt x="1771992" y="0"/>
                </a:lnTo>
                <a:cubicBezTo>
                  <a:pt x="2045323" y="0"/>
                  <a:pt x="2266950" y="206616"/>
                  <a:pt x="2266950" y="461522"/>
                </a:cubicBezTo>
                <a:cubicBezTo>
                  <a:pt x="2266950" y="716427"/>
                  <a:pt x="2045323" y="923043"/>
                  <a:pt x="1771992" y="923043"/>
                </a:cubicBezTo>
                <a:lnTo>
                  <a:pt x="0" y="923043"/>
                </a:lnTo>
                <a:close/>
              </a:path>
            </a:pathLst>
          </a:custGeom>
          <a:solidFill>
            <a:srgbClr val="643C9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4359" y="4977031"/>
            <a:ext cx="813465" cy="81431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96424">
            <a:off x="8815380" y="4536070"/>
            <a:ext cx="813465" cy="81431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96424">
            <a:off x="3525963" y="1489683"/>
            <a:ext cx="874575" cy="875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310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71674" y="1706164"/>
            <a:ext cx="8240817" cy="4723212"/>
            <a:chOff x="447673" y="1706164"/>
            <a:chExt cx="8240817" cy="4723212"/>
          </a:xfrm>
        </p:grpSpPr>
        <p:sp>
          <p:nvSpPr>
            <p:cNvPr id="16" name="Freeform 15"/>
            <p:cNvSpPr/>
            <p:nvPr/>
          </p:nvSpPr>
          <p:spPr>
            <a:xfrm>
              <a:off x="447673" y="1715675"/>
              <a:ext cx="8239125" cy="4713701"/>
            </a:xfrm>
            <a:custGeom>
              <a:avLst/>
              <a:gdLst>
                <a:gd name="connsiteX0" fmla="*/ 0 w 8239125"/>
                <a:gd name="connsiteY0" fmla="*/ 0 h 4713701"/>
                <a:gd name="connsiteX1" fmla="*/ 8239125 w 8239125"/>
                <a:gd name="connsiteY1" fmla="*/ 4183080 h 4713701"/>
                <a:gd name="connsiteX2" fmla="*/ 8239125 w 8239125"/>
                <a:gd name="connsiteY2" fmla="*/ 4556085 h 4713701"/>
                <a:gd name="connsiteX3" fmla="*/ 8081509 w 8239125"/>
                <a:gd name="connsiteY3" fmla="*/ 4713701 h 4713701"/>
                <a:gd name="connsiteX4" fmla="*/ 157616 w 8239125"/>
                <a:gd name="connsiteY4" fmla="*/ 4713701 h 4713701"/>
                <a:gd name="connsiteX5" fmla="*/ 0 w 8239125"/>
                <a:gd name="connsiteY5" fmla="*/ 4556085 h 47137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239125" h="4713701">
                  <a:moveTo>
                    <a:pt x="0" y="0"/>
                  </a:moveTo>
                  <a:lnTo>
                    <a:pt x="8239125" y="4183080"/>
                  </a:lnTo>
                  <a:lnTo>
                    <a:pt x="8239125" y="4556085"/>
                  </a:lnTo>
                  <a:cubicBezTo>
                    <a:pt x="8239125" y="4643134"/>
                    <a:pt x="8168558" y="4713701"/>
                    <a:pt x="8081509" y="4713701"/>
                  </a:cubicBezTo>
                  <a:lnTo>
                    <a:pt x="157616" y="4713701"/>
                  </a:lnTo>
                  <a:cubicBezTo>
                    <a:pt x="70567" y="4713701"/>
                    <a:pt x="0" y="4643134"/>
                    <a:pt x="0" y="4556085"/>
                  </a:cubicBezTo>
                  <a:close/>
                </a:path>
              </a:pathLst>
            </a:custGeom>
            <a:solidFill>
              <a:srgbClr val="90C8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2"/>
            <a:srcRect l="27477" t="14576" r="719" b="14894"/>
            <a:stretch/>
          </p:blipFill>
          <p:spPr>
            <a:xfrm rot="5400000">
              <a:off x="2218150" y="-54788"/>
              <a:ext cx="4709387" cy="8231292"/>
            </a:xfrm>
            <a:custGeom>
              <a:avLst/>
              <a:gdLst>
                <a:gd name="connsiteX0" fmla="*/ 0 w 4709387"/>
                <a:gd name="connsiteY0" fmla="*/ 8231292 h 8231292"/>
                <a:gd name="connsiteX1" fmla="*/ 627461 w 4709387"/>
                <a:gd name="connsiteY1" fmla="*/ 7050189 h 8231292"/>
                <a:gd name="connsiteX2" fmla="*/ 606194 w 4709387"/>
                <a:gd name="connsiteY2" fmla="*/ 7024462 h 8231292"/>
                <a:gd name="connsiteX3" fmla="*/ 4217640 w 4709387"/>
                <a:gd name="connsiteY3" fmla="*/ 0 h 8231292"/>
                <a:gd name="connsiteX4" fmla="*/ 4709387 w 4709387"/>
                <a:gd name="connsiteY4" fmla="*/ 0 h 8231292"/>
                <a:gd name="connsiteX5" fmla="*/ 4709387 w 4709387"/>
                <a:gd name="connsiteY5" fmla="*/ 8231292 h 82312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09387" h="8231292">
                  <a:moveTo>
                    <a:pt x="0" y="8231292"/>
                  </a:moveTo>
                  <a:lnTo>
                    <a:pt x="627461" y="7050189"/>
                  </a:lnTo>
                  <a:lnTo>
                    <a:pt x="606194" y="7024462"/>
                  </a:lnTo>
                  <a:lnTo>
                    <a:pt x="4217640" y="0"/>
                  </a:lnTo>
                  <a:lnTo>
                    <a:pt x="4709387" y="0"/>
                  </a:lnTo>
                  <a:lnTo>
                    <a:pt x="4709387" y="8231292"/>
                  </a:lnTo>
                  <a:close/>
                </a:path>
              </a:pathLst>
            </a:custGeom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643C90"/>
                </a:solidFill>
              </a:rPr>
              <a:t>What Is a Landmark?</a:t>
            </a:r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2101360" y="1767860"/>
            <a:ext cx="7408401" cy="1401797"/>
          </a:xfrm>
          <a:prstGeom prst="roundRect">
            <a:avLst>
              <a:gd name="adj" fmla="val 6168"/>
            </a:avLst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68436" y="1811381"/>
            <a:ext cx="4711337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1900" dirty="0">
                <a:solidFill>
                  <a:srgbClr val="232321"/>
                </a:solidFill>
              </a:rPr>
              <a:t>A landmark makes a place recognisable. This means you could look at a picture of a landmark and know straight away where it is.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7036534" y="1767859"/>
            <a:ext cx="2817153" cy="3303208"/>
            <a:chOff x="5355772" y="1767859"/>
            <a:chExt cx="2817153" cy="3303208"/>
          </a:xfrm>
        </p:grpSpPr>
        <p:sp>
          <p:nvSpPr>
            <p:cNvPr id="6" name="Rounded Rectangle 5"/>
            <p:cNvSpPr/>
            <p:nvPr/>
          </p:nvSpPr>
          <p:spPr>
            <a:xfrm>
              <a:off x="5355772" y="1846217"/>
              <a:ext cx="2725782" cy="3224850"/>
            </a:xfrm>
            <a:prstGeom prst="roundRect">
              <a:avLst>
                <a:gd name="adj" fmla="val 2609"/>
              </a:avLst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58716" y="1767859"/>
              <a:ext cx="2714209" cy="3197541"/>
            </a:xfrm>
            <a:prstGeom prst="rect">
              <a:avLst/>
            </a:prstGeom>
            <a:ln w="28575">
              <a:noFill/>
            </a:ln>
          </p:spPr>
        </p:pic>
      </p:grpSp>
      <p:cxnSp>
        <p:nvCxnSpPr>
          <p:cNvPr id="37" name="Elbow Connector 36"/>
          <p:cNvCxnSpPr/>
          <p:nvPr/>
        </p:nvCxnSpPr>
        <p:spPr>
          <a:xfrm rot="10800000">
            <a:off x="2420985" y="3526784"/>
            <a:ext cx="1419497" cy="1167136"/>
          </a:xfrm>
          <a:prstGeom prst="bentConnector3">
            <a:avLst/>
          </a:prstGeom>
          <a:ln w="76200" cap="rnd">
            <a:solidFill>
              <a:srgbClr val="25B7BC"/>
            </a:solidFill>
            <a:round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5393669" y="5100703"/>
            <a:ext cx="2551611" cy="853440"/>
          </a:xfrm>
          <a:prstGeom prst="bentConnector3">
            <a:avLst/>
          </a:prstGeom>
          <a:ln w="76200" cap="rnd">
            <a:solidFill>
              <a:srgbClr val="25B7BC"/>
            </a:solidFill>
            <a:round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657"/>
          <a:stretch/>
        </p:blipFill>
        <p:spPr>
          <a:xfrm>
            <a:off x="3371626" y="2910313"/>
            <a:ext cx="3087548" cy="3514751"/>
          </a:xfrm>
          <a:prstGeom prst="rect">
            <a:avLst/>
          </a:prstGeom>
        </p:spPr>
      </p:pic>
      <p:cxnSp>
        <p:nvCxnSpPr>
          <p:cNvPr id="10" name="Elbow Connector 9"/>
          <p:cNvCxnSpPr/>
          <p:nvPr/>
        </p:nvCxnSpPr>
        <p:spPr>
          <a:xfrm flipV="1">
            <a:off x="6146044" y="2835202"/>
            <a:ext cx="1447831" cy="749425"/>
          </a:xfrm>
          <a:prstGeom prst="bentConnector3">
            <a:avLst>
              <a:gd name="adj1" fmla="val 54812"/>
            </a:avLst>
          </a:prstGeom>
          <a:ln w="76200" cap="rnd">
            <a:solidFill>
              <a:srgbClr val="01407D"/>
            </a:solidFill>
            <a:round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/>
          <p:nvPr/>
        </p:nvCxnSpPr>
        <p:spPr>
          <a:xfrm>
            <a:off x="6459174" y="3875314"/>
            <a:ext cx="2380026" cy="818606"/>
          </a:xfrm>
          <a:prstGeom prst="bentConnector3">
            <a:avLst>
              <a:gd name="adj1" fmla="val 50000"/>
            </a:avLst>
          </a:prstGeom>
          <a:ln w="76200" cap="rnd">
            <a:solidFill>
              <a:srgbClr val="01407D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2586447" y="5338354"/>
            <a:ext cx="1419497" cy="0"/>
          </a:xfrm>
          <a:prstGeom prst="line">
            <a:avLst/>
          </a:prstGeom>
          <a:ln w="76200">
            <a:solidFill>
              <a:srgbClr val="25B7BC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238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val 27"/>
          <p:cNvSpPr/>
          <p:nvPr/>
        </p:nvSpPr>
        <p:spPr>
          <a:xfrm>
            <a:off x="8079210" y="4834716"/>
            <a:ext cx="1135810" cy="1135810"/>
          </a:xfrm>
          <a:prstGeom prst="ellipse">
            <a:avLst/>
          </a:prstGeom>
          <a:solidFill>
            <a:srgbClr val="643C9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3497487" y="5257672"/>
            <a:ext cx="571909" cy="571909"/>
          </a:xfrm>
          <a:prstGeom prst="ellipse">
            <a:avLst/>
          </a:prstGeom>
          <a:solidFill>
            <a:srgbClr val="643C9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731791" y="5198161"/>
            <a:ext cx="1007442" cy="1007442"/>
          </a:xfrm>
          <a:prstGeom prst="ellipse">
            <a:avLst/>
          </a:prstGeom>
          <a:solidFill>
            <a:srgbClr val="643C9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205630" y="1375000"/>
            <a:ext cx="707940" cy="707940"/>
          </a:xfrm>
          <a:prstGeom prst="ellipse">
            <a:avLst/>
          </a:prstGeom>
          <a:solidFill>
            <a:srgbClr val="643C9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11" t="2436" b="8277"/>
          <a:stretch>
            <a:fillRect/>
          </a:stretch>
        </p:blipFill>
        <p:spPr>
          <a:xfrm>
            <a:off x="2650000" y="1692870"/>
            <a:ext cx="5238491" cy="3667825"/>
          </a:xfrm>
          <a:custGeom>
            <a:avLst/>
            <a:gdLst>
              <a:gd name="connsiteX0" fmla="*/ 414758 w 5238491"/>
              <a:gd name="connsiteY0" fmla="*/ 0 h 3667825"/>
              <a:gd name="connsiteX1" fmla="*/ 5020368 w 5238491"/>
              <a:gd name="connsiteY1" fmla="*/ 0 h 3667825"/>
              <a:gd name="connsiteX2" fmla="*/ 5181811 w 5238491"/>
              <a:gd name="connsiteY2" fmla="*/ 32594 h 3667825"/>
              <a:gd name="connsiteX3" fmla="*/ 5238491 w 5238491"/>
              <a:gd name="connsiteY3" fmla="*/ 63359 h 3667825"/>
              <a:gd name="connsiteX4" fmla="*/ 5238491 w 5238491"/>
              <a:gd name="connsiteY4" fmla="*/ 3604467 h 3667825"/>
              <a:gd name="connsiteX5" fmla="*/ 5181811 w 5238491"/>
              <a:gd name="connsiteY5" fmla="*/ 3635232 h 3667825"/>
              <a:gd name="connsiteX6" fmla="*/ 5020368 w 5238491"/>
              <a:gd name="connsiteY6" fmla="*/ 3667825 h 3667825"/>
              <a:gd name="connsiteX7" fmla="*/ 414758 w 5238491"/>
              <a:gd name="connsiteY7" fmla="*/ 3667825 h 3667825"/>
              <a:gd name="connsiteX8" fmla="*/ 0 w 5238491"/>
              <a:gd name="connsiteY8" fmla="*/ 3253067 h 3667825"/>
              <a:gd name="connsiteX9" fmla="*/ 0 w 5238491"/>
              <a:gd name="connsiteY9" fmla="*/ 414758 h 3667825"/>
              <a:gd name="connsiteX10" fmla="*/ 414758 w 5238491"/>
              <a:gd name="connsiteY10" fmla="*/ 0 h 3667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238491" h="3667825">
                <a:moveTo>
                  <a:pt x="414758" y="0"/>
                </a:moveTo>
                <a:lnTo>
                  <a:pt x="5020368" y="0"/>
                </a:lnTo>
                <a:cubicBezTo>
                  <a:pt x="5077635" y="0"/>
                  <a:pt x="5132190" y="11606"/>
                  <a:pt x="5181811" y="32594"/>
                </a:cubicBezTo>
                <a:lnTo>
                  <a:pt x="5238491" y="63359"/>
                </a:lnTo>
                <a:lnTo>
                  <a:pt x="5238491" y="3604467"/>
                </a:lnTo>
                <a:lnTo>
                  <a:pt x="5181811" y="3635232"/>
                </a:lnTo>
                <a:cubicBezTo>
                  <a:pt x="5132190" y="3656219"/>
                  <a:pt x="5077635" y="3667825"/>
                  <a:pt x="5020368" y="3667825"/>
                </a:cubicBezTo>
                <a:lnTo>
                  <a:pt x="414758" y="3667825"/>
                </a:lnTo>
                <a:cubicBezTo>
                  <a:pt x="185693" y="3667825"/>
                  <a:pt x="0" y="3482132"/>
                  <a:pt x="0" y="3253067"/>
                </a:cubicBezTo>
                <a:lnTo>
                  <a:pt x="0" y="414758"/>
                </a:lnTo>
                <a:cubicBezTo>
                  <a:pt x="0" y="185693"/>
                  <a:pt x="185693" y="0"/>
                  <a:pt x="414758" y="0"/>
                </a:cubicBezTo>
                <a:close/>
              </a:path>
            </a:pathLst>
          </a:custGeom>
          <a:ln w="76200">
            <a:solidFill>
              <a:srgbClr val="25B7BC"/>
            </a:solidFill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643C90"/>
                </a:solidFill>
              </a:rPr>
              <a:t>Famous Landmarks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2817836" y="4213075"/>
            <a:ext cx="5260788" cy="1626666"/>
            <a:chOff x="1293836" y="4213075"/>
            <a:chExt cx="5260788" cy="1626666"/>
          </a:xfrm>
        </p:grpSpPr>
        <p:sp>
          <p:nvSpPr>
            <p:cNvPr id="17" name="Freeform 16"/>
            <p:cNvSpPr/>
            <p:nvPr/>
          </p:nvSpPr>
          <p:spPr>
            <a:xfrm>
              <a:off x="1324598" y="4221622"/>
              <a:ext cx="5230026" cy="1618119"/>
            </a:xfrm>
            <a:custGeom>
              <a:avLst/>
              <a:gdLst>
                <a:gd name="connsiteX0" fmla="*/ 0 w 5230026"/>
                <a:gd name="connsiteY0" fmla="*/ 0 h 1618119"/>
                <a:gd name="connsiteX1" fmla="*/ 743484 w 5230026"/>
                <a:gd name="connsiteY1" fmla="*/ 854580 h 1618119"/>
                <a:gd name="connsiteX2" fmla="*/ 2350094 w 5230026"/>
                <a:gd name="connsiteY2" fmla="*/ 811851 h 1618119"/>
                <a:gd name="connsiteX3" fmla="*/ 3896882 w 5230026"/>
                <a:gd name="connsiteY3" fmla="*/ 1615156 h 1618119"/>
                <a:gd name="connsiteX4" fmla="*/ 5230026 w 5230026"/>
                <a:gd name="connsiteY4" fmla="*/ 1102408 h 1618119"/>
                <a:gd name="connsiteX5" fmla="*/ 5230026 w 5230026"/>
                <a:gd name="connsiteY5" fmla="*/ 1102408 h 1618119"/>
                <a:gd name="connsiteX6" fmla="*/ 5230026 w 5230026"/>
                <a:gd name="connsiteY6" fmla="*/ 1102408 h 1618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230026" h="1618119">
                  <a:moveTo>
                    <a:pt x="0" y="0"/>
                  </a:moveTo>
                  <a:cubicBezTo>
                    <a:pt x="175901" y="359636"/>
                    <a:pt x="351802" y="719272"/>
                    <a:pt x="743484" y="854580"/>
                  </a:cubicBezTo>
                  <a:cubicBezTo>
                    <a:pt x="1135166" y="989888"/>
                    <a:pt x="1824528" y="685088"/>
                    <a:pt x="2350094" y="811851"/>
                  </a:cubicBezTo>
                  <a:cubicBezTo>
                    <a:pt x="2875660" y="938614"/>
                    <a:pt x="3416893" y="1566730"/>
                    <a:pt x="3896882" y="1615156"/>
                  </a:cubicBezTo>
                  <a:cubicBezTo>
                    <a:pt x="4376871" y="1663582"/>
                    <a:pt x="5230026" y="1102408"/>
                    <a:pt x="5230026" y="1102408"/>
                  </a:cubicBezTo>
                  <a:lnTo>
                    <a:pt x="5230026" y="1102408"/>
                  </a:lnTo>
                  <a:lnTo>
                    <a:pt x="5230026" y="1102408"/>
                  </a:lnTo>
                </a:path>
              </a:pathLst>
            </a:custGeom>
            <a:noFill/>
            <a:ln w="190500" cap="rnd">
              <a:solidFill>
                <a:srgbClr val="B9B8B8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Freeform 17"/>
            <p:cNvSpPr/>
            <p:nvPr/>
          </p:nvSpPr>
          <p:spPr>
            <a:xfrm>
              <a:off x="1293836" y="4213075"/>
              <a:ext cx="5230026" cy="1618119"/>
            </a:xfrm>
            <a:custGeom>
              <a:avLst/>
              <a:gdLst>
                <a:gd name="connsiteX0" fmla="*/ 0 w 5230026"/>
                <a:gd name="connsiteY0" fmla="*/ 0 h 1618119"/>
                <a:gd name="connsiteX1" fmla="*/ 743484 w 5230026"/>
                <a:gd name="connsiteY1" fmla="*/ 854580 h 1618119"/>
                <a:gd name="connsiteX2" fmla="*/ 2350094 w 5230026"/>
                <a:gd name="connsiteY2" fmla="*/ 811851 h 1618119"/>
                <a:gd name="connsiteX3" fmla="*/ 3896882 w 5230026"/>
                <a:gd name="connsiteY3" fmla="*/ 1615156 h 1618119"/>
                <a:gd name="connsiteX4" fmla="*/ 5230026 w 5230026"/>
                <a:gd name="connsiteY4" fmla="*/ 1102408 h 1618119"/>
                <a:gd name="connsiteX5" fmla="*/ 5230026 w 5230026"/>
                <a:gd name="connsiteY5" fmla="*/ 1102408 h 1618119"/>
                <a:gd name="connsiteX6" fmla="*/ 5230026 w 5230026"/>
                <a:gd name="connsiteY6" fmla="*/ 1102408 h 1618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230026" h="1618119">
                  <a:moveTo>
                    <a:pt x="0" y="0"/>
                  </a:moveTo>
                  <a:cubicBezTo>
                    <a:pt x="175901" y="359636"/>
                    <a:pt x="351802" y="719272"/>
                    <a:pt x="743484" y="854580"/>
                  </a:cubicBezTo>
                  <a:cubicBezTo>
                    <a:pt x="1135166" y="989888"/>
                    <a:pt x="1824528" y="685088"/>
                    <a:pt x="2350094" y="811851"/>
                  </a:cubicBezTo>
                  <a:cubicBezTo>
                    <a:pt x="2875660" y="938614"/>
                    <a:pt x="3416893" y="1566730"/>
                    <a:pt x="3896882" y="1615156"/>
                  </a:cubicBezTo>
                  <a:cubicBezTo>
                    <a:pt x="4376871" y="1663582"/>
                    <a:pt x="5230026" y="1102408"/>
                    <a:pt x="5230026" y="1102408"/>
                  </a:cubicBezTo>
                  <a:lnTo>
                    <a:pt x="5230026" y="1102408"/>
                  </a:lnTo>
                  <a:lnTo>
                    <a:pt x="5230026" y="1102408"/>
                  </a:lnTo>
                </a:path>
              </a:pathLst>
            </a:custGeom>
            <a:noFill/>
            <a:ln w="57150" cap="rnd">
              <a:solidFill>
                <a:srgbClr val="01407D"/>
              </a:solidFill>
              <a:prstDash val="sys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787095" y="1891113"/>
            <a:ext cx="3954099" cy="1038186"/>
            <a:chOff x="2486826" y="1799018"/>
            <a:chExt cx="3954099" cy="1038186"/>
          </a:xfrm>
        </p:grpSpPr>
        <p:sp>
          <p:nvSpPr>
            <p:cNvPr id="20" name="Freeform 19"/>
            <p:cNvSpPr/>
            <p:nvPr/>
          </p:nvSpPr>
          <p:spPr>
            <a:xfrm>
              <a:off x="2486826" y="1809682"/>
              <a:ext cx="3939611" cy="1027522"/>
            </a:xfrm>
            <a:custGeom>
              <a:avLst/>
              <a:gdLst>
                <a:gd name="connsiteX0" fmla="*/ 0 w 3939611"/>
                <a:gd name="connsiteY0" fmla="*/ 1027522 h 1027522"/>
                <a:gd name="connsiteX1" fmla="*/ 1350236 w 3939611"/>
                <a:gd name="connsiteY1" fmla="*/ 44755 h 1027522"/>
                <a:gd name="connsiteX2" fmla="*/ 3939611 w 3939611"/>
                <a:gd name="connsiteY2" fmla="*/ 258400 h 1027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39611" h="1027522">
                  <a:moveTo>
                    <a:pt x="0" y="1027522"/>
                  </a:moveTo>
                  <a:cubicBezTo>
                    <a:pt x="346817" y="600232"/>
                    <a:pt x="693634" y="172942"/>
                    <a:pt x="1350236" y="44755"/>
                  </a:cubicBezTo>
                  <a:cubicBezTo>
                    <a:pt x="2006838" y="-83432"/>
                    <a:pt x="2973224" y="87484"/>
                    <a:pt x="3939611" y="258400"/>
                  </a:cubicBezTo>
                </a:path>
              </a:pathLst>
            </a:custGeom>
            <a:noFill/>
            <a:ln w="190500" cap="rnd">
              <a:solidFill>
                <a:srgbClr val="B9B8B8"/>
              </a:solidFill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Freeform 20"/>
            <p:cNvSpPr/>
            <p:nvPr/>
          </p:nvSpPr>
          <p:spPr>
            <a:xfrm>
              <a:off x="2501314" y="1799018"/>
              <a:ext cx="3939611" cy="1027522"/>
            </a:xfrm>
            <a:custGeom>
              <a:avLst/>
              <a:gdLst>
                <a:gd name="connsiteX0" fmla="*/ 0 w 3939611"/>
                <a:gd name="connsiteY0" fmla="*/ 1027522 h 1027522"/>
                <a:gd name="connsiteX1" fmla="*/ 1350236 w 3939611"/>
                <a:gd name="connsiteY1" fmla="*/ 44755 h 1027522"/>
                <a:gd name="connsiteX2" fmla="*/ 3939611 w 3939611"/>
                <a:gd name="connsiteY2" fmla="*/ 258400 h 1027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39611" h="1027522">
                  <a:moveTo>
                    <a:pt x="0" y="1027522"/>
                  </a:moveTo>
                  <a:cubicBezTo>
                    <a:pt x="346817" y="600232"/>
                    <a:pt x="693634" y="172942"/>
                    <a:pt x="1350236" y="44755"/>
                  </a:cubicBezTo>
                  <a:cubicBezTo>
                    <a:pt x="2006838" y="-83432"/>
                    <a:pt x="2973224" y="87484"/>
                    <a:pt x="3939611" y="258400"/>
                  </a:cubicBezTo>
                </a:path>
              </a:pathLst>
            </a:custGeom>
            <a:noFill/>
            <a:ln w="57150" cap="rnd">
              <a:solidFill>
                <a:srgbClr val="01407D"/>
              </a:solidFill>
              <a:prstDash val="sysDash"/>
              <a:round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Oval 22"/>
          <p:cNvSpPr/>
          <p:nvPr/>
        </p:nvSpPr>
        <p:spPr>
          <a:xfrm>
            <a:off x="2290880" y="1500751"/>
            <a:ext cx="1417320" cy="1417320"/>
          </a:xfrm>
          <a:prstGeom prst="ellipse">
            <a:avLst/>
          </a:prstGeom>
          <a:solidFill>
            <a:srgbClr val="643C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Data 12"/>
          <p:cNvSpPr/>
          <p:nvPr/>
        </p:nvSpPr>
        <p:spPr>
          <a:xfrm>
            <a:off x="2198096" y="2585430"/>
            <a:ext cx="5212935" cy="1882706"/>
          </a:xfrm>
          <a:prstGeom prst="flowChartInputOutput">
            <a:avLst/>
          </a:prstGeom>
          <a:solidFill>
            <a:schemeClr val="accent5">
              <a:lumMod val="20000"/>
              <a:lumOff val="80000"/>
            </a:schemeClr>
          </a:solidFill>
          <a:ln w="76200" cap="rnd">
            <a:solidFill>
              <a:srgbClr val="01407D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5954503" y="1592796"/>
            <a:ext cx="3867977" cy="3867977"/>
            <a:chOff x="4483692" y="1367327"/>
            <a:chExt cx="3867977" cy="3867977"/>
          </a:xfrm>
        </p:grpSpPr>
        <p:sp>
          <p:nvSpPr>
            <p:cNvPr id="6" name="Oval 5"/>
            <p:cNvSpPr/>
            <p:nvPr/>
          </p:nvSpPr>
          <p:spPr>
            <a:xfrm>
              <a:off x="4483692" y="1367327"/>
              <a:ext cx="3867977" cy="3867977"/>
            </a:xfrm>
            <a:prstGeom prst="ellipse">
              <a:avLst/>
            </a:prstGeom>
            <a:gradFill>
              <a:gsLst>
                <a:gs pos="50000">
                  <a:schemeClr val="bg1">
                    <a:lumMod val="85000"/>
                  </a:schemeClr>
                </a:gs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</a:gsLst>
              <a:lin ang="16200000" scaled="1"/>
            </a:gradFill>
            <a:ln w="1270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6205"/>
            <a:stretch>
              <a:fillRect/>
            </a:stretch>
          </p:blipFill>
          <p:spPr>
            <a:xfrm>
              <a:off x="5157787" y="1570740"/>
              <a:ext cx="2533556" cy="3597867"/>
            </a:xfrm>
            <a:custGeom>
              <a:avLst/>
              <a:gdLst>
                <a:gd name="connsiteX0" fmla="*/ 500515 w 2533556"/>
                <a:gd name="connsiteY0" fmla="*/ 0 h 3597867"/>
                <a:gd name="connsiteX1" fmla="*/ 2033044 w 2533556"/>
                <a:gd name="connsiteY1" fmla="*/ 0 h 3597867"/>
                <a:gd name="connsiteX2" fmla="*/ 2163400 w 2533556"/>
                <a:gd name="connsiteY2" fmla="*/ 62796 h 3597867"/>
                <a:gd name="connsiteX3" fmla="*/ 2463303 w 2533556"/>
                <a:gd name="connsiteY3" fmla="*/ 265304 h 3597867"/>
                <a:gd name="connsiteX4" fmla="*/ 2533556 w 2533556"/>
                <a:gd name="connsiteY4" fmla="*/ 329155 h 3597867"/>
                <a:gd name="connsiteX5" fmla="*/ 2533556 w 2533556"/>
                <a:gd name="connsiteY5" fmla="*/ 3104476 h 3597867"/>
                <a:gd name="connsiteX6" fmla="*/ 2463303 w 2533556"/>
                <a:gd name="connsiteY6" fmla="*/ 3168326 h 3597867"/>
                <a:gd name="connsiteX7" fmla="*/ 1266779 w 2533556"/>
                <a:gd name="connsiteY7" fmla="*/ 3597867 h 3597867"/>
                <a:gd name="connsiteX8" fmla="*/ 70256 w 2533556"/>
                <a:gd name="connsiteY8" fmla="*/ 3168326 h 3597867"/>
                <a:gd name="connsiteX9" fmla="*/ 0 w 2533556"/>
                <a:gd name="connsiteY9" fmla="*/ 3104474 h 3597867"/>
                <a:gd name="connsiteX10" fmla="*/ 0 w 2533556"/>
                <a:gd name="connsiteY10" fmla="*/ 329156 h 3597867"/>
                <a:gd name="connsiteX11" fmla="*/ 70256 w 2533556"/>
                <a:gd name="connsiteY11" fmla="*/ 265304 h 3597867"/>
                <a:gd name="connsiteX12" fmla="*/ 370158 w 2533556"/>
                <a:gd name="connsiteY12" fmla="*/ 62796 h 35978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533556" h="3597867">
                  <a:moveTo>
                    <a:pt x="500515" y="0"/>
                  </a:moveTo>
                  <a:lnTo>
                    <a:pt x="2033044" y="0"/>
                  </a:lnTo>
                  <a:lnTo>
                    <a:pt x="2163400" y="62796"/>
                  </a:lnTo>
                  <a:cubicBezTo>
                    <a:pt x="2270013" y="120712"/>
                    <a:pt x="2370401" y="188635"/>
                    <a:pt x="2463303" y="265304"/>
                  </a:cubicBezTo>
                  <a:lnTo>
                    <a:pt x="2533556" y="329155"/>
                  </a:lnTo>
                  <a:lnTo>
                    <a:pt x="2533556" y="3104476"/>
                  </a:lnTo>
                  <a:lnTo>
                    <a:pt x="2463303" y="3168326"/>
                  </a:lnTo>
                  <a:cubicBezTo>
                    <a:pt x="2138146" y="3436669"/>
                    <a:pt x="1721287" y="3597867"/>
                    <a:pt x="1266779" y="3597867"/>
                  </a:cubicBezTo>
                  <a:cubicBezTo>
                    <a:pt x="812271" y="3597867"/>
                    <a:pt x="395412" y="3436669"/>
                    <a:pt x="70256" y="3168326"/>
                  </a:cubicBezTo>
                  <a:lnTo>
                    <a:pt x="0" y="3104474"/>
                  </a:lnTo>
                  <a:lnTo>
                    <a:pt x="0" y="329156"/>
                  </a:lnTo>
                  <a:lnTo>
                    <a:pt x="70256" y="265304"/>
                  </a:lnTo>
                  <a:cubicBezTo>
                    <a:pt x="163158" y="188635"/>
                    <a:pt x="263545" y="120712"/>
                    <a:pt x="370158" y="62796"/>
                  </a:cubicBezTo>
                  <a:close/>
                </a:path>
              </a:pathLst>
            </a:custGeom>
          </p:spPr>
        </p:pic>
      </p:grpSp>
      <p:sp>
        <p:nvSpPr>
          <p:cNvPr id="12" name="TextBox 11"/>
          <p:cNvSpPr txBox="1"/>
          <p:nvPr/>
        </p:nvSpPr>
        <p:spPr>
          <a:xfrm>
            <a:off x="3051551" y="2873783"/>
            <a:ext cx="27053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2100" dirty="0">
                <a:solidFill>
                  <a:srgbClr val="01407D"/>
                </a:solidFill>
              </a:rPr>
              <a:t>Do you recognise any of these</a:t>
            </a:r>
            <a:r>
              <a:rPr lang="en-GB" altLang="en-US" sz="2100" b="1" dirty="0">
                <a:solidFill>
                  <a:srgbClr val="01407D"/>
                </a:solidFill>
              </a:rPr>
              <a:t> famous landmarks </a:t>
            </a:r>
            <a:r>
              <a:rPr lang="en-GB" altLang="en-US" sz="2100" dirty="0">
                <a:solidFill>
                  <a:srgbClr val="01407D"/>
                </a:solidFill>
              </a:rPr>
              <a:t>from around the world?</a:t>
            </a:r>
            <a:endParaRPr lang="en-GB" sz="2100" dirty="0">
              <a:solidFill>
                <a:srgbClr val="01407D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7801029" y="5300680"/>
            <a:ext cx="420262" cy="420262"/>
          </a:xfrm>
          <a:prstGeom prst="ellipse">
            <a:avLst/>
          </a:prstGeom>
          <a:solidFill>
            <a:srgbClr val="643C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101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6" grpId="0" animBg="1"/>
      <p:bldP spid="25" grpId="0" animBg="1"/>
      <p:bldP spid="24" grpId="0" animBg="1"/>
      <p:bldP spid="23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643C90"/>
                </a:solidFill>
              </a:rPr>
              <a:t>Famous Landmarks</a:t>
            </a:r>
            <a:endParaRPr lang="en-GB" dirty="0"/>
          </a:p>
        </p:txBody>
      </p:sp>
      <p:sp>
        <p:nvSpPr>
          <p:cNvPr id="12" name="Freeform 11"/>
          <p:cNvSpPr/>
          <p:nvPr/>
        </p:nvSpPr>
        <p:spPr>
          <a:xfrm>
            <a:off x="1964420" y="1640981"/>
            <a:ext cx="7973740" cy="4353886"/>
          </a:xfrm>
          <a:custGeom>
            <a:avLst/>
            <a:gdLst>
              <a:gd name="connsiteX0" fmla="*/ 5720233 w 7973740"/>
              <a:gd name="connsiteY0" fmla="*/ 0 h 4353886"/>
              <a:gd name="connsiteX1" fmla="*/ 7973740 w 7973740"/>
              <a:gd name="connsiteY1" fmla="*/ 2176943 h 4353886"/>
              <a:gd name="connsiteX2" fmla="*/ 6174394 w 7973740"/>
              <a:gd name="connsiteY2" fmla="*/ 4309659 h 4353886"/>
              <a:gd name="connsiteX3" fmla="*/ 6031818 w 7973740"/>
              <a:gd name="connsiteY3" fmla="*/ 4330679 h 4353886"/>
              <a:gd name="connsiteX4" fmla="*/ 6002090 w 7973740"/>
              <a:gd name="connsiteY4" fmla="*/ 4337555 h 4353886"/>
              <a:gd name="connsiteX5" fmla="*/ 5966933 w 7973740"/>
              <a:gd name="connsiteY5" fmla="*/ 4340245 h 4353886"/>
              <a:gd name="connsiteX6" fmla="*/ 5950641 w 7973740"/>
              <a:gd name="connsiteY6" fmla="*/ 4342647 h 4353886"/>
              <a:gd name="connsiteX7" fmla="*/ 5909010 w 7973740"/>
              <a:gd name="connsiteY7" fmla="*/ 4344678 h 4353886"/>
              <a:gd name="connsiteX8" fmla="*/ 5855688 w 7973740"/>
              <a:gd name="connsiteY8" fmla="*/ 4348758 h 4353886"/>
              <a:gd name="connsiteX9" fmla="*/ 5825359 w 7973740"/>
              <a:gd name="connsiteY9" fmla="*/ 4348758 h 4353886"/>
              <a:gd name="connsiteX10" fmla="*/ 5720233 w 7973740"/>
              <a:gd name="connsiteY10" fmla="*/ 4353886 h 4353886"/>
              <a:gd name="connsiteX11" fmla="*/ 5615109 w 7973740"/>
              <a:gd name="connsiteY11" fmla="*/ 4348758 h 4353886"/>
              <a:gd name="connsiteX12" fmla="*/ 0 w 7973740"/>
              <a:gd name="connsiteY12" fmla="*/ 4348758 h 4353886"/>
              <a:gd name="connsiteX13" fmla="*/ 0 w 7973740"/>
              <a:gd name="connsiteY13" fmla="*/ 8388 h 4353886"/>
              <a:gd name="connsiteX14" fmla="*/ 5548278 w 7973740"/>
              <a:gd name="connsiteY14" fmla="*/ 8388 h 4353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7973740" h="4353886">
                <a:moveTo>
                  <a:pt x="5720233" y="0"/>
                </a:moveTo>
                <a:cubicBezTo>
                  <a:pt x="6964810" y="0"/>
                  <a:pt x="7973740" y="974651"/>
                  <a:pt x="7973740" y="2176943"/>
                </a:cubicBezTo>
                <a:cubicBezTo>
                  <a:pt x="7973740" y="3228949"/>
                  <a:pt x="7201278" y="4106667"/>
                  <a:pt x="6174394" y="4309659"/>
                </a:cubicBezTo>
                <a:lnTo>
                  <a:pt x="6031818" y="4330679"/>
                </a:lnTo>
                <a:lnTo>
                  <a:pt x="6002090" y="4337555"/>
                </a:lnTo>
                <a:lnTo>
                  <a:pt x="5966933" y="4340245"/>
                </a:lnTo>
                <a:lnTo>
                  <a:pt x="5950641" y="4342647"/>
                </a:lnTo>
                <a:lnTo>
                  <a:pt x="5909010" y="4344678"/>
                </a:lnTo>
                <a:lnTo>
                  <a:pt x="5855688" y="4348758"/>
                </a:lnTo>
                <a:lnTo>
                  <a:pt x="5825359" y="4348758"/>
                </a:lnTo>
                <a:lnTo>
                  <a:pt x="5720233" y="4353886"/>
                </a:lnTo>
                <a:lnTo>
                  <a:pt x="5615109" y="4348758"/>
                </a:lnTo>
                <a:lnTo>
                  <a:pt x="0" y="4348758"/>
                </a:lnTo>
                <a:lnTo>
                  <a:pt x="0" y="8388"/>
                </a:lnTo>
                <a:lnTo>
                  <a:pt x="5548278" y="8388"/>
                </a:lnTo>
                <a:close/>
              </a:path>
            </a:pathLst>
          </a:custGeom>
          <a:gradFill flip="none" rotWithShape="1">
            <a:gsLst>
              <a:gs pos="0">
                <a:srgbClr val="25B7BC"/>
              </a:gs>
              <a:gs pos="52000">
                <a:srgbClr val="66DDE0"/>
              </a:gs>
              <a:gs pos="100000">
                <a:srgbClr val="25B7BC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Straight Connector 23"/>
          <p:cNvCxnSpPr/>
          <p:nvPr/>
        </p:nvCxnSpPr>
        <p:spPr>
          <a:xfrm flipH="1">
            <a:off x="3789028" y="2168714"/>
            <a:ext cx="1811986" cy="0"/>
          </a:xfrm>
          <a:prstGeom prst="line">
            <a:avLst/>
          </a:prstGeom>
          <a:ln w="76200">
            <a:solidFill>
              <a:srgbClr val="01407D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8" r="1838" b="626"/>
          <a:stretch>
            <a:fillRect/>
          </a:stretch>
        </p:blipFill>
        <p:spPr>
          <a:xfrm>
            <a:off x="5077012" y="1473201"/>
            <a:ext cx="3057514" cy="4205768"/>
          </a:xfrm>
          <a:custGeom>
            <a:avLst/>
            <a:gdLst>
              <a:gd name="connsiteX0" fmla="*/ 317064 w 3057514"/>
              <a:gd name="connsiteY0" fmla="*/ 0 h 4205768"/>
              <a:gd name="connsiteX1" fmla="*/ 2740450 w 3057514"/>
              <a:gd name="connsiteY1" fmla="*/ 0 h 4205768"/>
              <a:gd name="connsiteX2" fmla="*/ 3057514 w 3057514"/>
              <a:gd name="connsiteY2" fmla="*/ 317064 h 4205768"/>
              <a:gd name="connsiteX3" fmla="*/ 3057514 w 3057514"/>
              <a:gd name="connsiteY3" fmla="*/ 3888704 h 4205768"/>
              <a:gd name="connsiteX4" fmla="*/ 2740450 w 3057514"/>
              <a:gd name="connsiteY4" fmla="*/ 4205768 h 4205768"/>
              <a:gd name="connsiteX5" fmla="*/ 317064 w 3057514"/>
              <a:gd name="connsiteY5" fmla="*/ 4205768 h 4205768"/>
              <a:gd name="connsiteX6" fmla="*/ 0 w 3057514"/>
              <a:gd name="connsiteY6" fmla="*/ 3888704 h 4205768"/>
              <a:gd name="connsiteX7" fmla="*/ 0 w 3057514"/>
              <a:gd name="connsiteY7" fmla="*/ 317064 h 4205768"/>
              <a:gd name="connsiteX8" fmla="*/ 317064 w 3057514"/>
              <a:gd name="connsiteY8" fmla="*/ 0 h 4205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57514" h="4205768">
                <a:moveTo>
                  <a:pt x="317064" y="0"/>
                </a:moveTo>
                <a:lnTo>
                  <a:pt x="2740450" y="0"/>
                </a:lnTo>
                <a:cubicBezTo>
                  <a:pt x="2915560" y="0"/>
                  <a:pt x="3057514" y="141954"/>
                  <a:pt x="3057514" y="317064"/>
                </a:cubicBezTo>
                <a:lnTo>
                  <a:pt x="3057514" y="3888704"/>
                </a:lnTo>
                <a:cubicBezTo>
                  <a:pt x="3057514" y="4063814"/>
                  <a:pt x="2915560" y="4205768"/>
                  <a:pt x="2740450" y="4205768"/>
                </a:cubicBezTo>
                <a:lnTo>
                  <a:pt x="317064" y="4205768"/>
                </a:lnTo>
                <a:cubicBezTo>
                  <a:pt x="141954" y="4205768"/>
                  <a:pt x="0" y="4063814"/>
                  <a:pt x="0" y="3888704"/>
                </a:cubicBezTo>
                <a:lnTo>
                  <a:pt x="0" y="317064"/>
                </a:lnTo>
                <a:cubicBezTo>
                  <a:pt x="0" y="141954"/>
                  <a:pt x="141954" y="0"/>
                  <a:pt x="317064" y="0"/>
                </a:cubicBezTo>
                <a:close/>
              </a:path>
            </a:pathLst>
          </a:custGeom>
          <a:ln w="76200">
            <a:solidFill>
              <a:srgbClr val="B9B8B8"/>
            </a:solidFill>
          </a:ln>
        </p:spPr>
      </p:pic>
      <p:sp>
        <p:nvSpPr>
          <p:cNvPr id="16" name="Freeform 15"/>
          <p:cNvSpPr/>
          <p:nvPr/>
        </p:nvSpPr>
        <p:spPr>
          <a:xfrm rot="473342">
            <a:off x="4285203" y="3665074"/>
            <a:ext cx="1908651" cy="1418895"/>
          </a:xfrm>
          <a:custGeom>
            <a:avLst/>
            <a:gdLst>
              <a:gd name="connsiteX0" fmla="*/ 0 w 1722891"/>
              <a:gd name="connsiteY0" fmla="*/ 823276 h 1418895"/>
              <a:gd name="connsiteX1" fmla="*/ 511728 w 1722891"/>
              <a:gd name="connsiteY1" fmla="*/ 387049 h 1418895"/>
              <a:gd name="connsiteX2" fmla="*/ 1719743 w 1722891"/>
              <a:gd name="connsiteY2" fmla="*/ 1155 h 1418895"/>
              <a:gd name="connsiteX3" fmla="*/ 847288 w 1722891"/>
              <a:gd name="connsiteY3" fmla="*/ 512884 h 1418895"/>
              <a:gd name="connsiteX4" fmla="*/ 377504 w 1722891"/>
              <a:gd name="connsiteY4" fmla="*/ 1418895 h 14188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22891" h="1418895">
                <a:moveTo>
                  <a:pt x="0" y="823276"/>
                </a:moveTo>
                <a:cubicBezTo>
                  <a:pt x="112552" y="673672"/>
                  <a:pt x="225104" y="524069"/>
                  <a:pt x="511728" y="387049"/>
                </a:cubicBezTo>
                <a:cubicBezTo>
                  <a:pt x="798352" y="250029"/>
                  <a:pt x="1663816" y="-19818"/>
                  <a:pt x="1719743" y="1155"/>
                </a:cubicBezTo>
                <a:cubicBezTo>
                  <a:pt x="1775670" y="22127"/>
                  <a:pt x="1070995" y="276594"/>
                  <a:pt x="847288" y="512884"/>
                </a:cubicBezTo>
                <a:cubicBezTo>
                  <a:pt x="623582" y="749174"/>
                  <a:pt x="500543" y="1084034"/>
                  <a:pt x="377504" y="1418895"/>
                </a:cubicBezTo>
              </a:path>
            </a:pathLst>
          </a:custGeom>
          <a:solidFill>
            <a:srgbClr val="01407D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715" y="3842159"/>
            <a:ext cx="3897583" cy="2320489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2312143" y="2774280"/>
            <a:ext cx="2953770" cy="755009"/>
          </a:xfrm>
          <a:prstGeom prst="roundRect">
            <a:avLst>
              <a:gd name="adj" fmla="val 50000"/>
            </a:avLst>
          </a:prstGeom>
          <a:solidFill>
            <a:srgbClr val="643C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dirty="0">
                <a:solidFill>
                  <a:schemeClr val="bg1"/>
                </a:solidFill>
              </a:rPr>
              <a:t>Statue of Liberty, USA</a:t>
            </a:r>
          </a:p>
        </p:txBody>
      </p:sp>
      <p:cxnSp>
        <p:nvCxnSpPr>
          <p:cNvPr id="22" name="Elbow Connector 21"/>
          <p:cNvCxnSpPr/>
          <p:nvPr/>
        </p:nvCxnSpPr>
        <p:spPr>
          <a:xfrm>
            <a:off x="7745439" y="3169275"/>
            <a:ext cx="1501628" cy="1199626"/>
          </a:xfrm>
          <a:prstGeom prst="bentConnector3">
            <a:avLst/>
          </a:prstGeom>
          <a:ln w="76200" cap="rnd">
            <a:solidFill>
              <a:srgbClr val="01407D"/>
            </a:solidFill>
            <a:round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745440" y="2737767"/>
            <a:ext cx="1419497" cy="0"/>
          </a:xfrm>
          <a:prstGeom prst="line">
            <a:avLst/>
          </a:prstGeom>
          <a:ln w="76200">
            <a:solidFill>
              <a:srgbClr val="01407D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9829101" y="5217953"/>
            <a:ext cx="0" cy="1191237"/>
          </a:xfrm>
          <a:prstGeom prst="line">
            <a:avLst/>
          </a:prstGeom>
          <a:ln w="76200">
            <a:solidFill>
              <a:srgbClr val="01407D"/>
            </a:solidFill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28"/>
          <p:cNvCxnSpPr/>
          <p:nvPr/>
        </p:nvCxnSpPr>
        <p:spPr>
          <a:xfrm rot="16200000" flipH="1">
            <a:off x="8497631" y="786909"/>
            <a:ext cx="1689819" cy="973123"/>
          </a:xfrm>
          <a:prstGeom prst="bentConnector3">
            <a:avLst/>
          </a:prstGeom>
          <a:ln w="76200">
            <a:solidFill>
              <a:srgbClr val="01407D"/>
            </a:solidFill>
            <a:round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83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194</Words>
  <Application>Microsoft Office PowerPoint</Application>
  <PresentationFormat>Widescreen</PresentationFormat>
  <Paragraphs>16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Twinkl</vt:lpstr>
      <vt:lpstr>Office Theme</vt:lpstr>
      <vt:lpstr>1_Office Theme</vt:lpstr>
      <vt:lpstr>PowerPoint Presentation</vt:lpstr>
      <vt:lpstr>What Is a Continent?</vt:lpstr>
      <vt:lpstr>Africa</vt:lpstr>
      <vt:lpstr>Africa</vt:lpstr>
      <vt:lpstr>What Is a Landmark?</vt:lpstr>
      <vt:lpstr>What Is a Landmark?</vt:lpstr>
      <vt:lpstr>Famous Landmarks</vt:lpstr>
      <vt:lpstr>Famous Landmarks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 </dc:creator>
  <cp:lastModifiedBy> </cp:lastModifiedBy>
  <cp:revision>1</cp:revision>
  <dcterms:created xsi:type="dcterms:W3CDTF">2020-06-08T14:16:20Z</dcterms:created>
  <dcterms:modified xsi:type="dcterms:W3CDTF">2020-06-08T14:17:12Z</dcterms:modified>
</cp:coreProperties>
</file>