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  <p:sldMasterId id="2147483673" r:id="rId2"/>
  </p:sldMasterIdLst>
  <p:notesMasterIdLst>
    <p:notesMasterId r:id="rId6"/>
  </p:notesMasterIdLst>
  <p:sldIdLst>
    <p:sldId id="256" r:id="rId3"/>
    <p:sldId id="257" r:id="rId4"/>
    <p:sldId id="258" r:id="rId5"/>
  </p:sldIdLst>
  <p:sldSz cx="13787438" cy="7715250"/>
  <p:notesSz cx="6858000" cy="9144000"/>
  <p:embeddedFontLst>
    <p:embeddedFont>
      <p:font typeface="Montserrat" panose="020B0604020202020204" charset="0"/>
      <p:regular r:id="rId7"/>
      <p:bold r:id="rId8"/>
      <p:italic r:id="rId9"/>
      <p:boldItalic r:id="rId10"/>
    </p:embeddedFont>
    <p:embeddedFont>
      <p:font typeface="Montserrat Medium" panose="020B0604020202020204" charset="0"/>
      <p:regular r:id="rId11"/>
      <p:bold r:id="rId12"/>
      <p:italic r:id="rId13"/>
      <p:boldItalic r:id="rId14"/>
    </p:embeddedFont>
    <p:embeddedFont>
      <p:font typeface="Montserrat SemiBold" panose="020B0604020202020204" charset="0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430">
          <p15:clr>
            <a:srgbClr val="A4A3A4"/>
          </p15:clr>
        </p15:guide>
        <p15:guide id="2" pos="43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486" y="60"/>
      </p:cViewPr>
      <p:guideLst>
        <p:guide orient="horz" pos="2430"/>
        <p:guide pos="43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9.fntdata"/><Relationship Id="rId23" Type="http://schemas.openxmlformats.org/officeDocument/2006/relationships/presProps" Target="presProp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2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8d9bd7e9f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51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8d9bd7e9f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8bbe54e9e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48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g8bbe54e9e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8bbe54e9ed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64821" y="685800"/>
            <a:ext cx="61284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0" name="Google Shape;140;g8bbe54e9ed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70017" y="1116797"/>
            <a:ext cx="12848100" cy="30786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1pPr>
            <a:lvl2pPr lvl="1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2pPr>
            <a:lvl3pPr lvl="2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3pPr>
            <a:lvl4pPr lvl="3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4pPr>
            <a:lvl5pPr lvl="4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5pPr>
            <a:lvl6pPr lvl="5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6pPr>
            <a:lvl7pPr lvl="6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7pPr>
            <a:lvl8pPr lvl="7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8pPr>
            <a:lvl9pPr lvl="8" algn="ctr">
              <a:spcBef>
                <a:spcPts val="0"/>
              </a:spcBef>
              <a:spcAft>
                <a:spcPts val="0"/>
              </a:spcAft>
              <a:buSzPts val="7800"/>
              <a:buNone/>
              <a:defRPr sz="78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70004" y="4250940"/>
            <a:ext cx="12848100" cy="118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70004" y="3226087"/>
            <a:ext cx="12848100" cy="12627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7286650" y="1728612"/>
            <a:ext cx="6031200" cy="51243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 sz="21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70004" y="833351"/>
            <a:ext cx="4234200" cy="11334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70004" y="2084278"/>
            <a:ext cx="4234200" cy="47688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>
              <a:spcBef>
                <a:spcPts val="240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>
              <a:spcBef>
                <a:spcPts val="240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>
              <a:spcBef>
                <a:spcPts val="240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>
              <a:spcBef>
                <a:spcPts val="2400"/>
              </a:spcBef>
              <a:spcAft>
                <a:spcPts val="240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739235" y="675186"/>
            <a:ext cx="9601800" cy="61359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894000" y="-187"/>
            <a:ext cx="6894000" cy="7714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400341" y="1849655"/>
            <a:ext cx="6099600" cy="22233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1pPr>
            <a:lvl2pPr lvl="1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400341" y="4204367"/>
            <a:ext cx="6099600" cy="18525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7448144" y="1086049"/>
            <a:ext cx="5785800" cy="55422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400050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70004" y="6345492"/>
            <a:ext cx="9045300" cy="9075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70004" y="1659091"/>
            <a:ext cx="12848100" cy="2945100"/>
          </a:xfrm>
          <a:prstGeom prst="rect">
            <a:avLst/>
          </a:prstGeom>
        </p:spPr>
        <p:txBody>
          <a:bodyPr spcFirstLastPara="1" wrap="square" lIns="137625" tIns="137625" rIns="137625" bIns="1376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1pPr>
            <a:lvl2pPr lvl="1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2pPr>
            <a:lvl3pPr lvl="2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3pPr>
            <a:lvl4pPr lvl="3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4pPr>
            <a:lvl5pPr lvl="4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5pPr>
            <a:lvl6pPr lvl="5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6pPr>
            <a:lvl7pPr lvl="6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7pPr>
            <a:lvl8pPr lvl="7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8pPr>
            <a:lvl9pPr lvl="8" algn="ctr">
              <a:spcBef>
                <a:spcPts val="0"/>
              </a:spcBef>
              <a:spcAft>
                <a:spcPts val="0"/>
              </a:spcAft>
              <a:buSzPts val="18100"/>
              <a:buNone/>
              <a:defRPr sz="181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70004" y="4728062"/>
            <a:ext cx="12848100" cy="1951200"/>
          </a:xfrm>
          <a:prstGeom prst="rect">
            <a:avLst/>
          </a:prstGeom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 algn="ctr">
              <a:spcBef>
                <a:spcPts val="0"/>
              </a:spcBef>
              <a:spcAft>
                <a:spcPts val="0"/>
              </a:spcAft>
              <a:buSzPts val="2700"/>
              <a:buChar char="●"/>
              <a:defRPr/>
            </a:lvl1pPr>
            <a:lvl2pPr marL="914400" lvl="1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 algn="ctr">
              <a:spcBef>
                <a:spcPts val="24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 algn="ctr">
              <a:spcBef>
                <a:spcPts val="24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 algn="ctr">
              <a:spcBef>
                <a:spcPts val="24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 algn="ctr">
              <a:spcBef>
                <a:spcPts val="2400"/>
              </a:spcBef>
              <a:spcAft>
                <a:spcPts val="2400"/>
              </a:spcAft>
              <a:buSzPts val="2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 txBox="1">
            <a:spLocks noGrp="1"/>
          </p:cNvSpPr>
          <p:nvPr>
            <p:ph type="ctrTitle"/>
          </p:nvPr>
        </p:nvSpPr>
        <p:spPr>
          <a:xfrm>
            <a:off x="692077" y="2157099"/>
            <a:ext cx="12403800" cy="27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Montserrat SemiBold"/>
              <a:buNone/>
              <a:defRPr sz="45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700"/>
              <a:buNone/>
              <a:defRPr sz="7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ubTitle" idx="1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None/>
              <a:defRPr sz="27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None/>
              <a:defRPr sz="4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2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rgbClr val="000000"/>
                </a:solidFill>
              </a:defRPr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>
                <a:solidFill>
                  <a:srgbClr val="000000"/>
                </a:solidFill>
              </a:defRPr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>
                <a:solidFill>
                  <a:srgbClr val="000000"/>
                </a:solidFill>
              </a:defRPr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59" name="Google Shape;59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9523436" y="5426306"/>
            <a:ext cx="3539194" cy="1922961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/>
        </p:nvSpPr>
        <p:spPr>
          <a:xfrm>
            <a:off x="13117336" y="6688410"/>
            <a:ext cx="670800" cy="1026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6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7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7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8"/>
          <p:cNvSpPr txBox="1"/>
          <p:nvPr/>
        </p:nvSpPr>
        <p:spPr>
          <a:xfrm>
            <a:off x="626414" y="577995"/>
            <a:ext cx="2733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8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9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9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0"/>
          <p:cNvSpPr txBox="1"/>
          <p:nvPr/>
        </p:nvSpPr>
        <p:spPr>
          <a:xfrm>
            <a:off x="626414" y="577995"/>
            <a:ext cx="4902300" cy="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en-GB" sz="33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20"/>
          <p:cNvSpPr txBox="1"/>
          <p:nvPr/>
        </p:nvSpPr>
        <p:spPr>
          <a:xfrm>
            <a:off x="626414" y="7115036"/>
            <a:ext cx="612900" cy="31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1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1" name="Google Shape;81;p21"/>
          <p:cNvSpPr txBox="1">
            <a:spLocks noGrp="1"/>
          </p:cNvSpPr>
          <p:nvPr>
            <p:ph type="body" idx="2"/>
          </p:nvPr>
        </p:nvSpPr>
        <p:spPr>
          <a:xfrm>
            <a:off x="7138238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title" idx="3"/>
          </p:nvPr>
        </p:nvSpPr>
        <p:spPr>
          <a:xfrm>
            <a:off x="7138238" y="667499"/>
            <a:ext cx="59577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subTitle" idx="2"/>
          </p:nvPr>
        </p:nvSpPr>
        <p:spPr>
          <a:xfrm>
            <a:off x="8377333" y="4006566"/>
            <a:ext cx="4718700" cy="59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body" idx="3"/>
          </p:nvPr>
        </p:nvSpPr>
        <p:spPr>
          <a:xfrm>
            <a:off x="692077" y="3104931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89" name="Google Shape;89;p22"/>
          <p:cNvSpPr txBox="1">
            <a:spLocks noGrp="1"/>
          </p:cNvSpPr>
          <p:nvPr>
            <p:ph type="subTitle" idx="4"/>
          </p:nvPr>
        </p:nvSpPr>
        <p:spPr>
          <a:xfrm>
            <a:off x="692077" y="4006566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2"/>
          <p:cNvSpPr txBox="1">
            <a:spLocks noGrp="1"/>
          </p:cNvSpPr>
          <p:nvPr>
            <p:ph type="body" idx="5"/>
          </p:nvPr>
        </p:nvSpPr>
        <p:spPr>
          <a:xfrm>
            <a:off x="692077" y="4954399"/>
            <a:ext cx="5957700" cy="7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1" name="Google Shape;91;p22"/>
          <p:cNvSpPr txBox="1">
            <a:spLocks noGrp="1"/>
          </p:cNvSpPr>
          <p:nvPr>
            <p:ph type="subTitle" idx="6"/>
          </p:nvPr>
        </p:nvSpPr>
        <p:spPr>
          <a:xfrm>
            <a:off x="8377333" y="4766310"/>
            <a:ext cx="4718700" cy="591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2"/>
          <p:cNvSpPr txBox="1">
            <a:spLocks noGrp="1"/>
          </p:cNvSpPr>
          <p:nvPr>
            <p:ph type="subTitle" idx="7"/>
          </p:nvPr>
        </p:nvSpPr>
        <p:spPr>
          <a:xfrm>
            <a:off x="8377333" y="5526052"/>
            <a:ext cx="4718700" cy="591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2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3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3"/>
          <p:cNvSpPr txBox="1">
            <a:spLocks noGrp="1"/>
          </p:cNvSpPr>
          <p:nvPr>
            <p:ph type="subTitle" idx="1"/>
          </p:nvPr>
        </p:nvSpPr>
        <p:spPr>
          <a:xfrm>
            <a:off x="692077" y="2157099"/>
            <a:ext cx="4717200" cy="679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3"/>
          <p:cNvSpPr txBox="1">
            <a:spLocks noGrp="1"/>
          </p:cNvSpPr>
          <p:nvPr>
            <p:ph type="body" idx="2"/>
          </p:nvPr>
        </p:nvSpPr>
        <p:spPr>
          <a:xfrm>
            <a:off x="692077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98" name="Google Shape;98;p23"/>
          <p:cNvSpPr txBox="1">
            <a:spLocks noGrp="1"/>
          </p:cNvSpPr>
          <p:nvPr>
            <p:ph type="subTitle" idx="3"/>
          </p:nvPr>
        </p:nvSpPr>
        <p:spPr>
          <a:xfrm>
            <a:off x="7138276" y="2157099"/>
            <a:ext cx="4717200" cy="679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3"/>
          <p:cNvSpPr txBox="1">
            <a:spLocks noGrp="1"/>
          </p:cNvSpPr>
          <p:nvPr>
            <p:ph type="body" idx="4"/>
          </p:nvPr>
        </p:nvSpPr>
        <p:spPr>
          <a:xfrm>
            <a:off x="7138276" y="3104931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0" name="Google Shape;100;p23"/>
          <p:cNvSpPr txBox="1">
            <a:spLocks noGrp="1"/>
          </p:cNvSpPr>
          <p:nvPr>
            <p:ph type="subTitle" idx="5"/>
          </p:nvPr>
        </p:nvSpPr>
        <p:spPr>
          <a:xfrm>
            <a:off x="692077" y="4428304"/>
            <a:ext cx="4717200" cy="679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3"/>
          <p:cNvSpPr txBox="1">
            <a:spLocks noGrp="1"/>
          </p:cNvSpPr>
          <p:nvPr>
            <p:ph type="body" idx="6"/>
          </p:nvPr>
        </p:nvSpPr>
        <p:spPr>
          <a:xfrm>
            <a:off x="692077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3"/>
          <p:cNvSpPr txBox="1">
            <a:spLocks noGrp="1"/>
          </p:cNvSpPr>
          <p:nvPr>
            <p:ph type="subTitle" idx="7"/>
          </p:nvPr>
        </p:nvSpPr>
        <p:spPr>
          <a:xfrm>
            <a:off x="7138276" y="4428304"/>
            <a:ext cx="4717200" cy="679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206450" tIns="203200" rIns="206450" bIns="206450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3"/>
          <p:cNvSpPr txBox="1">
            <a:spLocks noGrp="1"/>
          </p:cNvSpPr>
          <p:nvPr>
            <p:ph type="body" idx="8"/>
          </p:nvPr>
        </p:nvSpPr>
        <p:spPr>
          <a:xfrm>
            <a:off x="7138276" y="5376137"/>
            <a:ext cx="5957700" cy="9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4"/>
          <p:cNvSpPr txBox="1">
            <a:spLocks noGrp="1"/>
          </p:cNvSpPr>
          <p:nvPr>
            <p:ph type="title"/>
          </p:nvPr>
        </p:nvSpPr>
        <p:spPr>
          <a:xfrm>
            <a:off x="692077" y="669561"/>
            <a:ext cx="5957700" cy="12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3600"/>
            </a:lvl9pPr>
          </a:lstStyle>
          <a:p>
            <a:endParaRPr/>
          </a:p>
        </p:txBody>
      </p:sp>
      <p:sp>
        <p:nvSpPr>
          <p:cNvPr id="107" name="Google Shape;107;p24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59577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914400" lvl="1" indent="-4572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700"/>
              <a:buChar char="–"/>
              <a:defRPr sz="1800"/>
            </a:lvl5pPr>
            <a:lvl6pPr marL="2743200" lvl="5" indent="-4000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700"/>
              <a:buChar char="–"/>
              <a:defRPr sz="1800"/>
            </a:lvl6pPr>
            <a:lvl7pPr marL="3200400" lvl="6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  <p:sp>
        <p:nvSpPr>
          <p:cNvPr id="108" name="Google Shape;108;p24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dk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5"/>
          <p:cNvSpPr txBox="1">
            <a:spLocks noGrp="1"/>
          </p:cNvSpPr>
          <p:nvPr>
            <p:ph type="title"/>
          </p:nvPr>
        </p:nvSpPr>
        <p:spPr>
          <a:xfrm>
            <a:off x="739236" y="1649491"/>
            <a:ext cx="12356700" cy="51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0"/>
              <a:buFont typeface="Montserrat SemiBold"/>
              <a:buNone/>
              <a:defRPr sz="54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Font typeface="Montserrat SemiBold"/>
              <a:buNone/>
              <a:defRPr sz="54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11" name="Google Shape;111;p25"/>
          <p:cNvSpPr txBox="1">
            <a:spLocks noGrp="1"/>
          </p:cNvSpPr>
          <p:nvPr>
            <p:ph type="subTitle" idx="1"/>
          </p:nvPr>
        </p:nvSpPr>
        <p:spPr>
          <a:xfrm>
            <a:off x="715524" y="5953903"/>
            <a:ext cx="5934000" cy="14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3600"/>
              <a:buNone/>
              <a:defRPr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3pPr>
            <a:lvl4pPr lvl="3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3200"/>
              <a:buNone/>
              <a:defRPr/>
            </a:lvl4pPr>
            <a:lvl5pPr lvl="4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5pPr>
            <a:lvl6pPr lvl="5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700"/>
              <a:buNone/>
              <a:defRPr/>
            </a:lvl6pPr>
            <a:lvl7pPr lvl="6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7pPr>
            <a:lvl8pPr lvl="7" algn="l" rtl="0">
              <a:lnSpc>
                <a:spcPct val="130000"/>
              </a:lnSpc>
              <a:spcBef>
                <a:spcPts val="1500"/>
              </a:spcBef>
              <a:spcAft>
                <a:spcPts val="0"/>
              </a:spcAft>
              <a:buSzPts val="2300"/>
              <a:buNone/>
              <a:defRPr/>
            </a:lvl8pPr>
            <a:lvl9pPr lvl="8" algn="l" rtl="0">
              <a:lnSpc>
                <a:spcPct val="130000"/>
              </a:lnSpc>
              <a:spcBef>
                <a:spcPts val="1500"/>
              </a:spcBef>
              <a:spcAft>
                <a:spcPts val="1500"/>
              </a:spcAft>
              <a:buSzPts val="1800"/>
              <a:buNone/>
              <a:defRPr/>
            </a:lvl9pPr>
          </a:lstStyle>
          <a:p>
            <a:endParaRPr/>
          </a:p>
        </p:txBody>
      </p:sp>
      <p:pic>
        <p:nvPicPr>
          <p:cNvPr id="112" name="Google Shape;112;p25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>
            <a:spLocks noGrp="1"/>
          </p:cNvSpPr>
          <p:nvPr>
            <p:ph type="body" idx="1"/>
          </p:nvPr>
        </p:nvSpPr>
        <p:spPr>
          <a:xfrm>
            <a:off x="705685" y="6938595"/>
            <a:ext cx="59439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200"/>
            </a:lvl1pPr>
            <a:lvl2pPr marL="91440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600"/>
              <a:buChar char="–"/>
              <a:defRPr/>
            </a:lvl2pPr>
            <a:lvl3pPr marL="137160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SzPts val="3200"/>
              <a:buChar char="–"/>
              <a:defRPr/>
            </a:lvl3pPr>
            <a:lvl4pPr marL="182880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3200"/>
              <a:buChar char="–"/>
              <a:defRPr/>
            </a:lvl4pPr>
            <a:lvl5pPr marL="228600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SzPts val="2700"/>
              <a:buChar char="–"/>
              <a:defRPr/>
            </a:lvl5pPr>
            <a:lvl6pPr marL="274320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700"/>
              <a:buChar char="–"/>
              <a:defRPr/>
            </a:lvl6pPr>
            <a:lvl7pPr marL="320040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SzPts val="2300"/>
              <a:buChar char="–"/>
              <a:defRPr/>
            </a:lvl7pPr>
            <a:lvl8pPr marL="365760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SzPts val="2300"/>
              <a:buChar char="–"/>
              <a:defRPr/>
            </a:lvl8pPr>
            <a:lvl9pPr marL="411480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SzPts val="18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004" y="667499"/>
            <a:ext cx="12848100" cy="8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None/>
              <a:defRPr sz="42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70004" y="1728612"/>
            <a:ext cx="12848100" cy="51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t" anchorCtr="0">
            <a:noAutofit/>
          </a:bodyPr>
          <a:lstStyle>
            <a:lvl1pPr marL="457200" lvl="0" indent="-400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700"/>
              <a:buChar char="●"/>
              <a:defRPr sz="2700">
                <a:solidFill>
                  <a:schemeClr val="dk2"/>
                </a:solidFill>
              </a:defRPr>
            </a:lvl1pPr>
            <a:lvl2pPr marL="914400" lvl="1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2pPr>
            <a:lvl3pPr marL="1371600" lvl="2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3pPr>
            <a:lvl4pPr marL="1828800" lvl="3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4pPr>
            <a:lvl5pPr marL="2286000" lvl="4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5pPr>
            <a:lvl6pPr marL="2743200" lvl="5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6pPr>
            <a:lvl7pPr marL="3200400" lvl="6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●"/>
              <a:defRPr sz="2100">
                <a:solidFill>
                  <a:schemeClr val="dk2"/>
                </a:solidFill>
              </a:defRPr>
            </a:lvl7pPr>
            <a:lvl8pPr marL="3657600" lvl="7" indent="-36195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2100"/>
              <a:buChar char="○"/>
              <a:defRPr sz="2100">
                <a:solidFill>
                  <a:schemeClr val="dk2"/>
                </a:solidFill>
              </a:defRPr>
            </a:lvl8pPr>
            <a:lvl9pPr marL="4114800" lvl="8" indent="-361950">
              <a:lnSpc>
                <a:spcPct val="115000"/>
              </a:lnSpc>
              <a:spcBef>
                <a:spcPts val="2400"/>
              </a:spcBef>
              <a:spcAft>
                <a:spcPts val="2400"/>
              </a:spcAft>
              <a:buClr>
                <a:schemeClr val="dk2"/>
              </a:buClr>
              <a:buSzPts val="2100"/>
              <a:buChar char="■"/>
              <a:defRPr sz="21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2775399" y="6994417"/>
            <a:ext cx="827400" cy="5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625" tIns="137625" rIns="137625" bIns="137625" anchor="ctr" anchorCtr="0">
            <a:noAutofit/>
          </a:bodyPr>
          <a:lstStyle>
            <a:lvl1pPr lvl="0" algn="r">
              <a:buNone/>
              <a:defRPr sz="1500">
                <a:solidFill>
                  <a:schemeClr val="dk2"/>
                </a:solidFill>
              </a:defRPr>
            </a:lvl1pPr>
            <a:lvl2pPr lvl="1" algn="r">
              <a:buNone/>
              <a:defRPr sz="1500">
                <a:solidFill>
                  <a:schemeClr val="dk2"/>
                </a:solidFill>
              </a:defRPr>
            </a:lvl2pPr>
            <a:lvl3pPr lvl="2" algn="r">
              <a:buNone/>
              <a:defRPr sz="1500">
                <a:solidFill>
                  <a:schemeClr val="dk2"/>
                </a:solidFill>
              </a:defRPr>
            </a:lvl3pPr>
            <a:lvl4pPr lvl="3" algn="r">
              <a:buNone/>
              <a:defRPr sz="1500">
                <a:solidFill>
                  <a:schemeClr val="dk2"/>
                </a:solidFill>
              </a:defRPr>
            </a:lvl4pPr>
            <a:lvl5pPr lvl="4" algn="r">
              <a:buNone/>
              <a:defRPr sz="1500">
                <a:solidFill>
                  <a:schemeClr val="dk2"/>
                </a:solidFill>
              </a:defRPr>
            </a:lvl5pPr>
            <a:lvl6pPr lvl="5" algn="r">
              <a:buNone/>
              <a:defRPr sz="1500">
                <a:solidFill>
                  <a:schemeClr val="dk2"/>
                </a:solidFill>
              </a:defRPr>
            </a:lvl6pPr>
            <a:lvl7pPr lvl="6" algn="r">
              <a:buNone/>
              <a:defRPr sz="1500">
                <a:solidFill>
                  <a:schemeClr val="dk2"/>
                </a:solidFill>
              </a:defRPr>
            </a:lvl7pPr>
            <a:lvl8pPr lvl="7" algn="r">
              <a:buNone/>
              <a:defRPr sz="1500">
                <a:solidFill>
                  <a:schemeClr val="dk2"/>
                </a:solidFill>
              </a:defRPr>
            </a:lvl8pPr>
            <a:lvl9pPr lvl="8" algn="r">
              <a:buNone/>
              <a:defRPr sz="15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92077" y="667499"/>
            <a:ext cx="9952800" cy="12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Montserrat"/>
              <a:buNone/>
              <a:defRPr sz="50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00"/>
              <a:buFont typeface="Montserrat Medium"/>
              <a:buNone/>
              <a:defRPr sz="63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92077" y="2157099"/>
            <a:ext cx="12403800" cy="44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57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●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572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Montserrat"/>
              <a:buChar char="–"/>
              <a:defRPr sz="3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31800" algn="l" rtl="0">
              <a:lnSpc>
                <a:spcPct val="130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3180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400050" algn="l" rtl="0">
              <a:lnSpc>
                <a:spcPct val="13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4000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700"/>
              <a:buFont typeface="Montserrat"/>
              <a:buChar char="–"/>
              <a:defRPr sz="27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74650" algn="l" rtl="0">
              <a:lnSpc>
                <a:spcPct val="130000"/>
              </a:lnSpc>
              <a:spcBef>
                <a:spcPts val="14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74650" algn="l" rtl="0">
              <a:lnSpc>
                <a:spcPct val="130000"/>
              </a:lnSpc>
              <a:spcBef>
                <a:spcPts val="90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Montserrat"/>
              <a:buChar char="–"/>
              <a:defRPr sz="23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l" rtl="0">
              <a:lnSpc>
                <a:spcPct val="130000"/>
              </a:lnSpc>
              <a:spcBef>
                <a:spcPts val="900"/>
              </a:spcBef>
              <a:spcAft>
                <a:spcPts val="500"/>
              </a:spcAft>
              <a:buClr>
                <a:schemeClr val="dk2"/>
              </a:buClr>
              <a:buSzPts val="1800"/>
              <a:buFont typeface="Montserrat"/>
              <a:buChar char="–"/>
              <a:defRPr sz="1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692070" y="7189568"/>
            <a:ext cx="1085700" cy="2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  <a:defRPr sz="12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15">
            <a:alphaModFix/>
          </a:blip>
          <a:srcRect l="9"/>
          <a:stretch/>
        </p:blipFill>
        <p:spPr>
          <a:xfrm>
            <a:off x="13124760" y="6754035"/>
            <a:ext cx="336618" cy="62872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654">
          <p15:clr>
            <a:srgbClr val="EA4335"/>
          </p15:clr>
        </p15:guide>
        <p15:guide id="2" pos="12374">
          <p15:clr>
            <a:srgbClr val="EA4335"/>
          </p15:clr>
        </p15:guide>
        <p15:guide id="3" orient="horz" pos="631">
          <p15:clr>
            <a:srgbClr val="EA4335"/>
          </p15:clr>
        </p15:guide>
        <p15:guide id="4" orient="horz" pos="2038">
          <p15:clr>
            <a:srgbClr val="EA4335"/>
          </p15:clr>
        </p15:guide>
        <p15:guide id="5" orient="horz" pos="6264">
          <p15:clr>
            <a:srgbClr val="EA4335"/>
          </p15:clr>
        </p15:guide>
        <p15:guide id="6" orient="horz" pos="6793">
          <p15:clr>
            <a:srgbClr val="EA4335"/>
          </p15:clr>
        </p15:guide>
        <p15:guide id="7" orient="horz" pos="1558">
          <p15:clr>
            <a:srgbClr val="EA4335"/>
          </p15:clr>
        </p15:guide>
        <p15:guide id="8" pos="6283">
          <p15:clr>
            <a:srgbClr val="EA4335"/>
          </p15:clr>
        </p15:guide>
        <p15:guide id="9" pos="6745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7"/>
          <p:cNvSpPr txBox="1">
            <a:spLocks noGrp="1"/>
          </p:cNvSpPr>
          <p:nvPr>
            <p:ph type="ctrTitle" idx="4294967295"/>
          </p:nvPr>
        </p:nvSpPr>
        <p:spPr>
          <a:xfrm>
            <a:off x="692077" y="2157099"/>
            <a:ext cx="12403800" cy="2792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0"/>
              <a:buFont typeface="Montserrat SemiBold"/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To describe and classify 3-D shapes</a:t>
            </a:r>
            <a:endParaRPr sz="5000" b="1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7"/>
          <p:cNvSpPr txBox="1">
            <a:spLocks noGrp="1"/>
          </p:cNvSpPr>
          <p:nvPr>
            <p:ph type="subTitle" idx="4294967295"/>
          </p:nvPr>
        </p:nvSpPr>
        <p:spPr>
          <a:xfrm>
            <a:off x="692077" y="667499"/>
            <a:ext cx="12403800" cy="1188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Mathematics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21" name="Google Shape;121;p27"/>
          <p:cNvSpPr txBox="1">
            <a:spLocks noGrp="1"/>
          </p:cNvSpPr>
          <p:nvPr>
            <p:ph type="subTitle" idx="4294967295"/>
          </p:nvPr>
        </p:nvSpPr>
        <p:spPr>
          <a:xfrm>
            <a:off x="692077" y="6157854"/>
            <a:ext cx="5957700" cy="92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Miss Charlton</a:t>
            </a:r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8"/>
          <p:cNvSpPr txBox="1">
            <a:spLocks noGrp="1"/>
          </p:cNvSpPr>
          <p:nvPr>
            <p:ph type="sldNum" idx="12"/>
          </p:nvPr>
        </p:nvSpPr>
        <p:spPr>
          <a:xfrm flipH="1">
            <a:off x="265945" y="7219874"/>
            <a:ext cx="941400" cy="2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27" name="Google Shape;127;p28"/>
          <p:cNvSpPr/>
          <p:nvPr/>
        </p:nvSpPr>
        <p:spPr>
          <a:xfrm>
            <a:off x="567460" y="350614"/>
            <a:ext cx="130329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8"/>
          <p:cNvSpPr/>
          <p:nvPr/>
        </p:nvSpPr>
        <p:spPr>
          <a:xfrm>
            <a:off x="1336466" y="1645554"/>
            <a:ext cx="3891600" cy="3829200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28"/>
          <p:cNvSpPr/>
          <p:nvPr/>
        </p:nvSpPr>
        <p:spPr>
          <a:xfrm>
            <a:off x="8295456" y="1645553"/>
            <a:ext cx="3891600" cy="3678000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28"/>
          <p:cNvSpPr txBox="1"/>
          <p:nvPr/>
        </p:nvSpPr>
        <p:spPr>
          <a:xfrm>
            <a:off x="1545015" y="1097945"/>
            <a:ext cx="37419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has a curved surface</a:t>
            </a:r>
            <a:endParaRPr sz="26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1" name="Google Shape;13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687" y="5331673"/>
            <a:ext cx="1830493" cy="1297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19584" y="5396382"/>
            <a:ext cx="2025895" cy="1167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68436" y="5323641"/>
            <a:ext cx="1187062" cy="1167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73984" y="5278784"/>
            <a:ext cx="1187058" cy="125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81745" y="5190527"/>
            <a:ext cx="1485139" cy="143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9974760" y="5313941"/>
            <a:ext cx="1187058" cy="1187058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8"/>
          <p:cNvSpPr txBox="1"/>
          <p:nvPr/>
        </p:nvSpPr>
        <p:spPr>
          <a:xfrm>
            <a:off x="8103843" y="1097945"/>
            <a:ext cx="43965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has no curved surface</a:t>
            </a:r>
            <a:endParaRPr sz="26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9"/>
          <p:cNvSpPr txBox="1">
            <a:spLocks noGrp="1"/>
          </p:cNvSpPr>
          <p:nvPr>
            <p:ph type="sldNum" idx="12"/>
          </p:nvPr>
        </p:nvSpPr>
        <p:spPr>
          <a:xfrm>
            <a:off x="223434" y="7278016"/>
            <a:ext cx="814200" cy="2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ontserrat Medium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43" name="Google Shape;143;p29"/>
          <p:cNvSpPr/>
          <p:nvPr/>
        </p:nvSpPr>
        <p:spPr>
          <a:xfrm>
            <a:off x="567460" y="350614"/>
            <a:ext cx="13032900" cy="9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51600" rIns="103225" bIns="51600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en-GB" sz="50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Answers</a:t>
            </a:r>
            <a:endParaRPr sz="15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29"/>
          <p:cNvSpPr/>
          <p:nvPr/>
        </p:nvSpPr>
        <p:spPr>
          <a:xfrm>
            <a:off x="1545015" y="2107705"/>
            <a:ext cx="4237200" cy="4188000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29"/>
          <p:cNvSpPr/>
          <p:nvPr/>
        </p:nvSpPr>
        <p:spPr>
          <a:xfrm>
            <a:off x="7856174" y="2107705"/>
            <a:ext cx="4237200" cy="4188000"/>
          </a:xfrm>
          <a:prstGeom prst="ellipse">
            <a:avLst/>
          </a:prstGeom>
          <a:noFill/>
          <a:ln w="3810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3225" tIns="103225" rIns="103225" bIns="1032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29"/>
          <p:cNvSpPr txBox="1"/>
          <p:nvPr/>
        </p:nvSpPr>
        <p:spPr>
          <a:xfrm>
            <a:off x="1545015" y="1341794"/>
            <a:ext cx="37419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has a curved surface</a:t>
            </a:r>
            <a:endParaRPr sz="26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47" name="Google Shape;147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05006" y="2709517"/>
            <a:ext cx="1830493" cy="1297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96897" y="2774245"/>
            <a:ext cx="2025895" cy="1167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308130" y="4311107"/>
            <a:ext cx="1187062" cy="1167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96897" y="4266250"/>
            <a:ext cx="1187058" cy="125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652185" y="4311100"/>
            <a:ext cx="1485139" cy="143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953942" y="4301439"/>
            <a:ext cx="1187058" cy="118705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9"/>
          <p:cNvSpPr txBox="1"/>
          <p:nvPr/>
        </p:nvSpPr>
        <p:spPr>
          <a:xfrm>
            <a:off x="8103843" y="1341794"/>
            <a:ext cx="43965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3225" tIns="103225" rIns="103225" bIns="1032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has no curved surface</a:t>
            </a:r>
            <a:endParaRPr sz="26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Custom</PresentationFormat>
  <Paragraphs>11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Montserrat</vt:lpstr>
      <vt:lpstr>Montserrat Medium</vt:lpstr>
      <vt:lpstr>Montserrat SemiBold</vt:lpstr>
      <vt:lpstr>Arial</vt:lpstr>
      <vt:lpstr>Calibri</vt:lpstr>
      <vt:lpstr>Simple Light</vt:lpstr>
      <vt:lpstr>Oak National Academy v2</vt:lpstr>
      <vt:lpstr>To describe and classify 3-D shapes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describe and classify 3-D shapes </dc:title>
  <dc:creator>C JOHNSTON</dc:creator>
  <cp:lastModifiedBy>C JOHNSTON</cp:lastModifiedBy>
  <cp:revision>1</cp:revision>
  <dcterms:modified xsi:type="dcterms:W3CDTF">2021-02-24T20:23:32Z</dcterms:modified>
</cp:coreProperties>
</file>