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411" r:id="rId6"/>
    <p:sldId id="410" r:id="rId7"/>
    <p:sldId id="396" r:id="rId8"/>
    <p:sldId id="397" r:id="rId9"/>
    <p:sldId id="367" r:id="rId10"/>
    <p:sldId id="399" r:id="rId11"/>
    <p:sldId id="412" r:id="rId12"/>
    <p:sldId id="413" r:id="rId13"/>
    <p:sldId id="400" r:id="rId14"/>
    <p:sldId id="401" r:id="rId15"/>
    <p:sldId id="416" r:id="rId16"/>
    <p:sldId id="415" r:id="rId17"/>
    <p:sldId id="417" r:id="rId18"/>
    <p:sldId id="419" r:id="rId19"/>
    <p:sldId id="420" r:id="rId20"/>
    <p:sldId id="418" r:id="rId21"/>
    <p:sldId id="42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08" autoAdjust="0"/>
    <p:restoredTop sz="94674"/>
  </p:normalViewPr>
  <p:slideViewPr>
    <p:cSldViewPr snapToGrid="0">
      <p:cViewPr varScale="1">
        <p:scale>
          <a:sx n="80" d="100"/>
          <a:sy n="80" d="100"/>
        </p:scale>
        <p:origin x="13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ryn Hiley" userId="2745fa84-d41e-443a-867d-996e1a007b4a" providerId="ADAL" clId="{AC885FE1-DE83-4D3C-BBBA-9F728714E9F9}"/>
    <pc:docChg chg="undo redo custSel addSld delSld modSld sldOrd">
      <pc:chgData name="Kathryn Hiley" userId="2745fa84-d41e-443a-867d-996e1a007b4a" providerId="ADAL" clId="{AC885FE1-DE83-4D3C-BBBA-9F728714E9F9}" dt="2020-01-08T11:20:40.703" v="3194" actId="2696"/>
      <pc:docMkLst>
        <pc:docMk/>
      </pc:docMkLst>
      <pc:sldChg chg="modSp">
        <pc:chgData name="Kathryn Hiley" userId="2745fa84-d41e-443a-867d-996e1a007b4a" providerId="ADAL" clId="{AC885FE1-DE83-4D3C-BBBA-9F728714E9F9}" dt="2020-01-08T11:00:12.554" v="2983" actId="255"/>
        <pc:sldMkLst>
          <pc:docMk/>
          <pc:sldMk cId="2637481266" sldId="256"/>
        </pc:sldMkLst>
        <pc:spChg chg="mod">
          <ac:chgData name="Kathryn Hiley" userId="2745fa84-d41e-443a-867d-996e1a007b4a" providerId="ADAL" clId="{AC885FE1-DE83-4D3C-BBBA-9F728714E9F9}" dt="2020-01-08T11:00:12.554" v="2983" actId="255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Kathryn Hiley" userId="2745fa84-d41e-443a-867d-996e1a007b4a" providerId="ADAL" clId="{AC885FE1-DE83-4D3C-BBBA-9F728714E9F9}" dt="2020-01-08T11:03:07.320" v="2993" actId="255"/>
        <pc:sldMkLst>
          <pc:docMk/>
          <pc:sldMk cId="332354265" sldId="366"/>
        </pc:sldMkLst>
        <pc:spChg chg="mod">
          <ac:chgData name="Kathryn Hiley" userId="2745fa84-d41e-443a-867d-996e1a007b4a" providerId="ADAL" clId="{AC885FE1-DE83-4D3C-BBBA-9F728714E9F9}" dt="2020-01-08T11:03:07.320" v="2993" actId="255"/>
          <ac:spMkLst>
            <pc:docMk/>
            <pc:sldMk cId="332354265" sldId="366"/>
            <ac:spMk id="19" creationId="{5252A847-DE45-4FA3-A1F8-EEBEB845FF8E}"/>
          </ac:spMkLst>
        </pc:spChg>
      </pc:sldChg>
      <pc:sldChg chg="addSp delSp modSp">
        <pc:chgData name="Kathryn Hiley" userId="2745fa84-d41e-443a-867d-996e1a007b4a" providerId="ADAL" clId="{AC885FE1-DE83-4D3C-BBBA-9F728714E9F9}" dt="2020-01-08T11:19:20.600" v="3183" actId="478"/>
        <pc:sldMkLst>
          <pc:docMk/>
          <pc:sldMk cId="1259919778" sldId="367"/>
        </pc:sldMkLst>
        <pc:spChg chg="add del">
          <ac:chgData name="Kathryn Hiley" userId="2745fa84-d41e-443a-867d-996e1a007b4a" providerId="ADAL" clId="{AC885FE1-DE83-4D3C-BBBA-9F728714E9F9}" dt="2020-01-08T11:19:17.432" v="3181" actId="478"/>
          <ac:spMkLst>
            <pc:docMk/>
            <pc:sldMk cId="1259919778" sldId="367"/>
            <ac:spMk id="10" creationId="{369442D5-8CB7-4E15-9154-BB37B3470597}"/>
          </ac:spMkLst>
        </pc:s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11" creationId="{55CA9BA9-EB55-4315-B4D4-BB3A8E093EDC}"/>
          </ac:grpSpMkLst>
        </pc:gr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14" creationId="{04AE910E-8A17-4576-9653-E781F220DD94}"/>
          </ac:grpSpMkLst>
        </pc:gr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17" creationId="{03D2DB84-161D-4347-B5D5-92F839DD7DE1}"/>
          </ac:grpSpMkLst>
        </pc:gr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23" creationId="{4946C12E-5EEA-4A48-B73F-FEE174CD7975}"/>
          </ac:grpSpMkLst>
        </pc:grpChg>
        <pc:grpChg chg="add del mod">
          <ac:chgData name="Kathryn Hiley" userId="2745fa84-d41e-443a-867d-996e1a007b4a" providerId="ADAL" clId="{AC885FE1-DE83-4D3C-BBBA-9F728714E9F9}" dt="2020-01-08T11:19:20.600" v="3183" actId="478"/>
          <ac:grpSpMkLst>
            <pc:docMk/>
            <pc:sldMk cId="1259919778" sldId="367"/>
            <ac:grpSpMk id="28" creationId="{69B7449C-E5F5-404A-B6B0-9E06B5C3D035}"/>
          </ac:grpSpMkLst>
        </pc:grpChg>
        <pc:graphicFrameChg chg="mod modGraphic">
          <ac:chgData name="Kathryn Hiley" userId="2745fa84-d41e-443a-867d-996e1a007b4a" providerId="ADAL" clId="{AC885FE1-DE83-4D3C-BBBA-9F728714E9F9}" dt="2020-01-08T09:40:17.934" v="563" actId="20577"/>
          <ac:graphicFrameMkLst>
            <pc:docMk/>
            <pc:sldMk cId="1259919778" sldId="367"/>
            <ac:graphicFrameMk id="9" creationId="{00187D9D-D451-41E4-B74E-D99A8709A5D8}"/>
          </ac:graphicFrameMkLst>
        </pc:graphicFrameChg>
      </pc:sldChg>
      <pc:sldChg chg="del">
        <pc:chgData name="Kathryn Hiley" userId="2745fa84-d41e-443a-867d-996e1a007b4a" providerId="ADAL" clId="{AC885FE1-DE83-4D3C-BBBA-9F728714E9F9}" dt="2020-01-08T09:47:53.364" v="773" actId="2696"/>
        <pc:sldMkLst>
          <pc:docMk/>
          <pc:sldMk cId="1935223733" sldId="368"/>
        </pc:sldMkLst>
      </pc:sldChg>
      <pc:sldChg chg="del">
        <pc:chgData name="Kathryn Hiley" userId="2745fa84-d41e-443a-867d-996e1a007b4a" providerId="ADAL" clId="{AC885FE1-DE83-4D3C-BBBA-9F728714E9F9}" dt="2020-01-08T10:36:11.183" v="2522" actId="2696"/>
        <pc:sldMkLst>
          <pc:docMk/>
          <pc:sldMk cId="1402297643" sldId="370"/>
        </pc:sldMkLst>
      </pc:sldChg>
      <pc:sldChg chg="del">
        <pc:chgData name="Kathryn Hiley" userId="2745fa84-d41e-443a-867d-996e1a007b4a" providerId="ADAL" clId="{AC885FE1-DE83-4D3C-BBBA-9F728714E9F9}" dt="2020-01-08T09:39:53.003" v="560" actId="2696"/>
        <pc:sldMkLst>
          <pc:docMk/>
          <pc:sldMk cId="3293299904" sldId="373"/>
        </pc:sldMkLst>
      </pc:sldChg>
      <pc:sldChg chg="modSp">
        <pc:chgData name="Kathryn Hiley" userId="2745fa84-d41e-443a-867d-996e1a007b4a" providerId="ADAL" clId="{AC885FE1-DE83-4D3C-BBBA-9F728714E9F9}" dt="2020-01-08T09:46:44.191" v="726" actId="6549"/>
        <pc:sldMkLst>
          <pc:docMk/>
          <pc:sldMk cId="873604469" sldId="374"/>
        </pc:sldMkLst>
        <pc:spChg chg="mod">
          <ac:chgData name="Kathryn Hiley" userId="2745fa84-d41e-443a-867d-996e1a007b4a" providerId="ADAL" clId="{AC885FE1-DE83-4D3C-BBBA-9F728714E9F9}" dt="2020-01-08T09:46:44.191" v="726" actId="6549"/>
          <ac:spMkLst>
            <pc:docMk/>
            <pc:sldMk cId="873604469" sldId="374"/>
            <ac:spMk id="26" creationId="{E75576C2-2F08-4E05-B19F-6EFDBA0A8BA0}"/>
          </ac:spMkLst>
        </pc:spChg>
      </pc:sldChg>
      <pc:sldChg chg="del">
        <pc:chgData name="Kathryn Hiley" userId="2745fa84-d41e-443a-867d-996e1a007b4a" providerId="ADAL" clId="{AC885FE1-DE83-4D3C-BBBA-9F728714E9F9}" dt="2020-01-08T10:35:06.297" v="2520" actId="2696"/>
        <pc:sldMkLst>
          <pc:docMk/>
          <pc:sldMk cId="3622536224" sldId="378"/>
        </pc:sldMkLst>
      </pc:sldChg>
      <pc:sldChg chg="modSp del">
        <pc:chgData name="Kathryn Hiley" userId="2745fa84-d41e-443a-867d-996e1a007b4a" providerId="ADAL" clId="{AC885FE1-DE83-4D3C-BBBA-9F728714E9F9}" dt="2020-01-08T10:35:03.563" v="2519" actId="2696"/>
        <pc:sldMkLst>
          <pc:docMk/>
          <pc:sldMk cId="4258563770" sldId="382"/>
        </pc:sldMkLst>
        <pc:spChg chg="mod">
          <ac:chgData name="Kathryn Hiley" userId="2745fa84-d41e-443a-867d-996e1a007b4a" providerId="ADAL" clId="{AC885FE1-DE83-4D3C-BBBA-9F728714E9F9}" dt="2020-01-08T10:15:39.929" v="1809" actId="6549"/>
          <ac:spMkLst>
            <pc:docMk/>
            <pc:sldMk cId="4258563770" sldId="382"/>
            <ac:spMk id="29" creationId="{7EE75FAC-E8D9-49E1-AF68-082DE1A90F85}"/>
          </ac:spMkLst>
        </pc:spChg>
      </pc:sldChg>
      <pc:sldChg chg="addSp delSp modSp ord">
        <pc:chgData name="Kathryn Hiley" userId="2745fa84-d41e-443a-867d-996e1a007b4a" providerId="ADAL" clId="{AC885FE1-DE83-4D3C-BBBA-9F728714E9F9}" dt="2020-01-08T11:16:05.729" v="3176" actId="167"/>
        <pc:sldMkLst>
          <pc:docMk/>
          <pc:sldMk cId="3185614011" sldId="383"/>
        </pc:sldMkLst>
        <pc:spChg chg="mod">
          <ac:chgData name="Kathryn Hiley" userId="2745fa84-d41e-443a-867d-996e1a007b4a" providerId="ADAL" clId="{AC885FE1-DE83-4D3C-BBBA-9F728714E9F9}" dt="2020-01-08T11:05:36.227" v="3003" actId="255"/>
          <ac:spMkLst>
            <pc:docMk/>
            <pc:sldMk cId="3185614011" sldId="383"/>
            <ac:spMk id="2" creationId="{434BB12A-43A9-45B5-83D5-4FB085495771}"/>
          </ac:spMkLst>
        </pc:spChg>
        <pc:spChg chg="mod">
          <ac:chgData name="Kathryn Hiley" userId="2745fa84-d41e-443a-867d-996e1a007b4a" providerId="ADAL" clId="{AC885FE1-DE83-4D3C-BBBA-9F728714E9F9}" dt="2020-01-08T11:05:41.100" v="3004" actId="255"/>
          <ac:spMkLst>
            <pc:docMk/>
            <pc:sldMk cId="3185614011" sldId="383"/>
            <ac:spMk id="11" creationId="{6E0ACAE3-5359-4BD7-9D36-7A4F08614981}"/>
          </ac:spMkLst>
        </pc:spChg>
        <pc:spChg chg="del mod">
          <ac:chgData name="Kathryn Hiley" userId="2745fa84-d41e-443a-867d-996e1a007b4a" providerId="ADAL" clId="{AC885FE1-DE83-4D3C-BBBA-9F728714E9F9}" dt="2020-01-08T11:15:31.869" v="3170" actId="478"/>
          <ac:spMkLst>
            <pc:docMk/>
            <pc:sldMk cId="3185614011" sldId="383"/>
            <ac:spMk id="19" creationId="{5252A847-DE45-4FA3-A1F8-EEBEB845FF8E}"/>
          </ac:spMkLst>
        </pc:spChg>
        <pc:spChg chg="add">
          <ac:chgData name="Kathryn Hiley" userId="2745fa84-d41e-443a-867d-996e1a007b4a" providerId="ADAL" clId="{AC885FE1-DE83-4D3C-BBBA-9F728714E9F9}" dt="2020-01-08T11:15:40.192" v="3171"/>
          <ac:spMkLst>
            <pc:docMk/>
            <pc:sldMk cId="3185614011" sldId="383"/>
            <ac:spMk id="29" creationId="{0E24F847-0697-4784-B53F-109635C35F09}"/>
          </ac:spMkLst>
        </pc:spChg>
        <pc:grpChg chg="del mod">
          <ac:chgData name="Kathryn Hiley" userId="2745fa84-d41e-443a-867d-996e1a007b4a" providerId="ADAL" clId="{AC885FE1-DE83-4D3C-BBBA-9F728714E9F9}" dt="2020-01-08T11:06:14.239" v="3005" actId="478"/>
          <ac:grpSpMkLst>
            <pc:docMk/>
            <pc:sldMk cId="3185614011" sldId="383"/>
            <ac:grpSpMk id="4" creationId="{C5417E40-5438-4A1C-9EFE-C94AAC25423D}"/>
          </ac:grpSpMkLst>
        </pc:grpChg>
        <pc:grpChg chg="add del">
          <ac:chgData name="Kathryn Hiley" userId="2745fa84-d41e-443a-867d-996e1a007b4a" providerId="ADAL" clId="{AC885FE1-DE83-4D3C-BBBA-9F728714E9F9}" dt="2020-01-08T11:05:13.467" v="3001" actId="478"/>
          <ac:grpSpMkLst>
            <pc:docMk/>
            <pc:sldMk cId="3185614011" sldId="383"/>
            <ac:grpSpMk id="5" creationId="{27DD2E04-2B98-455E-B067-BA2BE7E75F8F}"/>
          </ac:grpSpMkLst>
        </pc:grpChg>
        <pc:grpChg chg="add ord">
          <ac:chgData name="Kathryn Hiley" userId="2745fa84-d41e-443a-867d-996e1a007b4a" providerId="ADAL" clId="{AC885FE1-DE83-4D3C-BBBA-9F728714E9F9}" dt="2020-01-08T11:16:05.729" v="3176" actId="167"/>
          <ac:grpSpMkLst>
            <pc:docMk/>
            <pc:sldMk cId="3185614011" sldId="383"/>
            <ac:grpSpMk id="26" creationId="{B5C7C4E8-A02F-4DC9-A433-BCA404901845}"/>
          </ac:grpSpMkLst>
        </pc:grp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3" creationId="{6C16D23B-3049-4CB2-9426-5706B3B4AD21}"/>
          </ac:graphicFrameMkLst>
        </pc:graphicFrame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23" creationId="{E6FB33B7-9EE2-425C-8624-BA9198B36E0A}"/>
          </ac:graphicFrameMkLst>
        </pc:graphicFrame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24" creationId="{F5283DAC-34C4-420B-AF91-F1398DD7F471}"/>
          </ac:graphicFrameMkLst>
        </pc:graphicFrame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25" creationId="{6C843A2C-ED36-4EF4-90E8-C907A510A159}"/>
          </ac:graphicFrameMkLst>
        </pc:graphicFrameChg>
        <pc:picChg chg="add">
          <ac:chgData name="Kathryn Hiley" userId="2745fa84-d41e-443a-867d-996e1a007b4a" providerId="ADAL" clId="{AC885FE1-DE83-4D3C-BBBA-9F728714E9F9}" dt="2020-01-08T11:15:40.192" v="3171"/>
          <ac:picMkLst>
            <pc:docMk/>
            <pc:sldMk cId="3185614011" sldId="383"/>
            <ac:picMk id="30" creationId="{690F3512-13A9-4172-8FD6-CAA1AFA8EE02}"/>
          </ac:picMkLst>
        </pc:picChg>
      </pc:sldChg>
      <pc:sldChg chg="add del">
        <pc:chgData name="Kathryn Hiley" userId="2745fa84-d41e-443a-867d-996e1a007b4a" providerId="ADAL" clId="{AC885FE1-DE83-4D3C-BBBA-9F728714E9F9}" dt="2020-01-08T11:12:17.046" v="3108" actId="2696"/>
        <pc:sldMkLst>
          <pc:docMk/>
          <pc:sldMk cId="1190009274" sldId="384"/>
        </pc:sldMkLst>
      </pc:sldChg>
      <pc:sldChg chg="del">
        <pc:chgData name="Kathryn Hiley" userId="2745fa84-d41e-443a-867d-996e1a007b4a" providerId="ADAL" clId="{AC885FE1-DE83-4D3C-BBBA-9F728714E9F9}" dt="2020-01-08T10:12:39.381" v="1643" actId="2696"/>
        <pc:sldMkLst>
          <pc:docMk/>
          <pc:sldMk cId="1568618072" sldId="388"/>
        </pc:sldMkLst>
      </pc:sldChg>
      <pc:sldChg chg="del">
        <pc:chgData name="Kathryn Hiley" userId="2745fa84-d41e-443a-867d-996e1a007b4a" providerId="ADAL" clId="{AC885FE1-DE83-4D3C-BBBA-9F728714E9F9}" dt="2020-01-08T10:12:42.763" v="1644" actId="2696"/>
        <pc:sldMkLst>
          <pc:docMk/>
          <pc:sldMk cId="3593676808" sldId="389"/>
        </pc:sldMkLst>
      </pc:sldChg>
      <pc:sldChg chg="modSp">
        <pc:chgData name="Kathryn Hiley" userId="2745fa84-d41e-443a-867d-996e1a007b4a" providerId="ADAL" clId="{AC885FE1-DE83-4D3C-BBBA-9F728714E9F9}" dt="2020-01-08T09:47:13.848" v="772" actId="20577"/>
        <pc:sldMkLst>
          <pc:docMk/>
          <pc:sldMk cId="1460995426" sldId="390"/>
        </pc:sldMkLst>
        <pc:spChg chg="mod">
          <ac:chgData name="Kathryn Hiley" userId="2745fa84-d41e-443a-867d-996e1a007b4a" providerId="ADAL" clId="{AC885FE1-DE83-4D3C-BBBA-9F728714E9F9}" dt="2020-01-08T09:47:13.848" v="772" actId="20577"/>
          <ac:spMkLst>
            <pc:docMk/>
            <pc:sldMk cId="1460995426" sldId="390"/>
            <ac:spMk id="26" creationId="{89FE5658-3667-4EC0-9232-DFB8E5787BF4}"/>
          </ac:spMkLst>
        </pc:spChg>
      </pc:sldChg>
      <pc:sldChg chg="add del">
        <pc:chgData name="Kathryn Hiley" userId="2745fa84-d41e-443a-867d-996e1a007b4a" providerId="ADAL" clId="{AC885FE1-DE83-4D3C-BBBA-9F728714E9F9}" dt="2020-01-08T09:38:30.773" v="477" actId="2696"/>
        <pc:sldMkLst>
          <pc:docMk/>
          <pc:sldMk cId="581380289" sldId="391"/>
        </pc:sldMkLst>
      </pc:sldChg>
      <pc:sldChg chg="add del">
        <pc:chgData name="Kathryn Hiley" userId="2745fa84-d41e-443a-867d-996e1a007b4a" providerId="ADAL" clId="{AC885FE1-DE83-4D3C-BBBA-9F728714E9F9}" dt="2020-01-08T09:38:33.875" v="478" actId="2696"/>
        <pc:sldMkLst>
          <pc:docMk/>
          <pc:sldMk cId="2826512239" sldId="392"/>
        </pc:sldMkLst>
      </pc:sldChg>
      <pc:sldChg chg="del">
        <pc:chgData name="Kathryn Hiley" userId="2745fa84-d41e-443a-867d-996e1a007b4a" providerId="ADAL" clId="{AC885FE1-DE83-4D3C-BBBA-9F728714E9F9}" dt="2020-01-08T09:48:01.665" v="774" actId="2696"/>
        <pc:sldMkLst>
          <pc:docMk/>
          <pc:sldMk cId="4105152812" sldId="393"/>
        </pc:sldMkLst>
      </pc:sldChg>
      <pc:sldChg chg="del">
        <pc:chgData name="Kathryn Hiley" userId="2745fa84-d41e-443a-867d-996e1a007b4a" providerId="ADAL" clId="{AC885FE1-DE83-4D3C-BBBA-9F728714E9F9}" dt="2020-01-08T10:36:14.009" v="2523" actId="2696"/>
        <pc:sldMkLst>
          <pc:docMk/>
          <pc:sldMk cId="751367076" sldId="394"/>
        </pc:sldMkLst>
      </pc:sldChg>
      <pc:sldChg chg="add del">
        <pc:chgData name="Kathryn Hiley" userId="2745fa84-d41e-443a-867d-996e1a007b4a" providerId="ADAL" clId="{AC885FE1-DE83-4D3C-BBBA-9F728714E9F9}" dt="2020-01-08T10:52:16.963" v="2955" actId="2696"/>
        <pc:sldMkLst>
          <pc:docMk/>
          <pc:sldMk cId="77886956" sldId="395"/>
        </pc:sldMkLst>
      </pc:sldChg>
      <pc:sldChg chg="addSp delSp modSp add">
        <pc:chgData name="Kathryn Hiley" userId="2745fa84-d41e-443a-867d-996e1a007b4a" providerId="ADAL" clId="{AC885FE1-DE83-4D3C-BBBA-9F728714E9F9}" dt="2020-01-08T11:18:59.413" v="3178" actId="478"/>
        <pc:sldMkLst>
          <pc:docMk/>
          <pc:sldMk cId="3361869954" sldId="396"/>
        </pc:sldMkLst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2" creationId="{A4CA1944-7EE5-4C48-819B-A4B674C49FEB}"/>
          </ac:spMkLst>
        </pc:spChg>
        <pc:spChg chg="mod">
          <ac:chgData name="Kathryn Hiley" userId="2745fa84-d41e-443a-867d-996e1a007b4a" providerId="ADAL" clId="{AC885FE1-DE83-4D3C-BBBA-9F728714E9F9}" dt="2020-01-08T09:32:50.890" v="430" actId="20577"/>
          <ac:spMkLst>
            <pc:docMk/>
            <pc:sldMk cId="3361869954" sldId="396"/>
            <ac:spMk id="19" creationId="{5252A847-DE45-4FA3-A1F8-EEBEB845FF8E}"/>
          </ac:spMkLst>
        </pc:spChg>
        <pc:spChg chg="add del mod">
          <ac:chgData name="Kathryn Hiley" userId="2745fa84-d41e-443a-867d-996e1a007b4a" providerId="ADAL" clId="{AC885FE1-DE83-4D3C-BBBA-9F728714E9F9}" dt="2020-01-08T11:18:56.837" v="3177" actId="478"/>
          <ac:spMkLst>
            <pc:docMk/>
            <pc:sldMk cId="3361869954" sldId="396"/>
            <ac:spMk id="25" creationId="{EE84D6C8-CDCA-40A1-A891-BBA5FAA6C34E}"/>
          </ac:spMkLst>
        </pc:spChg>
        <pc:spChg chg="add mod">
          <ac:chgData name="Kathryn Hiley" userId="2745fa84-d41e-443a-867d-996e1a007b4a" providerId="ADAL" clId="{AC885FE1-DE83-4D3C-BBBA-9F728714E9F9}" dt="2020-01-08T09:27:18.354" v="305" actId="164"/>
          <ac:spMkLst>
            <pc:docMk/>
            <pc:sldMk cId="3361869954" sldId="396"/>
            <ac:spMk id="26" creationId="{B00A5B29-2E9C-4754-B626-DA8CDC6A313A}"/>
          </ac:spMkLst>
        </pc:spChg>
        <pc:spChg chg="add mod">
          <ac:chgData name="Kathryn Hiley" userId="2745fa84-d41e-443a-867d-996e1a007b4a" providerId="ADAL" clId="{AC885FE1-DE83-4D3C-BBBA-9F728714E9F9}" dt="2020-01-08T09:27:18.354" v="305" actId="164"/>
          <ac:spMkLst>
            <pc:docMk/>
            <pc:sldMk cId="3361869954" sldId="396"/>
            <ac:spMk id="27" creationId="{9C11864C-3293-406D-BBB0-F62279CBC9FE}"/>
          </ac:spMkLst>
        </pc:spChg>
        <pc:spChg chg="add mod">
          <ac:chgData name="Kathryn Hiley" userId="2745fa84-d41e-443a-867d-996e1a007b4a" providerId="ADAL" clId="{AC885FE1-DE83-4D3C-BBBA-9F728714E9F9}" dt="2020-01-08T09:27:24.432" v="306" actId="164"/>
          <ac:spMkLst>
            <pc:docMk/>
            <pc:sldMk cId="3361869954" sldId="396"/>
            <ac:spMk id="28" creationId="{F9AEE155-8CB9-4CDE-AB41-CBB1F6BB6213}"/>
          </ac:spMkLst>
        </pc:spChg>
        <pc:spChg chg="add mod">
          <ac:chgData name="Kathryn Hiley" userId="2745fa84-d41e-443a-867d-996e1a007b4a" providerId="ADAL" clId="{AC885FE1-DE83-4D3C-BBBA-9F728714E9F9}" dt="2020-01-08T09:27:24.432" v="306" actId="164"/>
          <ac:spMkLst>
            <pc:docMk/>
            <pc:sldMk cId="3361869954" sldId="396"/>
            <ac:spMk id="29" creationId="{F604F429-D574-4D69-A085-691B9E5AE40A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0" creationId="{F237A200-5B7C-4F7E-9D90-CBF70464F667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1" creationId="{07AF054D-AD52-42CE-912E-DE01612D0738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2" creationId="{DF94235B-2DAF-412C-A08F-F4B3D098B338}"/>
          </ac:spMkLst>
        </pc:spChg>
        <pc:spChg chg="add mod">
          <ac:chgData name="Kathryn Hiley" userId="2745fa84-d41e-443a-867d-996e1a007b4a" providerId="ADAL" clId="{AC885FE1-DE83-4D3C-BBBA-9F728714E9F9}" dt="2020-01-08T09:24:41.449" v="269" actId="164"/>
          <ac:spMkLst>
            <pc:docMk/>
            <pc:sldMk cId="3361869954" sldId="396"/>
            <ac:spMk id="33" creationId="{CB7B7AB4-4D46-4385-B5A9-CB21E21C5232}"/>
          </ac:spMkLst>
        </pc:spChg>
        <pc:spChg chg="add mod">
          <ac:chgData name="Kathryn Hiley" userId="2745fa84-d41e-443a-867d-996e1a007b4a" providerId="ADAL" clId="{AC885FE1-DE83-4D3C-BBBA-9F728714E9F9}" dt="2020-01-08T09:24:41.449" v="269" actId="164"/>
          <ac:spMkLst>
            <pc:docMk/>
            <pc:sldMk cId="3361869954" sldId="396"/>
            <ac:spMk id="34" creationId="{249DAC29-BDB2-43B0-9CBF-B4583880B630}"/>
          </ac:spMkLst>
        </pc:spChg>
        <pc:spChg chg="add mod">
          <ac:chgData name="Kathryn Hiley" userId="2745fa84-d41e-443a-867d-996e1a007b4a" providerId="ADAL" clId="{AC885FE1-DE83-4D3C-BBBA-9F728714E9F9}" dt="2020-01-08T09:24:41.449" v="269" actId="164"/>
          <ac:spMkLst>
            <pc:docMk/>
            <pc:sldMk cId="3361869954" sldId="396"/>
            <ac:spMk id="35" creationId="{DBA7E2ED-07C3-49FF-AF98-D25B6BD4ABD5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6" creationId="{37B2A654-96EC-4345-8DC2-A0D56BF50D3A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7" creationId="{29CB7980-BD22-400D-98CF-674122E95EFA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8" creationId="{F016FCCD-429A-4CF6-B519-47659799020E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9" creationId="{D9D8EA23-C44F-4324-AC8E-41996D4A3D67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0" creationId="{23046332-260E-4B8E-8BB8-7CA18DCE46CD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1" creationId="{CC45B219-CADC-415C-8476-7C5EA8453F02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2" creationId="{A61D08C1-DC17-4552-A0FC-162392F94075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3" creationId="{4FB13BD2-2B73-426D-B5C9-843DCF448F84}"/>
          </ac:spMkLst>
        </pc:spChg>
        <pc:spChg chg="add del mod">
          <ac:chgData name="Kathryn Hiley" userId="2745fa84-d41e-443a-867d-996e1a007b4a" providerId="ADAL" clId="{AC885FE1-DE83-4D3C-BBBA-9F728714E9F9}" dt="2020-01-08T09:27:03.645" v="303" actId="478"/>
          <ac:spMkLst>
            <pc:docMk/>
            <pc:sldMk cId="3361869954" sldId="396"/>
            <ac:spMk id="49" creationId="{059EA29A-4F4C-4950-90F1-CF5251660254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1" creationId="{F6DEF370-E1D2-4BF4-BE25-76751413DB17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2" creationId="{B50A33DA-FA99-464F-8ECA-FFD8063F215A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3" creationId="{5FA7B75D-75CB-42D4-9A20-B8EA14C0F9F4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4" creationId="{99F99F92-BA91-491E-A593-8FBD3C4025CE}"/>
          </ac:spMkLst>
        </pc:spChg>
        <pc:spChg chg="add mod">
          <ac:chgData name="Kathryn Hiley" userId="2745fa84-d41e-443a-867d-996e1a007b4a" providerId="ADAL" clId="{AC885FE1-DE83-4D3C-BBBA-9F728714E9F9}" dt="2020-01-08T09:27:40.690" v="308" actId="164"/>
          <ac:spMkLst>
            <pc:docMk/>
            <pc:sldMk cId="3361869954" sldId="396"/>
            <ac:spMk id="55" creationId="{89D279A3-29E0-4C90-BAAF-AA3B51BDDBA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1" creationId="{E4CF3B12-22E8-4D61-A950-1C4F2856F55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2" creationId="{35F4B882-1B4B-4345-9984-6BB057ADCA08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3" creationId="{3880E125-C583-456E-BB7C-10763AE439E1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4" creationId="{D130DCB4-B959-476F-8DFA-1DB2ADE7C4E0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5" creationId="{D080B17B-3E20-4D90-AE24-83C75BD4DE5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0" creationId="{87D54333-A75B-4A03-AF33-0F993E0AADE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1" creationId="{60A8E31C-A3AC-4C0A-9D1A-1580ADBBBEE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2" creationId="{DA6CD1C9-18FE-4A82-B587-E48FD57E016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3" creationId="{46204BAA-333D-4C13-BFC0-821AA2E7C1B5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4" creationId="{35637292-E47D-43DD-87B0-14473C27C2DC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7" creationId="{23FAD676-05B1-478E-BABC-288220EBF435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8" creationId="{59DD1262-D2B8-4BF6-8F7E-E5E68460082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9" creationId="{E87DB477-E190-4E6C-B084-227B8DD7AA0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0" creationId="{127F816F-4BA7-45A9-9644-A87B3EE689C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1" creationId="{F9B1D49E-3F3F-4271-9FF2-18803B8C3FF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4" creationId="{BCB3A29B-B074-410C-83B0-AE4B851C6FB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5" creationId="{C7AD5D96-1FEE-4B8B-A71E-F2C21A8CB8B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6" creationId="{A7E5DFCB-8C7B-47B1-A98B-0F39FF6DF23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7" creationId="{EB57BF0A-8E80-45D6-AEAD-1C714AE11EBF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8" creationId="{8EC758F4-2D47-4AB1-A085-25F6DB7EBBA3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9" creationId="{36D2DCE0-EFAF-4471-878D-EDFF0916A81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2" creationId="{1D6DF228-9059-4169-A7C6-1DA1A93314E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3" creationId="{5860726D-0E16-49D4-8515-363D3AF46B9F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4" creationId="{DD922469-9AEB-4FF9-8988-3F4BFA5EC69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5" creationId="{7AC3612B-4806-4F4E-A0AB-D46096A6C094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6" creationId="{80629897-AC6C-45E7-832A-E49CD259CA5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9" creationId="{5D0270F0-2158-4AFF-B808-9968D8F3BEA5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0" creationId="{FB9800FD-6414-48FC-A63D-35A9FD3EFCBF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1" creationId="{C4B86F5B-E8C2-4980-9A63-4B66F7CD5B4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2" creationId="{E8FB7769-6D9E-43EE-BA67-782896B6034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3" creationId="{40D84EAD-CD6D-4C81-9B0B-D69E88D85C7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6" creationId="{2B8BC906-D22D-4900-A49C-5AF6A009A1C2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7" creationId="{6BA23546-33BB-4F2A-BEAF-E1770B01ACE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8" creationId="{615220F9-F96D-4966-831E-6A7F9CE20E9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9" creationId="{23787D6E-F982-4EA5-B59D-30802BF9544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0" creationId="{F5B15E40-189D-4F90-BA00-DCF7181EA05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3" creationId="{8194C4BF-DF54-4F57-9EFC-057C3DF1C4D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4" creationId="{F20E3097-8EB9-40B6-BEA0-136A5B8F321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5" creationId="{1A6E3B50-665F-45D3-A250-BC620EDD61B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6" creationId="{ADDE47F7-9011-4BFA-8928-30CE2ECB2EE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7" creationId="{22D255C6-02CD-4D52-9A1B-A9544A4D5B1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0" creationId="{673F075B-AA26-49B2-A35F-27DC1B56299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1" creationId="{4877963E-7940-4035-AA93-361BE47E78F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2" creationId="{A057D161-011C-4EA5-83B9-6742960F778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3" creationId="{E081E4FD-7023-4EE6-B817-C5DF6A90914C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4" creationId="{B6AFAFCB-2FD1-4B45-B938-4D506D2C5D68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7" creationId="{24489818-AC39-43BB-B202-319DD72E52E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8" creationId="{226C468D-FF1C-4636-94AD-0C99C615F6C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9" creationId="{26B4373E-9FEF-494E-ACAE-3216B2838ED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0" creationId="{D7296CA9-1E82-4539-A1F0-DEC84AD6E61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1" creationId="{F92C6E91-60A7-4727-A2A1-9C17209820E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4" creationId="{04E77F35-ECF9-400A-938F-F221CC43AF3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5" creationId="{4EC80E72-B02A-4661-B96D-FC92FAD3BBE4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6" creationId="{E51060B6-B8C9-41D0-8888-D98E0FC6349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7" creationId="{D8212592-02BF-406B-87D4-C54B7B8441C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8" creationId="{E85A5C89-F1CC-4235-B013-69CD9EB38912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1" creationId="{E6D9D822-9490-4B5D-A65E-7CC73FAE264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2" creationId="{BDA71473-C4D6-4767-8A60-8F0D7AC1444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3" creationId="{3D2318F3-BFA5-4BA7-98E0-AD7A9B278AD8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4" creationId="{A0CF02E4-B33E-4EA5-9BC8-20D46B6DEFF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5" creationId="{65ECAD76-87F3-4FBB-B660-13B90B90171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6" creationId="{7B55BA41-C0C3-4304-9201-BA7134184C4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7" creationId="{A1CEEDD0-019D-4E92-BDCA-A376900DA58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8" creationId="{58013A34-1995-49D1-A5E0-16FD814EB30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9" creationId="{92A6E724-4420-4F55-8FC7-FD467945BEF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60" creationId="{391AC443-A302-4139-9D15-7675362B1962}"/>
          </ac:spMkLst>
        </pc:s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3" creationId="{D1D973EC-ED8E-4DD1-BD9C-6793BF586B7A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4" creationId="{292694AA-79FF-47D2-B2AB-1F8A4471A24E}"/>
          </ac:grpSpMkLst>
        </pc:gr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5" creationId="{CBBB7A79-5560-4A90-9597-BA477E9E6D84}"/>
          </ac:grpSpMkLst>
        </pc:grpChg>
        <pc:grpChg chg="add del mod">
          <ac:chgData name="Kathryn Hiley" userId="2745fa84-d41e-443a-867d-996e1a007b4a" providerId="ADAL" clId="{AC885FE1-DE83-4D3C-BBBA-9F728714E9F9}" dt="2020-01-08T09:26:59.417" v="302" actId="478"/>
          <ac:grpSpMkLst>
            <pc:docMk/>
            <pc:sldMk cId="3361869954" sldId="396"/>
            <ac:grpSpMk id="44" creationId="{0C253607-2DA7-40D4-8228-FAF6331F20B9}"/>
          </ac:grpSpMkLst>
        </pc:grpChg>
        <pc:grpChg chg="add mod">
          <ac:chgData name="Kathryn Hiley" userId="2745fa84-d41e-443a-867d-996e1a007b4a" providerId="ADAL" clId="{AC885FE1-DE83-4D3C-BBBA-9F728714E9F9}" dt="2020-01-08T09:27:40.690" v="308" actId="164"/>
          <ac:grpSpMkLst>
            <pc:docMk/>
            <pc:sldMk cId="3361869954" sldId="396"/>
            <ac:grpSpMk id="50" creationId="{73ED2ABD-0CB2-4F91-9C94-D4ADBB0958D0}"/>
          </ac:grpSpMkLst>
        </pc:gr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56" creationId="{BA36E273-840D-48D8-B503-1C5A24FCDFF0}"/>
          </ac:grpSpMkLst>
        </pc:gr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57" creationId="{CCD312AA-D657-4BBE-B7B6-5DF518B2B031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58" creationId="{C87F15D6-16FB-4B98-8807-32CF38C4F265}"/>
          </ac:grpSpMkLst>
        </pc:grpChg>
        <pc:grpChg chg="add del mod">
          <ac:chgData name="Kathryn Hiley" userId="2745fa84-d41e-443a-867d-996e1a007b4a" providerId="ADAL" clId="{AC885FE1-DE83-4D3C-BBBA-9F728714E9F9}" dt="2020-01-08T11:18:59.413" v="3178" actId="478"/>
          <ac:grpSpMkLst>
            <pc:docMk/>
            <pc:sldMk cId="3361869954" sldId="396"/>
            <ac:grpSpMk id="59" creationId="{431CF555-C878-4EAF-9D42-E10F7C914F0A}"/>
          </ac:grpSpMkLst>
        </pc:grpChg>
        <pc:grpChg chg="add mod">
          <ac:chgData name="Kathryn Hiley" userId="2745fa84-d41e-443a-867d-996e1a007b4a" providerId="ADAL" clId="{AC885FE1-DE83-4D3C-BBBA-9F728714E9F9}" dt="2020-01-08T09:29:07.245" v="326" actId="12789"/>
          <ac:grpSpMkLst>
            <pc:docMk/>
            <pc:sldMk cId="3361869954" sldId="396"/>
            <ac:grpSpMk id="60" creationId="{69C749DA-08EA-483E-A452-67DDA202CEB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66" creationId="{8C71E9F2-FC8E-49B6-8CF6-9BB494285B7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68" creationId="{082521B7-940B-4E28-AAF3-01F8943FDE57}"/>
          </ac:grpSpMkLst>
        </pc:grpChg>
        <pc:grpChg chg="mod">
          <ac:chgData name="Kathryn Hiley" userId="2745fa84-d41e-443a-867d-996e1a007b4a" providerId="ADAL" clId="{AC885FE1-DE83-4D3C-BBBA-9F728714E9F9}" dt="2020-01-08T09:29:11.237" v="327" actId="408"/>
          <ac:grpSpMkLst>
            <pc:docMk/>
            <pc:sldMk cId="3361869954" sldId="396"/>
            <ac:grpSpMk id="69" creationId="{D62B6B21-E1D8-4B33-ADA9-4D27598A74AB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75" creationId="{F7DB8B52-8C60-4E88-8127-7DE846553947}"/>
          </ac:grpSpMkLst>
        </pc:grpChg>
        <pc:grpChg chg="mod">
          <ac:chgData name="Kathryn Hiley" userId="2745fa84-d41e-443a-867d-996e1a007b4a" providerId="ADAL" clId="{AC885FE1-DE83-4D3C-BBBA-9F728714E9F9}" dt="2020-01-08T09:29:11.237" v="327" actId="408"/>
          <ac:grpSpMkLst>
            <pc:docMk/>
            <pc:sldMk cId="3361869954" sldId="396"/>
            <ac:grpSpMk id="76" creationId="{B6A7D7FB-ADD5-4E92-8512-0776BCBAED5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82" creationId="{E972D271-23AC-4749-9424-0AE84E05FCB9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83" creationId="{499EBF70-2D17-4085-9E06-3E7B2C018677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90" creationId="{6131E91F-2FE8-4C66-8530-AFD88067E3E8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91" creationId="{9C24D5E8-FAB7-4AD8-B95C-3214ABD2317C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97" creationId="{00E9CB57-F015-4D9A-B8EC-E90BEFA02B5B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98" creationId="{90BB7200-4133-44F9-BADD-B3A1E4798A3C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04" creationId="{2C620FB2-9BA9-4D3F-828F-C78B0DD2EC81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105" creationId="{EC72FF2C-22E6-4758-9BD2-CD7CA859D458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11" creationId="{B840EA43-5C2F-4E9D-92B2-7615D3FCFFAA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12" creationId="{36BE9854-FA60-4524-BEDB-0A9BA09EC7A0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18" creationId="{44646A09-5665-448F-8B1B-8D7D48880ACC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19" creationId="{DB0DE5E9-5B1A-46F6-B26B-C161FCB955A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25" creationId="{78511EBD-382A-4552-9951-44A20BA36296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26" creationId="{D781ABF6-686A-4757-9DBE-43781882F8F8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32" creationId="{2610145D-064C-4E76-9C1C-1FD2D96398A0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33" creationId="{A0CC3161-6FB3-4760-9A51-4D3AC7223808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39" creationId="{48240E3C-CF21-40F2-8066-C9600E367651}"/>
          </ac:grpSpMkLst>
        </pc:grpChg>
        <pc:grpChg chg="mod">
          <ac:chgData name="Kathryn Hiley" userId="2745fa84-d41e-443a-867d-996e1a007b4a" providerId="ADAL" clId="{AC885FE1-DE83-4D3C-BBBA-9F728714E9F9}" dt="2020-01-08T09:30:40.607" v="351" actId="571"/>
          <ac:grpSpMkLst>
            <pc:docMk/>
            <pc:sldMk cId="3361869954" sldId="396"/>
            <ac:grpSpMk id="140" creationId="{4A3ABF70-F468-4D7B-988C-6204A4B431FE}"/>
          </ac:grpSpMkLst>
        </pc:grpChg>
        <pc:grpChg chg="add mod">
          <ac:chgData name="Kathryn Hiley" userId="2745fa84-d41e-443a-867d-996e1a007b4a" providerId="ADAL" clId="{AC885FE1-DE83-4D3C-BBBA-9F728714E9F9}" dt="2020-01-08T09:31:26.509" v="381" actId="571"/>
          <ac:grpSpMkLst>
            <pc:docMk/>
            <pc:sldMk cId="3361869954" sldId="396"/>
            <ac:grpSpMk id="147" creationId="{BC5F9A10-0711-41FA-88D8-2B0133767EAF}"/>
          </ac:grpSpMkLst>
        </pc:grpChg>
        <pc:grpChg chg="mod">
          <ac:chgData name="Kathryn Hiley" userId="2745fa84-d41e-443a-867d-996e1a007b4a" providerId="ADAL" clId="{AC885FE1-DE83-4D3C-BBBA-9F728714E9F9}" dt="2020-01-08T09:31:26.509" v="381" actId="571"/>
          <ac:grpSpMkLst>
            <pc:docMk/>
            <pc:sldMk cId="3361869954" sldId="396"/>
            <ac:grpSpMk id="148" creationId="{FB02375F-EF72-4651-B434-5E36357AF2CE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54" creationId="{F3F0F8E9-BD85-45E1-998D-B0754D427714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155" creationId="{FE5C4D8F-9454-4FD6-9F1F-F22FC1CBDB22}"/>
          </ac:grpSpMkLst>
        </pc:grpChg>
        <pc:graphicFrameChg chg="add mod modGraphic">
          <ac:chgData name="Kathryn Hiley" userId="2745fa84-d41e-443a-867d-996e1a007b4a" providerId="ADAL" clId="{AC885FE1-DE83-4D3C-BBBA-9F728714E9F9}" dt="2020-01-08T09:36:42.485" v="452" actId="207"/>
          <ac:graphicFrameMkLst>
            <pc:docMk/>
            <pc:sldMk cId="3361869954" sldId="396"/>
            <ac:graphicFrameMk id="6" creationId="{440ED863-791C-4B7B-A3A6-5382DB88BFF6}"/>
          </ac:graphicFrameMkLst>
        </pc:graphicFrameChg>
        <pc:graphicFrameChg chg="add mod">
          <ac:chgData name="Kathryn Hiley" userId="2745fa84-d41e-443a-867d-996e1a007b4a" providerId="ADAL" clId="{AC885FE1-DE83-4D3C-BBBA-9F728714E9F9}" dt="2020-01-08T09:28:45.195" v="320" actId="571"/>
          <ac:graphicFrameMkLst>
            <pc:docMk/>
            <pc:sldMk cId="3361869954" sldId="396"/>
            <ac:graphicFrameMk id="67" creationId="{43E8EAD5-2561-4EAB-A585-82B2809A0543}"/>
          </ac:graphicFrameMkLst>
        </pc:graphicFrameChg>
        <pc:graphicFrameChg chg="add mod">
          <ac:chgData name="Kathryn Hiley" userId="2745fa84-d41e-443a-867d-996e1a007b4a" providerId="ADAL" clId="{AC885FE1-DE83-4D3C-BBBA-9F728714E9F9}" dt="2020-01-08T09:31:26.509" v="381" actId="571"/>
          <ac:graphicFrameMkLst>
            <pc:docMk/>
            <pc:sldMk cId="3361869954" sldId="396"/>
            <ac:graphicFrameMk id="146" creationId="{F3395706-140E-4F53-85BC-5642EE5E73D0}"/>
          </ac:graphicFrameMkLst>
        </pc:graphicFrame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9" creationId="{70E023C3-88C6-4E38-BA2C-06D7B30ECF9C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10" creationId="{87C80339-C031-4BD1-A7E0-2E7E955B98ED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11" creationId="{98985C9C-C7C9-4866-8F40-F547E6014AA8}"/>
          </ac:picMkLst>
        </pc:picChg>
        <pc:picChg chg="add del mod">
          <ac:chgData name="Kathryn Hiley" userId="2745fa84-d41e-443a-867d-996e1a007b4a" providerId="ADAL" clId="{AC885FE1-DE83-4D3C-BBBA-9F728714E9F9}" dt="2020-01-08T09:21:15.031" v="201" actId="478"/>
          <ac:picMkLst>
            <pc:docMk/>
            <pc:sldMk cId="3361869954" sldId="396"/>
            <ac:picMk id="12" creationId="{A5F9848F-C067-4E76-AE41-07CFECF58163}"/>
          </ac:picMkLst>
        </pc:picChg>
        <pc:picChg chg="add del mod">
          <ac:chgData name="Kathryn Hiley" userId="2745fa84-d41e-443a-867d-996e1a007b4a" providerId="ADAL" clId="{AC885FE1-DE83-4D3C-BBBA-9F728714E9F9}" dt="2020-01-08T09:21:13.404" v="199" actId="478"/>
          <ac:picMkLst>
            <pc:docMk/>
            <pc:sldMk cId="3361869954" sldId="396"/>
            <ac:picMk id="13" creationId="{D37BF4E6-B8DA-440F-9DBE-6C7BADC42161}"/>
          </ac:picMkLst>
        </pc:picChg>
        <pc:picChg chg="add del mod">
          <ac:chgData name="Kathryn Hiley" userId="2745fa84-d41e-443a-867d-996e1a007b4a" providerId="ADAL" clId="{AC885FE1-DE83-4D3C-BBBA-9F728714E9F9}" dt="2020-01-08T09:21:16.912" v="203" actId="478"/>
          <ac:picMkLst>
            <pc:docMk/>
            <pc:sldMk cId="3361869954" sldId="396"/>
            <ac:picMk id="14" creationId="{D5E2AF74-47B3-48DB-85AC-CF2C49E2C9F5}"/>
          </ac:picMkLst>
        </pc:picChg>
        <pc:picChg chg="add del mod">
          <ac:chgData name="Kathryn Hiley" userId="2745fa84-d41e-443a-867d-996e1a007b4a" providerId="ADAL" clId="{AC885FE1-DE83-4D3C-BBBA-9F728714E9F9}" dt="2020-01-08T09:21:14.281" v="200" actId="478"/>
          <ac:picMkLst>
            <pc:docMk/>
            <pc:sldMk cId="3361869954" sldId="396"/>
            <ac:picMk id="15" creationId="{F6FDF564-7734-487D-A04C-E3FC45EDEE30}"/>
          </ac:picMkLst>
        </pc:picChg>
        <pc:picChg chg="add del mod">
          <ac:chgData name="Kathryn Hiley" userId="2745fa84-d41e-443a-867d-996e1a007b4a" providerId="ADAL" clId="{AC885FE1-DE83-4D3C-BBBA-9F728714E9F9}" dt="2020-01-08T09:21:22.931" v="206" actId="478"/>
          <ac:picMkLst>
            <pc:docMk/>
            <pc:sldMk cId="3361869954" sldId="396"/>
            <ac:picMk id="16" creationId="{D286E568-24A9-474F-A204-5831B8E302CB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17" creationId="{A942311D-0830-48CF-91E9-546E8CD2A07D}"/>
          </ac:picMkLst>
        </pc:picChg>
        <pc:picChg chg="add del mod">
          <ac:chgData name="Kathryn Hiley" userId="2745fa84-d41e-443a-867d-996e1a007b4a" providerId="ADAL" clId="{AC885FE1-DE83-4D3C-BBBA-9F728714E9F9}" dt="2020-01-08T09:21:12.408" v="198" actId="478"/>
          <ac:picMkLst>
            <pc:docMk/>
            <pc:sldMk cId="3361869954" sldId="396"/>
            <ac:picMk id="20" creationId="{BE533718-8570-4D15-9944-60417D92220A}"/>
          </ac:picMkLst>
        </pc:picChg>
        <pc:picChg chg="add del mod">
          <ac:chgData name="Kathryn Hiley" userId="2745fa84-d41e-443a-867d-996e1a007b4a" providerId="ADAL" clId="{AC885FE1-DE83-4D3C-BBBA-9F728714E9F9}" dt="2020-01-08T09:21:17.711" v="204" actId="478"/>
          <ac:picMkLst>
            <pc:docMk/>
            <pc:sldMk cId="3361869954" sldId="396"/>
            <ac:picMk id="21" creationId="{8FD776D9-4E39-438B-8D17-D7A9E4CBE4C0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22" creationId="{AF8678D7-A284-4334-ACC1-E19FE584C200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23" creationId="{5DDA0BE6-B505-4EA0-A11B-5F1079ABB0CF}"/>
          </ac:picMkLst>
        </pc:picChg>
        <pc:picChg chg="add del mod">
          <ac:chgData name="Kathryn Hiley" userId="2745fa84-d41e-443a-867d-996e1a007b4a" providerId="ADAL" clId="{AC885FE1-DE83-4D3C-BBBA-9F728714E9F9}" dt="2020-01-08T09:21:16.185" v="202" actId="478"/>
          <ac:picMkLst>
            <pc:docMk/>
            <pc:sldMk cId="3361869954" sldId="396"/>
            <ac:picMk id="24" creationId="{6D01D35E-C8B3-4444-A379-0B693D9C0FE5}"/>
          </ac:picMkLst>
        </pc:picChg>
        <pc:cxnChg chg="add del mod">
          <ac:chgData name="Kathryn Hiley" userId="2745fa84-d41e-443a-867d-996e1a007b4a" providerId="ADAL" clId="{AC885FE1-DE83-4D3C-BBBA-9F728714E9F9}" dt="2020-01-08T09:38:21.309" v="473" actId="478"/>
          <ac:cxnSpMkLst>
            <pc:docMk/>
            <pc:sldMk cId="3361869954" sldId="396"/>
            <ac:cxnSpMk id="162" creationId="{E3AC6586-4ACB-4841-89FB-30E771652FAD}"/>
          </ac:cxnSpMkLst>
        </pc:cxnChg>
        <pc:cxnChg chg="add del mod">
          <ac:chgData name="Kathryn Hiley" userId="2745fa84-d41e-443a-867d-996e1a007b4a" providerId="ADAL" clId="{AC885FE1-DE83-4D3C-BBBA-9F728714E9F9}" dt="2020-01-08T09:38:21.859" v="474" actId="478"/>
          <ac:cxnSpMkLst>
            <pc:docMk/>
            <pc:sldMk cId="3361869954" sldId="396"/>
            <ac:cxnSpMk id="164" creationId="{41EDC323-056E-4984-9517-67B0EBCA975D}"/>
          </ac:cxnSpMkLst>
        </pc:cxnChg>
        <pc:cxnChg chg="add del mod">
          <ac:chgData name="Kathryn Hiley" userId="2745fa84-d41e-443a-867d-996e1a007b4a" providerId="ADAL" clId="{AC885FE1-DE83-4D3C-BBBA-9F728714E9F9}" dt="2020-01-08T09:38:22.340" v="475" actId="478"/>
          <ac:cxnSpMkLst>
            <pc:docMk/>
            <pc:sldMk cId="3361869954" sldId="396"/>
            <ac:cxnSpMk id="166" creationId="{DFDA224D-C7CB-42F3-8D36-C3C892A566DD}"/>
          </ac:cxnSpMkLst>
        </pc:cxnChg>
        <pc:cxnChg chg="add del mod">
          <ac:chgData name="Kathryn Hiley" userId="2745fa84-d41e-443a-867d-996e1a007b4a" providerId="ADAL" clId="{AC885FE1-DE83-4D3C-BBBA-9F728714E9F9}" dt="2020-01-08T09:38:22.778" v="476" actId="478"/>
          <ac:cxnSpMkLst>
            <pc:docMk/>
            <pc:sldMk cId="3361869954" sldId="396"/>
            <ac:cxnSpMk id="168" creationId="{B7E94A5E-59F1-4179-BE5F-20D77AE3FF54}"/>
          </ac:cxnSpMkLst>
        </pc:cxnChg>
      </pc:sldChg>
      <pc:sldChg chg="delSp add del">
        <pc:chgData name="Kathryn Hiley" userId="2745fa84-d41e-443a-867d-996e1a007b4a" providerId="ADAL" clId="{AC885FE1-DE83-4D3C-BBBA-9F728714E9F9}" dt="2020-01-08T11:19:10.478" v="3180" actId="478"/>
        <pc:sldMkLst>
          <pc:docMk/>
          <pc:sldMk cId="3304583968" sldId="397"/>
        </pc:sldMkLst>
        <pc:spChg chg="del">
          <ac:chgData name="Kathryn Hiley" userId="2745fa84-d41e-443a-867d-996e1a007b4a" providerId="ADAL" clId="{AC885FE1-DE83-4D3C-BBBA-9F728714E9F9}" dt="2020-01-08T11:19:08.152" v="3179" actId="478"/>
          <ac:spMkLst>
            <pc:docMk/>
            <pc:sldMk cId="3304583968" sldId="397"/>
            <ac:spMk id="25" creationId="{EE84D6C8-CDCA-40A1-A891-BBA5FAA6C34E}"/>
          </ac:spMkLst>
        </pc:s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3" creationId="{D1D973EC-ED8E-4DD1-BD9C-6793BF586B7A}"/>
          </ac:grpSpMkLst>
        </pc:gr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5" creationId="{CBBB7A79-5560-4A90-9597-BA477E9E6D84}"/>
          </ac:grpSpMkLst>
        </pc:gr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56" creationId="{BA36E273-840D-48D8-B503-1C5A24FCDFF0}"/>
          </ac:grpSpMkLst>
        </pc:gr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57" creationId="{CCD312AA-D657-4BBE-B7B6-5DF518B2B031}"/>
          </ac:grpSpMkLst>
        </pc:grpChg>
        <pc:grpChg chg="del">
          <ac:chgData name="Kathryn Hiley" userId="2745fa84-d41e-443a-867d-996e1a007b4a" providerId="ADAL" clId="{AC885FE1-DE83-4D3C-BBBA-9F728714E9F9}" dt="2020-01-08T11:19:10.478" v="3180" actId="478"/>
          <ac:grpSpMkLst>
            <pc:docMk/>
            <pc:sldMk cId="3304583968" sldId="397"/>
            <ac:grpSpMk id="59" creationId="{431CF555-C878-4EAF-9D42-E10F7C914F0A}"/>
          </ac:grpSpMkLst>
        </pc:grpChg>
      </pc:sldChg>
      <pc:sldChg chg="addSp modSp add del">
        <pc:chgData name="Kathryn Hiley" userId="2745fa84-d41e-443a-867d-996e1a007b4a" providerId="ADAL" clId="{AC885FE1-DE83-4D3C-BBBA-9F728714E9F9}" dt="2020-01-08T11:19:27.468" v="3184" actId="2696"/>
        <pc:sldMkLst>
          <pc:docMk/>
          <pc:sldMk cId="3323501296" sldId="398"/>
        </pc:sldMkLst>
        <pc:grpChg chg="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4" creationId="{04AE910E-8A17-4576-9653-E781F220DD94}"/>
          </ac:grpSpMkLst>
        </pc:grpChg>
        <pc:grpChg chg="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7" creationId="{03D2DB84-161D-4347-B5D5-92F839DD7DE1}"/>
          </ac:grpSpMkLst>
        </pc:grpChg>
        <pc:grpChg chg="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09:41:37.375" v="578" actId="12789"/>
          <ac:grpSpMkLst>
            <pc:docMk/>
            <pc:sldMk cId="3323501296" sldId="398"/>
            <ac:grpSpMk id="29" creationId="{23D31D61-96B1-459E-B215-798A99BC8742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36" creationId="{F2F98F36-2AFD-48DD-8C86-4B3D4BFE7A55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42" creationId="{40C1199F-C7D0-4194-BE58-94C74531FABB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43" creationId="{DC7F755C-E186-4735-B475-9C3F22EE86A1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49" creationId="{FFF54BF5-49D2-4A15-9767-41C1049BEFAE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50" creationId="{9D7F2AAD-AA55-4E3B-8853-31D832DDBBF9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56" creationId="{5502C877-6A44-42EB-B452-5692B4B1C1B0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57" creationId="{6EF79413-B2E8-41C9-8400-46DE802EFF3D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63" creationId="{3BA7D334-2D24-4181-B575-F0D41808CE5D}"/>
          </ac:grpSpMkLst>
        </pc:grpChg>
        <pc:grpChg chg="mod">
          <ac:chgData name="Kathryn Hiley" userId="2745fa84-d41e-443a-867d-996e1a007b4a" providerId="ADAL" clId="{AC885FE1-DE83-4D3C-BBBA-9F728714E9F9}" dt="2020-01-08T09:41:54.275" v="580" actId="571"/>
          <ac:grpSpMkLst>
            <pc:docMk/>
            <pc:sldMk cId="3323501296" sldId="398"/>
            <ac:grpSpMk id="64" creationId="{4DB15B64-4986-4FFD-A169-34089BA69D14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70" creationId="{82B6D68E-51A4-4F55-BD7C-D2F3A536CF6F}"/>
          </ac:grpSpMkLst>
        </pc:grpChg>
        <pc:grpChg chg="mod">
          <ac:chgData name="Kathryn Hiley" userId="2745fa84-d41e-443a-867d-996e1a007b4a" providerId="ADAL" clId="{AC885FE1-DE83-4D3C-BBBA-9F728714E9F9}" dt="2020-01-08T09:41:54.275" v="580" actId="571"/>
          <ac:grpSpMkLst>
            <pc:docMk/>
            <pc:sldMk cId="3323501296" sldId="398"/>
            <ac:grpSpMk id="71" creationId="{F14EA09E-21C7-4FEE-9E99-E8666EB9246E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09:42:07.993" v="581" actId="571"/>
          <ac:grpSpMkLst>
            <pc:docMk/>
            <pc:sldMk cId="3323501296" sldId="398"/>
            <ac:grpSpMk id="78" creationId="{51D9382B-DB3A-4D43-9BEB-2FC9C01FF3BF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09:42:28.785" v="588" actId="408"/>
          <ac:grpSpMkLst>
            <pc:docMk/>
            <pc:sldMk cId="3323501296" sldId="398"/>
            <ac:grpSpMk id="85" creationId="{7F21B5BD-9F28-4B07-AD42-9A74BD0CC5FB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09:42:28.785" v="588" actId="408"/>
          <ac:grpSpMkLst>
            <pc:docMk/>
            <pc:sldMk cId="3323501296" sldId="398"/>
            <ac:grpSpMk id="92" creationId="{36C4DC6E-7ACC-4CFD-B3D0-C7569168027D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09:42:28.785" v="588" actId="408"/>
          <ac:grpSpMkLst>
            <pc:docMk/>
            <pc:sldMk cId="3323501296" sldId="398"/>
            <ac:grpSpMk id="99" creationId="{0254A711-2475-4C61-9DE6-A5E4D5B0D63F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05" creationId="{4BB2DE60-C299-47D5-A286-BBDFF2FBA229}"/>
          </ac:grpSpMkLst>
        </pc:grpChg>
        <pc:grpChg chg="mod">
          <ac:chgData name="Kathryn Hiley" userId="2745fa84-d41e-443a-867d-996e1a007b4a" providerId="ADAL" clId="{AC885FE1-DE83-4D3C-BBBA-9F728714E9F9}" dt="2020-01-08T09:42:48.564" v="589" actId="571"/>
          <ac:grpSpMkLst>
            <pc:docMk/>
            <pc:sldMk cId="3323501296" sldId="398"/>
            <ac:grpSpMk id="106" creationId="{25B334A0-9605-45E7-9248-BE35DEF1DCA5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12" creationId="{30ED218C-7704-4D98-9D15-82BAD3586CFE}"/>
          </ac:grpSpMkLst>
        </pc:grpChg>
        <pc:grpChg chg="mod">
          <ac:chgData name="Kathryn Hiley" userId="2745fa84-d41e-443a-867d-996e1a007b4a" providerId="ADAL" clId="{AC885FE1-DE83-4D3C-BBBA-9F728714E9F9}" dt="2020-01-08T09:42:48.564" v="589" actId="571"/>
          <ac:grpSpMkLst>
            <pc:docMk/>
            <pc:sldMk cId="3323501296" sldId="398"/>
            <ac:grpSpMk id="113" creationId="{9AD6FB45-E835-4216-BC04-71A5CD95DB66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19" creationId="{535588E2-78A2-4D7B-BAA4-E9BA1B5100FD}"/>
          </ac:grpSpMkLst>
        </pc:grpChg>
      </pc:sldChg>
      <pc:sldChg chg="delSp add">
        <pc:chgData name="Kathryn Hiley" userId="2745fa84-d41e-443a-867d-996e1a007b4a" providerId="ADAL" clId="{AC885FE1-DE83-4D3C-BBBA-9F728714E9F9}" dt="2020-01-08T11:19:32.511" v="3185" actId="478"/>
        <pc:sldMkLst>
          <pc:docMk/>
          <pc:sldMk cId="3523466695" sldId="399"/>
        </pc:sldMkLst>
        <pc:spChg chg="del">
          <ac:chgData name="Kathryn Hiley" userId="2745fa84-d41e-443a-867d-996e1a007b4a" providerId="ADAL" clId="{AC885FE1-DE83-4D3C-BBBA-9F728714E9F9}" dt="2020-01-08T11:19:32.511" v="3185" actId="478"/>
          <ac:spMkLst>
            <pc:docMk/>
            <pc:sldMk cId="3523466695" sldId="399"/>
            <ac:spMk id="10" creationId="{369442D5-8CB7-4E15-9154-BB37B3470597}"/>
          </ac:spMkLst>
        </pc:spChg>
        <pc:grpChg chg="del">
          <ac:chgData name="Kathryn Hiley" userId="2745fa84-d41e-443a-867d-996e1a007b4a" providerId="ADAL" clId="{AC885FE1-DE83-4D3C-BBBA-9F728714E9F9}" dt="2020-01-08T11:19:32.511" v="3185" actId="478"/>
          <ac:grpSpMkLst>
            <pc:docMk/>
            <pc:sldMk cId="3523466695" sldId="399"/>
            <ac:grpSpMk id="11" creationId="{55CA9BA9-EB55-4315-B4D4-BB3A8E093EDC}"/>
          </ac:grpSpMkLst>
        </pc:grpChg>
        <pc:grpChg chg="del">
          <ac:chgData name="Kathryn Hiley" userId="2745fa84-d41e-443a-867d-996e1a007b4a" providerId="ADAL" clId="{AC885FE1-DE83-4D3C-BBBA-9F728714E9F9}" dt="2020-01-08T11:19:32.511" v="3185" actId="478"/>
          <ac:grpSpMkLst>
            <pc:docMk/>
            <pc:sldMk cId="3523466695" sldId="399"/>
            <ac:grpSpMk id="23" creationId="{4946C12E-5EEA-4A48-B73F-FEE174CD7975}"/>
          </ac:grpSpMkLst>
        </pc:grpChg>
      </pc:sldChg>
      <pc:sldChg chg="delSp modSp add ord">
        <pc:chgData name="Kathryn Hiley" userId="2745fa84-d41e-443a-867d-996e1a007b4a" providerId="ADAL" clId="{AC885FE1-DE83-4D3C-BBBA-9F728714E9F9}" dt="2020-01-08T11:19:53.312" v="3190" actId="478"/>
        <pc:sldMkLst>
          <pc:docMk/>
          <pc:sldMk cId="2802348197" sldId="400"/>
        </pc:sldMkLst>
        <pc:spChg chg="del">
          <ac:chgData name="Kathryn Hiley" userId="2745fa84-d41e-443a-867d-996e1a007b4a" providerId="ADAL" clId="{AC885FE1-DE83-4D3C-BBBA-9F728714E9F9}" dt="2020-01-08T11:19:45.451" v="3186" actId="478"/>
          <ac:spMkLst>
            <pc:docMk/>
            <pc:sldMk cId="2802348197" sldId="400"/>
            <ac:spMk id="10" creationId="{369442D5-8CB7-4E15-9154-BB37B3470597}"/>
          </ac:spMkLst>
        </pc:spChg>
        <pc:spChg chg="mod">
          <ac:chgData name="Kathryn Hiley" userId="2745fa84-d41e-443a-867d-996e1a007b4a" providerId="ADAL" clId="{AC885FE1-DE83-4D3C-BBBA-9F728714E9F9}" dt="2020-01-08T09:52:06.427" v="1025" actId="20577"/>
          <ac:spMkLst>
            <pc:docMk/>
            <pc:sldMk cId="2802348197" sldId="400"/>
            <ac:spMk id="19" creationId="{5252A847-DE45-4FA3-A1F8-EEBEB845FF8E}"/>
          </ac:spMkLst>
        </pc:s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1" creationId="{55CA9BA9-EB55-4315-B4D4-BB3A8E093EDC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4" creationId="{04AE910E-8A17-4576-9653-E781F220DD94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7" creationId="{03D2DB84-161D-4347-B5D5-92F839DD7DE1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23" creationId="{4946C12E-5EEA-4A48-B73F-FEE174CD7975}"/>
          </ac:grpSpMkLst>
        </pc:grpChg>
        <pc:grpChg chg="del">
          <ac:chgData name="Kathryn Hiley" userId="2745fa84-d41e-443a-867d-996e1a007b4a" providerId="ADAL" clId="{AC885FE1-DE83-4D3C-BBBA-9F728714E9F9}" dt="2020-01-08T11:19:53.312" v="3190" actId="478"/>
          <ac:grpSpMkLst>
            <pc:docMk/>
            <pc:sldMk cId="2802348197" sldId="400"/>
            <ac:grpSpMk id="28" creationId="{69B7449C-E5F5-404A-B6B0-9E06B5C3D035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35" creationId="{D022F57A-D2D5-4516-80BC-5DEADC3F631D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42" creationId="{40C1199F-C7D0-4194-BE58-94C74531FABB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49" creationId="{FFF54BF5-49D2-4A15-9767-41C1049BEFAE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56" creationId="{5502C877-6A44-42EB-B452-5692B4B1C1B0}"/>
          </ac:grpSpMkLst>
        </pc:grpChg>
        <pc:grpChg chg="del">
          <ac:chgData name="Kathryn Hiley" userId="2745fa84-d41e-443a-867d-996e1a007b4a" providerId="ADAL" clId="{AC885FE1-DE83-4D3C-BBBA-9F728714E9F9}" dt="2020-01-08T11:19:52.364" v="3189" actId="478"/>
          <ac:grpSpMkLst>
            <pc:docMk/>
            <pc:sldMk cId="2802348197" sldId="400"/>
            <ac:grpSpMk id="63" creationId="{3BA7D334-2D24-4181-B575-F0D41808CE5D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70" creationId="{82B6D68E-51A4-4F55-BD7C-D2F3A536CF6F}"/>
          </ac:grpSpMkLst>
        </pc:grpChg>
        <pc:grpChg chg="del">
          <ac:chgData name="Kathryn Hiley" userId="2745fa84-d41e-443a-867d-996e1a007b4a" providerId="ADAL" clId="{AC885FE1-DE83-4D3C-BBBA-9F728714E9F9}" dt="2020-01-08T11:19:51.364" v="3188" actId="478"/>
          <ac:grpSpMkLst>
            <pc:docMk/>
            <pc:sldMk cId="2802348197" sldId="400"/>
            <ac:grpSpMk id="77" creationId="{3118031A-0F83-484D-AC42-FDD6D89126BE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84" creationId="{1FFA62B7-5590-468C-860C-99AF401DC6A5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91" creationId="{79835AE9-2AA2-450F-BEBD-AB9110A4C6CD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98" creationId="{94A03E78-CCC3-4BCA-9350-A53CB0651AE1}"/>
          </ac:grpSpMkLst>
        </pc:grpChg>
        <pc:grpChg chg="del">
          <ac:chgData name="Kathryn Hiley" userId="2745fa84-d41e-443a-867d-996e1a007b4a" providerId="ADAL" clId="{AC885FE1-DE83-4D3C-BBBA-9F728714E9F9}" dt="2020-01-08T11:19:50.379" v="3187" actId="478"/>
          <ac:grpSpMkLst>
            <pc:docMk/>
            <pc:sldMk cId="2802348197" sldId="400"/>
            <ac:grpSpMk id="105" creationId="{4BB2DE60-C299-47D5-A286-BBDFF2FBA229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12" creationId="{30ED218C-7704-4D98-9D15-82BAD3586CFE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19" creationId="{535588E2-78A2-4D7B-BAA4-E9BA1B5100FD}"/>
          </ac:grpSpMkLst>
        </pc:grpChg>
        <pc:graphicFrameChg chg="mod modGraphic">
          <ac:chgData name="Kathryn Hiley" userId="2745fa84-d41e-443a-867d-996e1a007b4a" providerId="ADAL" clId="{AC885FE1-DE83-4D3C-BBBA-9F728714E9F9}" dt="2020-01-08T09:53:21.641" v="1039" actId="6549"/>
          <ac:graphicFrameMkLst>
            <pc:docMk/>
            <pc:sldMk cId="2802348197" sldId="400"/>
            <ac:graphicFrameMk id="9" creationId="{00187D9D-D451-41E4-B74E-D99A8709A5D8}"/>
          </ac:graphicFrameMkLst>
        </pc:graphicFrameChg>
      </pc:sldChg>
      <pc:sldChg chg="delSp modSp add">
        <pc:chgData name="Kathryn Hiley" userId="2745fa84-d41e-443a-867d-996e1a007b4a" providerId="ADAL" clId="{AC885FE1-DE83-4D3C-BBBA-9F728714E9F9}" dt="2020-01-08T09:54:34.203" v="1051" actId="478"/>
        <pc:sldMkLst>
          <pc:docMk/>
          <pc:sldMk cId="4099922593" sldId="401"/>
        </pc:sldMkLst>
        <pc:spChg chg="mod">
          <ac:chgData name="Kathryn Hiley" userId="2745fa84-d41e-443a-867d-996e1a007b4a" providerId="ADAL" clId="{AC885FE1-DE83-4D3C-BBBA-9F728714E9F9}" dt="2020-01-08T09:54:26.868" v="1048" actId="1076"/>
          <ac:spMkLst>
            <pc:docMk/>
            <pc:sldMk cId="4099922593" sldId="401"/>
            <ac:spMk id="10" creationId="{369442D5-8CB7-4E15-9154-BB37B3470597}"/>
          </ac:spMkLst>
        </pc:spChg>
        <pc:grpChg chg="del">
          <ac:chgData name="Kathryn Hiley" userId="2745fa84-d41e-443a-867d-996e1a007b4a" providerId="ADAL" clId="{AC885FE1-DE83-4D3C-BBBA-9F728714E9F9}" dt="2020-01-08T09:54:34.203" v="1051" actId="478"/>
          <ac:grpSpMkLst>
            <pc:docMk/>
            <pc:sldMk cId="4099922593" sldId="401"/>
            <ac:grpSpMk id="11" creationId="{55CA9BA9-EB55-4315-B4D4-BB3A8E093EDC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14" creationId="{04AE910E-8A17-4576-9653-E781F220DD94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17" creationId="{03D2DB84-161D-4347-B5D5-92F839DD7DE1}"/>
          </ac:grpSpMkLst>
        </pc:grpChg>
        <pc:grpChg chg="mod">
          <ac:chgData name="Kathryn Hiley" userId="2745fa84-d41e-443a-867d-996e1a007b4a" providerId="ADAL" clId="{AC885FE1-DE83-4D3C-BBBA-9F728714E9F9}" dt="2020-01-08T09:53:56.269" v="1045" actId="1076"/>
          <ac:grpSpMkLst>
            <pc:docMk/>
            <pc:sldMk cId="4099922593" sldId="401"/>
            <ac:grpSpMk id="23" creationId="{4946C12E-5EEA-4A48-B73F-FEE174CD7975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42" creationId="{40C1199F-C7D0-4194-BE58-94C74531FABB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49" creationId="{FFF54BF5-49D2-4A15-9767-41C1049BEFAE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56" creationId="{5502C877-6A44-42EB-B452-5692B4B1C1B0}"/>
          </ac:grpSpMkLst>
        </pc:grpChg>
        <pc:grpChg chg="mod">
          <ac:chgData name="Kathryn Hiley" userId="2745fa84-d41e-443a-867d-996e1a007b4a" providerId="ADAL" clId="{AC885FE1-DE83-4D3C-BBBA-9F728714E9F9}" dt="2020-01-08T09:53:49.054" v="1044" actId="1076"/>
          <ac:grpSpMkLst>
            <pc:docMk/>
            <pc:sldMk cId="4099922593" sldId="401"/>
            <ac:grpSpMk id="63" creationId="{3BA7D334-2D24-4181-B575-F0D41808CE5D}"/>
          </ac:grpSpMkLst>
        </pc:grpChg>
        <pc:grpChg chg="mod">
          <ac:chgData name="Kathryn Hiley" userId="2745fa84-d41e-443a-867d-996e1a007b4a" providerId="ADAL" clId="{AC885FE1-DE83-4D3C-BBBA-9F728714E9F9}" dt="2020-01-08T09:53:49.054" v="1044" actId="1076"/>
          <ac:grpSpMkLst>
            <pc:docMk/>
            <pc:sldMk cId="4099922593" sldId="401"/>
            <ac:grpSpMk id="70" creationId="{82B6D68E-51A4-4F55-BD7C-D2F3A536CF6F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09:54:20.752" v="1047" actId="1076"/>
          <ac:grpSpMkLst>
            <pc:docMk/>
            <pc:sldMk cId="4099922593" sldId="401"/>
            <ac:grpSpMk id="105" creationId="{4BB2DE60-C299-47D5-A286-BBDFF2FBA229}"/>
          </ac:grpSpMkLst>
        </pc:grpChg>
        <pc:grpChg chg="mod">
          <ac:chgData name="Kathryn Hiley" userId="2745fa84-d41e-443a-867d-996e1a007b4a" providerId="ADAL" clId="{AC885FE1-DE83-4D3C-BBBA-9F728714E9F9}" dt="2020-01-08T09:54:20.752" v="1047" actId="1076"/>
          <ac:grpSpMkLst>
            <pc:docMk/>
            <pc:sldMk cId="4099922593" sldId="401"/>
            <ac:grpSpMk id="112" creationId="{30ED218C-7704-4D98-9D15-82BAD3586CFE}"/>
          </ac:grpSpMkLst>
        </pc:grpChg>
        <pc:grpChg chg="del mod">
          <ac:chgData name="Kathryn Hiley" userId="2745fa84-d41e-443a-867d-996e1a007b4a" providerId="ADAL" clId="{AC885FE1-DE83-4D3C-BBBA-9F728714E9F9}" dt="2020-01-08T09:54:32.388" v="1050" actId="478"/>
          <ac:grpSpMkLst>
            <pc:docMk/>
            <pc:sldMk cId="4099922593" sldId="401"/>
            <ac:grpSpMk id="119" creationId="{535588E2-78A2-4D7B-BAA4-E9BA1B5100FD}"/>
          </ac:grpSpMkLst>
        </pc:grpChg>
        <pc:graphicFrameChg chg="modGraphic">
          <ac:chgData name="Kathryn Hiley" userId="2745fa84-d41e-443a-867d-996e1a007b4a" providerId="ADAL" clId="{AC885FE1-DE83-4D3C-BBBA-9F728714E9F9}" dt="2020-01-08T09:53:34.696" v="1043" actId="20577"/>
          <ac:graphicFrameMkLst>
            <pc:docMk/>
            <pc:sldMk cId="4099922593" sldId="401"/>
            <ac:graphicFrameMk id="9" creationId="{00187D9D-D451-41E4-B74E-D99A8709A5D8}"/>
          </ac:graphicFrameMkLst>
        </pc:graphicFrameChg>
      </pc:sldChg>
      <pc:sldChg chg="addSp delSp modSp add">
        <pc:chgData name="Kathryn Hiley" userId="2745fa84-d41e-443a-867d-996e1a007b4a" providerId="ADAL" clId="{AC885FE1-DE83-4D3C-BBBA-9F728714E9F9}" dt="2020-01-08T11:20:12.958" v="3192" actId="478"/>
        <pc:sldMkLst>
          <pc:docMk/>
          <pc:sldMk cId="2873789691" sldId="402"/>
        </pc:sldMkLst>
        <pc:spChg chg="mod">
          <ac:chgData name="Kathryn Hiley" userId="2745fa84-d41e-443a-867d-996e1a007b4a" providerId="ADAL" clId="{AC885FE1-DE83-4D3C-BBBA-9F728714E9F9}" dt="2020-01-08T10:00:29.068" v="1371" actId="1036"/>
          <ac:spMkLst>
            <pc:docMk/>
            <pc:sldMk cId="2873789691" sldId="402"/>
            <ac:spMk id="2" creationId="{808F7A49-AB5F-4CBC-B5EB-8572F8422D13}"/>
          </ac:spMkLst>
        </pc:spChg>
        <pc:spChg chg="del mod">
          <ac:chgData name="Kathryn Hiley" userId="2745fa84-d41e-443a-867d-996e1a007b4a" providerId="ADAL" clId="{AC885FE1-DE83-4D3C-BBBA-9F728714E9F9}" dt="2020-01-08T11:20:07.039" v="3191" actId="478"/>
          <ac:spMkLst>
            <pc:docMk/>
            <pc:sldMk cId="2873789691" sldId="402"/>
            <ac:spMk id="10" creationId="{369442D5-8CB7-4E15-9154-BB37B3470597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5" creationId="{2DCF2322-D091-4A0E-9E7E-BFA4BE663C87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6" creationId="{D0FAE00C-C5C1-43FE-8DB3-21C258BC1980}"/>
          </ac:spMkLst>
        </pc:spChg>
        <pc:spChg chg="mod">
          <ac:chgData name="Kathryn Hiley" userId="2745fa84-d41e-443a-867d-996e1a007b4a" providerId="ADAL" clId="{AC885FE1-DE83-4D3C-BBBA-9F728714E9F9}" dt="2020-01-08T10:08:04.805" v="1584" actId="20577"/>
          <ac:spMkLst>
            <pc:docMk/>
            <pc:sldMk cId="2873789691" sldId="402"/>
            <ac:spMk id="19" creationId="{5252A847-DE45-4FA3-A1F8-EEBEB845FF8E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0" creationId="{E2CF0C26-8DDB-4F66-8BB6-650E10E93FCC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1" creationId="{8BE1612B-FC31-4D72-A888-3D6E8366E169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2" creationId="{39730C87-42B6-44F3-ADB8-299039C981F4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3" creationId="{0DF45A7B-4AEA-4538-A248-31BB3279991A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4" creationId="{93E36DF4-7488-446C-B7D9-60DC1B629A62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7" creationId="{E0539AE8-E173-4080-8DC2-EB3FDFC62415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8" creationId="{CE77BA6B-39F9-4D05-B759-04C9410F0A0E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9" creationId="{B62E5E74-0114-4A8D-8646-F3CFB0B032F8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40" creationId="{272050BE-030E-4201-9502-3EAC4198E0B1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41" creationId="{89109305-4C96-40BC-826C-7B358832EECF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6" creationId="{253C6BA8-74CF-44FE-A72F-87E0427CCB27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7" creationId="{12CEFF2A-5F81-4596-9430-11F5D513680F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8" creationId="{A68371A7-7508-4483-839A-F7B992466BD4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9" creationId="{57C59971-7C9F-4388-97CB-9F94A92FDAB1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0" creationId="{4251C0D9-50D6-4BA8-AF68-A263ED3178BF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3" creationId="{73079784-0611-483B-8E4A-E706FA87F289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4" creationId="{D54FEA48-3775-4C6A-A497-D204E303EF96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5" creationId="{E5CF91F1-CD62-475C-8D70-0E63DFB6ED3C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6" creationId="{73D67610-9239-492C-A873-B68265CE61BA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7" creationId="{0C315730-244A-4156-92BC-09E69131C941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0" creationId="{9CCF3BA3-5E5C-4867-AE3B-D4CD56218CDA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1" creationId="{2C7E122D-9CB5-42D5-8F55-AC63A5052DA9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2" creationId="{0B62C31D-AA55-4E30-B71B-00A3BC4499AB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3" creationId="{179891D4-C147-4CA8-B7DB-DEE8DCF66FD3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4" creationId="{22F544B4-19F4-496B-9C18-CF808C6FE753}"/>
          </ac:spMkLst>
        </pc:s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14" creationId="{04AE910E-8A17-4576-9653-E781F220DD94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17" creationId="{03D2DB84-161D-4347-B5D5-92F839DD7DE1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23" creationId="{4946C12E-5EEA-4A48-B73F-FEE174CD7975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10:04:39.469" v="1537" actId="12789"/>
          <ac:grpSpMkLst>
            <pc:docMk/>
            <pc:sldMk cId="2873789691" sldId="402"/>
            <ac:grpSpMk id="29" creationId="{23D31D61-96B1-459E-B215-798A99BC8742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36" creationId="{F2F98F36-2AFD-48DD-8C86-4B3D4BFE7A55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42" creationId="{40C1199F-C7D0-4194-BE58-94C74531FABB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49" creationId="{FFF54BF5-49D2-4A15-9767-41C1049BEFAE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56" creationId="{5502C877-6A44-42EB-B452-5692B4B1C1B0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63" creationId="{3BA7D334-2D24-4181-B575-F0D41808CE5D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70" creationId="{82B6D68E-51A4-4F55-BD7C-D2F3A536CF6F}"/>
          </ac:grpSpMkLst>
        </pc:grpChg>
        <pc:grpChg chg="del mod">
          <ac:chgData name="Kathryn Hiley" userId="2745fa84-d41e-443a-867d-996e1a007b4a" providerId="ADAL" clId="{AC885FE1-DE83-4D3C-BBBA-9F728714E9F9}" dt="2020-01-08T11:20:12.958" v="3192" actId="478"/>
          <ac:grpSpMkLst>
            <pc:docMk/>
            <pc:sldMk cId="2873789691" sldId="402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85" creationId="{7F21B5BD-9F28-4B07-AD42-9A74BD0CC5FB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92" creationId="{36C4DC6E-7ACC-4CFD-B3D0-C7569168027D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99" creationId="{0254A711-2475-4C61-9DE6-A5E4D5B0D63F}"/>
          </ac:grpSpMkLst>
        </pc:grpChg>
        <pc:grpChg chg="del mod">
          <ac:chgData name="Kathryn Hiley" userId="2745fa84-d41e-443a-867d-996e1a007b4a" providerId="ADAL" clId="{AC885FE1-DE83-4D3C-BBBA-9F728714E9F9}" dt="2020-01-08T11:20:12.958" v="3192" actId="478"/>
          <ac:grpSpMkLst>
            <pc:docMk/>
            <pc:sldMk cId="2873789691" sldId="402"/>
            <ac:grpSpMk id="105" creationId="{4BB2DE60-C299-47D5-A286-BBDFF2FBA229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112" creationId="{30ED218C-7704-4D98-9D15-82BAD3586CFE}"/>
          </ac:grpSpMkLst>
        </pc:grpChg>
        <pc:grpChg chg="add 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119" creationId="{41400A8C-8AB3-4D30-98AC-32C08A38DD6B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23" creationId="{05E5ACB6-735A-4EAA-9B12-F5767EA1265A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24" creationId="{2EA273BC-AC59-467F-A838-67CBD359C6E8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30" creationId="{FDF32A14-8E57-4EAB-B386-5DA7C3D54933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31" creationId="{DD63F866-A9BA-4C6F-9333-14E4462534C5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37" creationId="{05DE984B-8881-4410-BF76-2F5C57B91BE4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38" creationId="{00B01889-1960-4B79-9C51-F735C338200D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44" creationId="{ADBB60BE-9F41-4970-9730-0527221998EE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45" creationId="{5F5E5276-6870-46E1-8C55-71CA6D40D3F7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51" creationId="{600B3BD4-ACD8-4BDB-A545-F68E25F0D9E5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52" creationId="{5946CBCF-387E-4462-9F20-07950E4DC947}"/>
          </ac:grpSpMkLst>
        </pc:grpChg>
        <pc:graphicFrameChg chg="mod modGraphic">
          <ac:chgData name="Kathryn Hiley" userId="2745fa84-d41e-443a-867d-996e1a007b4a" providerId="ADAL" clId="{AC885FE1-DE83-4D3C-BBBA-9F728714E9F9}" dt="2020-01-08T10:04:50.735" v="1541" actId="1076"/>
          <ac:graphicFrameMkLst>
            <pc:docMk/>
            <pc:sldMk cId="2873789691" sldId="402"/>
            <ac:graphicFrameMk id="9" creationId="{00187D9D-D451-41E4-B74E-D99A8709A5D8}"/>
          </ac:graphicFrameMkLst>
        </pc:graphicFrameChg>
      </pc:sldChg>
      <pc:sldChg chg="addSp delSp modSp add">
        <pc:chgData name="Kathryn Hiley" userId="2745fa84-d41e-443a-867d-996e1a007b4a" providerId="ADAL" clId="{AC885FE1-DE83-4D3C-BBBA-9F728714E9F9}" dt="2020-01-08T11:20:20.166" v="3193" actId="478"/>
        <pc:sldMkLst>
          <pc:docMk/>
          <pc:sldMk cId="1343034242" sldId="403"/>
        </pc:sldMkLst>
        <pc:spChg chg="mod">
          <ac:chgData name="Kathryn Hiley" userId="2745fa84-d41e-443a-867d-996e1a007b4a" providerId="ADAL" clId="{AC885FE1-DE83-4D3C-BBBA-9F728714E9F9}" dt="2020-01-08T10:09:22.578" v="1590" actId="164"/>
          <ac:spMkLst>
            <pc:docMk/>
            <pc:sldMk cId="1343034242" sldId="403"/>
            <ac:spMk id="10" creationId="{369442D5-8CB7-4E15-9154-BB37B3470597}"/>
          </ac:spMkLst>
        </pc:spChg>
        <pc:spChg chg="mod">
          <ac:chgData name="Kathryn Hiley" userId="2745fa84-d41e-443a-867d-996e1a007b4a" providerId="ADAL" clId="{AC885FE1-DE83-4D3C-BBBA-9F728714E9F9}" dt="2020-01-08T10:07:59.693" v="1582" actId="20577"/>
          <ac:spMkLst>
            <pc:docMk/>
            <pc:sldMk cId="1343034242" sldId="403"/>
            <ac:spMk id="19" creationId="{5252A847-DE45-4FA3-A1F8-EEBEB845FF8E}"/>
          </ac:spMkLst>
        </pc:spChg>
        <pc:spChg chg="mod topLvl">
          <ac:chgData name="Kathryn Hiley" userId="2745fa84-d41e-443a-867d-996e1a007b4a" providerId="ADAL" clId="{AC885FE1-DE83-4D3C-BBBA-9F728714E9F9}" dt="2020-01-08T10:07:16.986" v="1577" actId="165"/>
          <ac:spMkLst>
            <pc:docMk/>
            <pc:sldMk cId="1343034242" sldId="403"/>
            <ac:spMk id="44" creationId="{2C8665C9-8C89-488E-8A4B-9C1DBCBC25BF}"/>
          </ac:spMkLst>
        </pc:spChg>
        <pc:spChg chg="mod topLvl">
          <ac:chgData name="Kathryn Hiley" userId="2745fa84-d41e-443a-867d-996e1a007b4a" providerId="ADAL" clId="{AC885FE1-DE83-4D3C-BBBA-9F728714E9F9}" dt="2020-01-08T10:07:41.023" v="1580" actId="208"/>
          <ac:spMkLst>
            <pc:docMk/>
            <pc:sldMk cId="1343034242" sldId="403"/>
            <ac:spMk id="45" creationId="{E15F92A3-9021-47B3-91FB-94374EFB3822}"/>
          </ac:spMkLst>
        </pc:spChg>
        <pc:spChg chg="mod topLvl">
          <ac:chgData name="Kathryn Hiley" userId="2745fa84-d41e-443a-867d-996e1a007b4a" providerId="ADAL" clId="{AC885FE1-DE83-4D3C-BBBA-9F728714E9F9}" dt="2020-01-08T10:07:25.631" v="1578" actId="165"/>
          <ac:spMkLst>
            <pc:docMk/>
            <pc:sldMk cId="1343034242" sldId="403"/>
            <ac:spMk id="46" creationId="{A0D6F5CA-DEDB-4BB6-85BE-D390F68B8AA0}"/>
          </ac:spMkLst>
        </pc:spChg>
        <pc:spChg chg="mod topLvl">
          <ac:chgData name="Kathryn Hiley" userId="2745fa84-d41e-443a-867d-996e1a007b4a" providerId="ADAL" clId="{AC885FE1-DE83-4D3C-BBBA-9F728714E9F9}" dt="2020-01-08T10:07:25.631" v="1578" actId="165"/>
          <ac:spMkLst>
            <pc:docMk/>
            <pc:sldMk cId="1343034242" sldId="403"/>
            <ac:spMk id="47" creationId="{F56F9684-7352-41BD-8552-2C5237780CA5}"/>
          </ac:spMkLst>
        </pc:spChg>
        <pc:spChg chg="mod topLvl">
          <ac:chgData name="Kathryn Hiley" userId="2745fa84-d41e-443a-867d-996e1a007b4a" providerId="ADAL" clId="{AC885FE1-DE83-4D3C-BBBA-9F728714E9F9}" dt="2020-01-08T10:07:41.023" v="1580" actId="208"/>
          <ac:spMkLst>
            <pc:docMk/>
            <pc:sldMk cId="1343034242" sldId="403"/>
            <ac:spMk id="48" creationId="{E155DCB3-8065-488E-BC2A-321C314EA62F}"/>
          </ac:spMkLst>
        </pc:spChg>
        <pc:spChg chg="add mod">
          <ac:chgData name="Kathryn Hiley" userId="2745fa84-d41e-443a-867d-996e1a007b4a" providerId="ADAL" clId="{AC885FE1-DE83-4D3C-BBBA-9F728714E9F9}" dt="2020-01-08T10:09:22.578" v="1590" actId="164"/>
          <ac:spMkLst>
            <pc:docMk/>
            <pc:sldMk cId="1343034242" sldId="403"/>
            <ac:spMk id="158" creationId="{ED67F503-3B71-4033-A6C0-9FECD394B8A9}"/>
          </ac:spMkLst>
        </pc:spChg>
        <pc:grpChg chg="add mod">
          <ac:chgData name="Kathryn Hiley" userId="2745fa84-d41e-443a-867d-996e1a007b4a" providerId="ADAL" clId="{AC885FE1-DE83-4D3C-BBBA-9F728714E9F9}" dt="2020-01-08T10:10:18.117" v="1622" actId="1037"/>
          <ac:grpSpMkLst>
            <pc:docMk/>
            <pc:sldMk cId="1343034242" sldId="403"/>
            <ac:grpSpMk id="3" creationId="{516E37C3-2BE9-430E-9660-22715DAE117F}"/>
          </ac:grpSpMkLst>
        </pc:grpChg>
        <pc:grpChg chg="del">
          <ac:chgData name="Kathryn Hiley" userId="2745fa84-d41e-443a-867d-996e1a007b4a" providerId="ADAL" clId="{AC885FE1-DE83-4D3C-BBBA-9F728714E9F9}" dt="2020-01-08T10:07:05.380" v="1575" actId="478"/>
          <ac:grpSpMkLst>
            <pc:docMk/>
            <pc:sldMk cId="1343034242" sldId="403"/>
            <ac:grpSpMk id="14" creationId="{04AE910E-8A17-4576-9653-E781F220DD94}"/>
          </ac:grpSpMkLst>
        </pc:grpChg>
        <pc:grpChg chg="del">
          <ac:chgData name="Kathryn Hiley" userId="2745fa84-d41e-443a-867d-996e1a007b4a" providerId="ADAL" clId="{AC885FE1-DE83-4D3C-BBBA-9F728714E9F9}" dt="2020-01-08T11:20:20.166" v="3193" actId="478"/>
          <ac:grpSpMkLst>
            <pc:docMk/>
            <pc:sldMk cId="1343034242" sldId="403"/>
            <ac:grpSpMk id="17" creationId="{03D2DB84-161D-4347-B5D5-92F839DD7DE1}"/>
          </ac:grpSpMkLst>
        </pc:grpChg>
        <pc:grpChg chg="del">
          <ac:chgData name="Kathryn Hiley" userId="2745fa84-d41e-443a-867d-996e1a007b4a" providerId="ADAL" clId="{AC885FE1-DE83-4D3C-BBBA-9F728714E9F9}" dt="2020-01-08T11:20:20.166" v="3193" actId="478"/>
          <ac:grpSpMkLst>
            <pc:docMk/>
            <pc:sldMk cId="1343034242" sldId="403"/>
            <ac:grpSpMk id="23" creationId="{4946C12E-5EEA-4A48-B73F-FEE174CD7975}"/>
          </ac:grpSpMkLst>
        </pc:grpChg>
        <pc:grpChg chg="del mod">
          <ac:chgData name="Kathryn Hiley" userId="2745fa84-d41e-443a-867d-996e1a007b4a" providerId="ADAL" clId="{AC885FE1-DE83-4D3C-BBBA-9F728714E9F9}" dt="2020-01-08T10:07:16.986" v="1577" actId="165"/>
          <ac:grpSpMkLst>
            <pc:docMk/>
            <pc:sldMk cId="1343034242" sldId="403"/>
            <ac:grpSpMk id="42" creationId="{40C1199F-C7D0-4194-BE58-94C74531FABB}"/>
          </ac:grpSpMkLst>
        </pc:grpChg>
        <pc:grpChg chg="del mod topLvl">
          <ac:chgData name="Kathryn Hiley" userId="2745fa84-d41e-443a-867d-996e1a007b4a" providerId="ADAL" clId="{AC885FE1-DE83-4D3C-BBBA-9F728714E9F9}" dt="2020-01-08T10:07:25.631" v="1578" actId="165"/>
          <ac:grpSpMkLst>
            <pc:docMk/>
            <pc:sldMk cId="1343034242" sldId="403"/>
            <ac:grpSpMk id="43" creationId="{DC7F755C-E186-4735-B475-9C3F22EE86A1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49" creationId="{FFF54BF5-49D2-4A15-9767-41C1049BEFAE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50" creationId="{9D7F2AAD-AA55-4E3B-8853-31D832DDBBF9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56" creationId="{5502C877-6A44-42EB-B452-5692B4B1C1B0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57" creationId="{6EF79413-B2E8-41C9-8400-46DE802EFF3D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63" creationId="{3BA7D334-2D24-4181-B575-F0D41808CE5D}"/>
          </ac:grpSpMkLst>
        </pc:grpChg>
        <pc:grpChg chg="mod">
          <ac:chgData name="Kathryn Hiley" userId="2745fa84-d41e-443a-867d-996e1a007b4a" providerId="ADAL" clId="{AC885FE1-DE83-4D3C-BBBA-9F728714E9F9}" dt="2020-01-08T10:09:34.838" v="1591" actId="12789"/>
          <ac:grpSpMkLst>
            <pc:docMk/>
            <pc:sldMk cId="1343034242" sldId="403"/>
            <ac:grpSpMk id="64" creationId="{4DB15B64-4986-4FFD-A169-34089BA69D14}"/>
          </ac:grpSpMkLst>
        </pc:grpChg>
        <pc:grpChg chg="mod">
          <ac:chgData name="Kathryn Hiley" userId="2745fa84-d41e-443a-867d-996e1a007b4a" providerId="ADAL" clId="{AC885FE1-DE83-4D3C-BBBA-9F728714E9F9}" dt="2020-01-08T10:10:02.873" v="1597" actId="1037"/>
          <ac:grpSpMkLst>
            <pc:docMk/>
            <pc:sldMk cId="1343034242" sldId="403"/>
            <ac:grpSpMk id="70" creationId="{82B6D68E-51A4-4F55-BD7C-D2F3A536CF6F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71" creationId="{F14EA09E-21C7-4FEE-9E99-E8666EB9246E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10:11:29.153" v="1632" actId="12789"/>
          <ac:grpSpMkLst>
            <pc:docMk/>
            <pc:sldMk cId="1343034242" sldId="403"/>
            <ac:grpSpMk id="78" creationId="{51D9382B-DB3A-4D43-9BEB-2FC9C01FF3BF}"/>
          </ac:grpSpMkLst>
        </pc:grpChg>
        <pc:grpChg chg="mod">
          <ac:chgData name="Kathryn Hiley" userId="2745fa84-d41e-443a-867d-996e1a007b4a" providerId="ADAL" clId="{AC885FE1-DE83-4D3C-BBBA-9F728714E9F9}" dt="2020-01-08T10:10:07.787" v="1605" actId="1037"/>
          <ac:grpSpMkLst>
            <pc:docMk/>
            <pc:sldMk cId="1343034242" sldId="403"/>
            <ac:grpSpMk id="105" creationId="{4BB2DE60-C299-47D5-A286-BBDFF2FBA229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106" creationId="{25B334A0-9605-45E7-9248-BE35DEF1DCA5}"/>
          </ac:grpSpMkLst>
        </pc:grpChg>
        <pc:grpChg chg="mod">
          <ac:chgData name="Kathryn Hiley" userId="2745fa84-d41e-443a-867d-996e1a007b4a" providerId="ADAL" clId="{AC885FE1-DE83-4D3C-BBBA-9F728714E9F9}" dt="2020-01-08T10:10:12.187" v="1616" actId="1037"/>
          <ac:grpSpMkLst>
            <pc:docMk/>
            <pc:sldMk cId="1343034242" sldId="403"/>
            <ac:grpSpMk id="112" creationId="{30ED218C-7704-4D98-9D15-82BAD3586CFE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113" creationId="{9AD6FB45-E835-4216-BC04-71A5CD95DB66}"/>
          </ac:grpSpMkLst>
        </pc:grpChg>
        <pc:grpChg chg="del">
          <ac:chgData name="Kathryn Hiley" userId="2745fa84-d41e-443a-867d-996e1a007b4a" providerId="ADAL" clId="{AC885FE1-DE83-4D3C-BBBA-9F728714E9F9}" dt="2020-01-08T11:20:20.166" v="3193" actId="478"/>
          <ac:grpSpMkLst>
            <pc:docMk/>
            <pc:sldMk cId="1343034242" sldId="403"/>
            <ac:grpSpMk id="119" creationId="{41400A8C-8AB3-4D30-98AC-32C08A38DD6B}"/>
          </ac:grpSpMkLst>
        </pc:grpChg>
        <pc:grpChg chg="add 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59" creationId="{0301897D-2AB1-4B8B-9EC9-C69FA737C6DA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60" creationId="{C4A09BBB-5FCC-4D2F-A455-251363DB9932}"/>
          </ac:grpSpMkLst>
        </pc:grpChg>
        <pc:grpChg chg="add 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66" creationId="{FD110F1E-0C91-40C0-AE41-FE226E2426A1}"/>
          </ac:grpSpMkLst>
        </pc:grpChg>
        <pc:grpChg chg="add 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71" creationId="{0F695EFB-EE64-4BCD-8A29-5D426755FF95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72" creationId="{754D3283-D677-48D6-885B-215B232E1501}"/>
          </ac:grpSpMkLst>
        </pc:grpChg>
        <pc:graphicFrameChg chg="modGraphic">
          <ac:chgData name="Kathryn Hiley" userId="2745fa84-d41e-443a-867d-996e1a007b4a" providerId="ADAL" clId="{AC885FE1-DE83-4D3C-BBBA-9F728714E9F9}" dt="2020-01-08T10:12:08.187" v="1642" actId="207"/>
          <ac:graphicFrameMkLst>
            <pc:docMk/>
            <pc:sldMk cId="1343034242" sldId="403"/>
            <ac:graphicFrameMk id="9" creationId="{00187D9D-D451-41E4-B74E-D99A8709A5D8}"/>
          </ac:graphicFrameMkLst>
        </pc:graphicFrameChg>
      </pc:sldChg>
      <pc:sldChg chg="addSp delSp modSp add">
        <pc:chgData name="Kathryn Hiley" userId="2745fa84-d41e-443a-867d-996e1a007b4a" providerId="ADAL" clId="{AC885FE1-DE83-4D3C-BBBA-9F728714E9F9}" dt="2020-01-08T10:33:39.317" v="2458" actId="478"/>
        <pc:sldMkLst>
          <pc:docMk/>
          <pc:sldMk cId="1361688397" sldId="404"/>
        </pc:sldMkLst>
        <pc:spChg chg="mod">
          <ac:chgData name="Kathryn Hiley" userId="2745fa84-d41e-443a-867d-996e1a007b4a" providerId="ADAL" clId="{AC885FE1-DE83-4D3C-BBBA-9F728714E9F9}" dt="2020-01-08T10:32:29.525" v="2446" actId="20577"/>
          <ac:spMkLst>
            <pc:docMk/>
            <pc:sldMk cId="1361688397" sldId="404"/>
            <ac:spMk id="19" creationId="{5252A847-DE45-4FA3-A1F8-EEBEB845FF8E}"/>
          </ac:spMkLst>
        </pc:spChg>
        <pc:spChg chg="mod">
          <ac:chgData name="Kathryn Hiley" userId="2745fa84-d41e-443a-867d-996e1a007b4a" providerId="ADAL" clId="{AC885FE1-DE83-4D3C-BBBA-9F728714E9F9}" dt="2020-01-08T10:31:18.325" v="2435" actId="208"/>
          <ac:spMkLst>
            <pc:docMk/>
            <pc:sldMk cId="1361688397" sldId="404"/>
            <ac:spMk id="20" creationId="{6BC69A0A-D126-45D9-9391-667EB4882416}"/>
          </ac:spMkLst>
        </pc:spChg>
        <pc:spChg chg="mod">
          <ac:chgData name="Kathryn Hiley" userId="2745fa84-d41e-443a-867d-996e1a007b4a" providerId="ADAL" clId="{AC885FE1-DE83-4D3C-BBBA-9F728714E9F9}" dt="2020-01-08T10:31:18.325" v="2435" actId="208"/>
          <ac:spMkLst>
            <pc:docMk/>
            <pc:sldMk cId="1361688397" sldId="404"/>
            <ac:spMk id="21" creationId="{CA271891-7481-4D29-9F7F-087307F717EE}"/>
          </ac:spMkLst>
        </pc:spChg>
        <pc:spChg chg="mod">
          <ac:chgData name="Kathryn Hiley" userId="2745fa84-d41e-443a-867d-996e1a007b4a" providerId="ADAL" clId="{AC885FE1-DE83-4D3C-BBBA-9F728714E9F9}" dt="2020-01-08T10:31:18.325" v="2435" actId="208"/>
          <ac:spMkLst>
            <pc:docMk/>
            <pc:sldMk cId="1361688397" sldId="404"/>
            <ac:spMk id="22" creationId="{78371D19-9C8A-449B-B068-AEC546559EC6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4" creationId="{04B20092-BD62-4FC6-B328-5863B6A51851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5" creationId="{67873196-0BDD-4660-98CD-9CA53097184B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6" creationId="{615F859E-933A-48AD-8DD8-E17F0974BD05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7" creationId="{1A74D7B6-44F0-49A8-AE5C-F9D88579B5FC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4" creationId="{2C8665C9-8C89-488E-8A4B-9C1DBCBC25BF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5" creationId="{E15F92A3-9021-47B3-91FB-94374EFB3822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6" creationId="{A0D6F5CA-DEDB-4BB6-85BE-D390F68B8AA0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7" creationId="{F56F9684-7352-41BD-8552-2C5237780CA5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8" creationId="{E155DCB3-8065-488E-BC2A-321C314EA62F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67" creationId="{9C888869-6526-4103-90AC-F8BE5CA38E7C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68" creationId="{0751C302-6333-4822-822F-C615E2A61A68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69" creationId="{9FAE6110-4636-4F0F-8D1A-AF91C1F79D9D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70" creationId="{0C6D62C2-E9EF-42F6-98EE-C30B1DBF7B8B}"/>
          </ac:spMkLst>
        </pc:s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3" creationId="{516E37C3-2BE9-430E-9660-22715DAE117F}"/>
          </ac:grpSpMkLst>
        </pc:grpChg>
        <pc:grpChg chg="mod">
          <ac:chgData name="Kathryn Hiley" userId="2745fa84-d41e-443a-867d-996e1a007b4a" providerId="ADAL" clId="{AC885FE1-DE83-4D3C-BBBA-9F728714E9F9}" dt="2020-01-08T10:31:17.046" v="2434" actId="207"/>
          <ac:grpSpMkLst>
            <pc:docMk/>
            <pc:sldMk cId="1361688397" sldId="404"/>
            <ac:grpSpMk id="17" creationId="{03D2DB84-161D-4347-B5D5-92F839DD7DE1}"/>
          </ac:grpSpMkLst>
        </pc:grpChg>
        <pc:grpChg chg="mod">
          <ac:chgData name="Kathryn Hiley" userId="2745fa84-d41e-443a-867d-996e1a007b4a" providerId="ADAL" clId="{AC885FE1-DE83-4D3C-BBBA-9F728714E9F9}" dt="2020-01-08T10:30:43.604" v="2413" actId="207"/>
          <ac:grpSpMkLst>
            <pc:docMk/>
            <pc:sldMk cId="1361688397" sldId="404"/>
            <ac:grpSpMk id="23" creationId="{4946C12E-5EEA-4A48-B73F-FEE174CD7975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29" creationId="{23D31D61-96B1-459E-B215-798A99BC8742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36" creationId="{F2F98F36-2AFD-48DD-8C86-4B3D4BFE7A55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49" creationId="{FFF54BF5-49D2-4A15-9767-41C1049BEFAE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56" creationId="{5502C877-6A44-42EB-B452-5692B4B1C1B0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63" creationId="{3BA7D334-2D24-4181-B575-F0D41808CE5D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70" creationId="{82B6D68E-51A4-4F55-BD7C-D2F3A536CF6F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77" creationId="{3118031A-0F83-484D-AC42-FDD6D89126BE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10:31:05.323" v="2423" actId="1037"/>
          <ac:grpSpMkLst>
            <pc:docMk/>
            <pc:sldMk cId="1361688397" sldId="404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99" creationId="{0254A711-2475-4C61-9DE6-A5E4D5B0D63F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05" creationId="{4BB2DE60-C299-47D5-A286-BBDFF2FBA229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12" creationId="{30ED218C-7704-4D98-9D15-82BAD3586CFE}"/>
          </ac:grpSpMkLst>
        </pc:grpChg>
        <pc:grpChg chg="del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19" creationId="{41400A8C-8AB3-4D30-98AC-32C08A38DD6B}"/>
          </ac:grpSpMkLst>
        </pc:grpChg>
        <pc:grpChg chg="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23" creationId="{05E5ACB6-735A-4EAA-9B12-F5767EA1265A}"/>
          </ac:grpSpMkLst>
        </pc:grpChg>
        <pc:grpChg chg="mod">
          <ac:chgData name="Kathryn Hiley" userId="2745fa84-d41e-443a-867d-996e1a007b4a" providerId="ADAL" clId="{AC885FE1-DE83-4D3C-BBBA-9F728714E9F9}" dt="2020-01-08T10:32:03.013" v="2442" actId="12789"/>
          <ac:grpSpMkLst>
            <pc:docMk/>
            <pc:sldMk cId="1361688397" sldId="404"/>
            <ac:grpSpMk id="124" creationId="{2EA273BC-AC59-467F-A838-67CBD359C6E8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130" creationId="{FDF32A14-8E57-4EAB-B386-5DA7C3D54933}"/>
          </ac:grpSpMkLst>
        </pc:grpChg>
        <pc:grpChg chg="mod">
          <ac:chgData name="Kathryn Hiley" userId="2745fa84-d41e-443a-867d-996e1a007b4a" providerId="ADAL" clId="{AC885FE1-DE83-4D3C-BBBA-9F728714E9F9}" dt="2020-01-08T10:30:29.945" v="2411" actId="12789"/>
          <ac:grpSpMkLst>
            <pc:docMk/>
            <pc:sldMk cId="1361688397" sldId="404"/>
            <ac:grpSpMk id="131" creationId="{DD63F866-A9BA-4C6F-9333-14E4462534C5}"/>
          </ac:grpSpMkLst>
        </pc:grpChg>
        <pc:grpChg chg="mod">
          <ac:chgData name="Kathryn Hiley" userId="2745fa84-d41e-443a-867d-996e1a007b4a" providerId="ADAL" clId="{AC885FE1-DE83-4D3C-BBBA-9F728714E9F9}" dt="2020-01-08T10:32:51.996" v="2447" actId="1076"/>
          <ac:grpSpMkLst>
            <pc:docMk/>
            <pc:sldMk cId="1361688397" sldId="404"/>
            <ac:grpSpMk id="137" creationId="{05DE984B-8881-4410-BF76-2F5C57B91BE4}"/>
          </ac:grpSpMkLst>
        </pc:grpChg>
        <pc:grpChg chg="mod">
          <ac:chgData name="Kathryn Hiley" userId="2745fa84-d41e-443a-867d-996e1a007b4a" providerId="ADAL" clId="{AC885FE1-DE83-4D3C-BBBA-9F728714E9F9}" dt="2020-01-08T10:30:57.315" v="2418" actId="1037"/>
          <ac:grpSpMkLst>
            <pc:docMk/>
            <pc:sldMk cId="1361688397" sldId="404"/>
            <ac:grpSpMk id="144" creationId="{ADBB60BE-9F41-4970-9730-0527221998EE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151" creationId="{600B3BD4-ACD8-4BDB-A545-F68E25F0D9E5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152" creationId="{5946CBCF-387E-4462-9F20-07950E4DC947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59" creationId="{0301897D-2AB1-4B8B-9EC9-C69FA737C6DA}"/>
          </ac:grpSpMkLst>
        </pc:grpChg>
        <pc:grpChg chg="mod">
          <ac:chgData name="Kathryn Hiley" userId="2745fa84-d41e-443a-867d-996e1a007b4a" providerId="ADAL" clId="{AC885FE1-DE83-4D3C-BBBA-9F728714E9F9}" dt="2020-01-08T10:33:19.071" v="2456" actId="207"/>
          <ac:grpSpMkLst>
            <pc:docMk/>
            <pc:sldMk cId="1361688397" sldId="404"/>
            <ac:grpSpMk id="166" creationId="{FD110F1E-0C91-40C0-AE41-FE226E2426A1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71" creationId="{0F695EFB-EE64-4BCD-8A29-5D426755FF95}"/>
          </ac:grpSpMkLst>
        </pc:grpChg>
        <pc:grpChg chg="add 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78" creationId="{DE3AFE62-DC58-414B-8799-8D36CFEAAF5F}"/>
          </ac:grpSpMkLst>
        </pc:grpChg>
        <pc:grpChg chg="mod">
          <ac:chgData name="Kathryn Hiley" userId="2745fa84-d41e-443a-867d-996e1a007b4a" providerId="ADAL" clId="{AC885FE1-DE83-4D3C-BBBA-9F728714E9F9}" dt="2020-01-08T10:32:07.267" v="2443" actId="408"/>
          <ac:grpSpMkLst>
            <pc:docMk/>
            <pc:sldMk cId="1361688397" sldId="404"/>
            <ac:grpSpMk id="179" creationId="{645BBDFB-69DD-4FF9-B764-48949078B05B}"/>
          </ac:grpSpMkLst>
        </pc:grpChg>
        <pc:grpChg chg="add 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85" creationId="{C239837A-4581-4A64-9294-47B2CBDE4EA1}"/>
          </ac:grpSpMkLst>
        </pc:grpChg>
        <pc:grpChg chg="mod">
          <ac:chgData name="Kathryn Hiley" userId="2745fa84-d41e-443a-867d-996e1a007b4a" providerId="ADAL" clId="{AC885FE1-DE83-4D3C-BBBA-9F728714E9F9}" dt="2020-01-08T10:32:07.267" v="2443" actId="408"/>
          <ac:grpSpMkLst>
            <pc:docMk/>
            <pc:sldMk cId="1361688397" sldId="404"/>
            <ac:grpSpMk id="186" creationId="{D754D662-62DF-409A-A1DE-3DFAF0F6ED08}"/>
          </ac:grpSpMkLst>
        </pc:grpChg>
        <pc:grpChg chg="add 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92" creationId="{BCF36530-3833-41EC-A90B-C3A868D21911}"/>
          </ac:grpSpMkLst>
        </pc:grpChg>
        <pc:grpChg chg="mod">
          <ac:chgData name="Kathryn Hiley" userId="2745fa84-d41e-443a-867d-996e1a007b4a" providerId="ADAL" clId="{AC885FE1-DE83-4D3C-BBBA-9F728714E9F9}" dt="2020-01-08T10:32:03.013" v="2442" actId="12789"/>
          <ac:grpSpMkLst>
            <pc:docMk/>
            <pc:sldMk cId="1361688397" sldId="404"/>
            <ac:grpSpMk id="193" creationId="{F91B949B-6D25-469F-AEE7-9BDC398014C2}"/>
          </ac:grpSpMkLst>
        </pc:grpChg>
        <pc:grpChg chg="add mod">
          <ac:chgData name="Kathryn Hiley" userId="2745fa84-d41e-443a-867d-996e1a007b4a" providerId="ADAL" clId="{AC885FE1-DE83-4D3C-BBBA-9F728714E9F9}" dt="2020-01-08T10:32:55.764" v="2448" actId="571"/>
          <ac:grpSpMkLst>
            <pc:docMk/>
            <pc:sldMk cId="1361688397" sldId="404"/>
            <ac:grpSpMk id="199" creationId="{F4EED572-8258-4EEA-AE68-BF205A37D381}"/>
          </ac:grpSpMkLst>
        </pc:grpChg>
        <pc:grpChg chg="mod">
          <ac:chgData name="Kathryn Hiley" userId="2745fa84-d41e-443a-867d-996e1a007b4a" providerId="ADAL" clId="{AC885FE1-DE83-4D3C-BBBA-9F728714E9F9}" dt="2020-01-08T10:32:55.764" v="2448" actId="571"/>
          <ac:grpSpMkLst>
            <pc:docMk/>
            <pc:sldMk cId="1361688397" sldId="404"/>
            <ac:grpSpMk id="200" creationId="{050FA533-22DD-4EAF-95EA-29F357AEA441}"/>
          </ac:grpSpMkLst>
        </pc:grpChg>
        <pc:grpChg chg="add 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206" creationId="{141DC5FA-8D51-4F2F-89EF-279B6B658D94}"/>
          </ac:grpSpMkLst>
        </pc:grpChg>
        <pc:grpChg chg="mod">
          <ac:chgData name="Kathryn Hiley" userId="2745fa84-d41e-443a-867d-996e1a007b4a" providerId="ADAL" clId="{AC885FE1-DE83-4D3C-BBBA-9F728714E9F9}" dt="2020-01-08T10:32:58.541" v="2449" actId="571"/>
          <ac:grpSpMkLst>
            <pc:docMk/>
            <pc:sldMk cId="1361688397" sldId="404"/>
            <ac:grpSpMk id="207" creationId="{B9AF34CF-4D1D-4658-991A-FBCD1AC904CD}"/>
          </ac:grpSpMkLst>
        </pc:grpChg>
        <pc:grpChg chg="add 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213" creationId="{60897A08-338A-4211-8159-BF91EA56255A}"/>
          </ac:grpSpMkLst>
        </pc:grpChg>
        <pc:grpChg chg="mod">
          <ac:chgData name="Kathryn Hiley" userId="2745fa84-d41e-443a-867d-996e1a007b4a" providerId="ADAL" clId="{AC885FE1-DE83-4D3C-BBBA-9F728714E9F9}" dt="2020-01-08T10:33:01.584" v="2450" actId="571"/>
          <ac:grpSpMkLst>
            <pc:docMk/>
            <pc:sldMk cId="1361688397" sldId="404"/>
            <ac:grpSpMk id="214" creationId="{2C4E83BE-B19D-4001-8671-5DC035FF3513}"/>
          </ac:grpSpMkLst>
        </pc:grpChg>
        <pc:graphicFrameChg chg="mod modGraphic">
          <ac:chgData name="Kathryn Hiley" userId="2745fa84-d41e-443a-867d-996e1a007b4a" providerId="ADAL" clId="{AC885FE1-DE83-4D3C-BBBA-9F728714E9F9}" dt="2020-01-08T10:29:37.305" v="2402" actId="20577"/>
          <ac:graphicFrameMkLst>
            <pc:docMk/>
            <pc:sldMk cId="1361688397" sldId="404"/>
            <ac:graphicFrameMk id="9" creationId="{00187D9D-D451-41E4-B74E-D99A8709A5D8}"/>
          </ac:graphicFrameMkLst>
        </pc:graphicFrameChg>
      </pc:sldChg>
      <pc:sldChg chg="modSp add">
        <pc:chgData name="Kathryn Hiley" userId="2745fa84-d41e-443a-867d-996e1a007b4a" providerId="ADAL" clId="{AC885FE1-DE83-4D3C-BBBA-9F728714E9F9}" dt="2020-01-08T10:34:55.193" v="2518" actId="20577"/>
        <pc:sldMkLst>
          <pc:docMk/>
          <pc:sldMk cId="1408121897" sldId="405"/>
        </pc:sldMkLst>
        <pc:graphicFrameChg chg="modGraphic">
          <ac:chgData name="Kathryn Hiley" userId="2745fa84-d41e-443a-867d-996e1a007b4a" providerId="ADAL" clId="{AC885FE1-DE83-4D3C-BBBA-9F728714E9F9}" dt="2020-01-08T10:34:55.193" v="2518" actId="20577"/>
          <ac:graphicFrameMkLst>
            <pc:docMk/>
            <pc:sldMk cId="1408121897" sldId="405"/>
            <ac:graphicFrameMk id="9" creationId="{00187D9D-D451-41E4-B74E-D99A8709A5D8}"/>
          </ac:graphicFrameMkLst>
        </pc:graphicFrameChg>
      </pc:sldChg>
      <pc:sldChg chg="add del">
        <pc:chgData name="Kathryn Hiley" userId="2745fa84-d41e-443a-867d-996e1a007b4a" providerId="ADAL" clId="{AC885FE1-DE83-4D3C-BBBA-9F728714E9F9}" dt="2020-01-08T10:29:48.360" v="2403" actId="2696"/>
        <pc:sldMkLst>
          <pc:docMk/>
          <pc:sldMk cId="3266894286" sldId="405"/>
        </pc:sldMkLst>
      </pc:sldChg>
      <pc:sldChg chg="add del">
        <pc:chgData name="Kathryn Hiley" userId="2745fa84-d41e-443a-867d-996e1a007b4a" providerId="ADAL" clId="{AC885FE1-DE83-4D3C-BBBA-9F728714E9F9}" dt="2020-01-08T11:20:40.703" v="3194" actId="2696"/>
        <pc:sldMkLst>
          <pc:docMk/>
          <pc:sldMk cId="2715325186" sldId="406"/>
        </pc:sldMkLst>
      </pc:sldChg>
      <pc:sldChg chg="addSp delSp modSp add">
        <pc:chgData name="Kathryn Hiley" userId="2745fa84-d41e-443a-867d-996e1a007b4a" providerId="ADAL" clId="{AC885FE1-DE83-4D3C-BBBA-9F728714E9F9}" dt="2020-01-08T10:55:39.023" v="2958" actId="6549"/>
        <pc:sldMkLst>
          <pc:docMk/>
          <pc:sldMk cId="3885609570" sldId="407"/>
        </pc:sldMkLst>
        <pc:spChg chg="mod">
          <ac:chgData name="Kathryn Hiley" userId="2745fa84-d41e-443a-867d-996e1a007b4a" providerId="ADAL" clId="{AC885FE1-DE83-4D3C-BBBA-9F728714E9F9}" dt="2020-01-08T10:55:39.023" v="2958" actId="6549"/>
          <ac:spMkLst>
            <pc:docMk/>
            <pc:sldMk cId="3885609570" sldId="407"/>
            <ac:spMk id="19" creationId="{5252A847-DE45-4FA3-A1F8-EEBEB845FF8E}"/>
          </ac:spMkLst>
        </pc:spChg>
        <pc:spChg chg="add mod">
          <ac:chgData name="Kathryn Hiley" userId="2745fa84-d41e-443a-867d-996e1a007b4a" providerId="ADAL" clId="{AC885FE1-DE83-4D3C-BBBA-9F728714E9F9}" dt="2020-01-08T10:40:39.203" v="2631" actId="255"/>
          <ac:spMkLst>
            <pc:docMk/>
            <pc:sldMk cId="3885609570" sldId="407"/>
            <ac:spMk id="114" creationId="{02D43FDE-DB6A-4467-8FE7-B049DB5BC7EB}"/>
          </ac:spMkLst>
        </pc:s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7" creationId="{03D2DB84-161D-4347-B5D5-92F839DD7DE1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23" creationId="{4946C12E-5EEA-4A48-B73F-FEE174CD7975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28" creationId="{69B7449C-E5F5-404A-B6B0-9E06B5C3D035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35" creationId="{D022F57A-D2D5-4516-80BC-5DEADC3F631D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91" creationId="{79835AE9-2AA2-450F-BEBD-AB9110A4C6CD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98" creationId="{94A03E78-CCC3-4BCA-9350-A53CB0651AE1}"/>
          </ac:grpSpMkLst>
        </pc:grpChg>
        <pc:grpChg chg="add mod">
          <ac:chgData name="Kathryn Hiley" userId="2745fa84-d41e-443a-867d-996e1a007b4a" providerId="ADAL" clId="{AC885FE1-DE83-4D3C-BBBA-9F728714E9F9}" dt="2020-01-08T10:50:33.053" v="2874" actId="1038"/>
          <ac:grpSpMkLst>
            <pc:docMk/>
            <pc:sldMk cId="3885609570" sldId="407"/>
            <ac:grpSpMk id="116" creationId="{5AF03E38-F2B4-4F49-BFA6-258544FA26D9}"/>
          </ac:grpSpMkLst>
        </pc:grpChg>
        <pc:grpChg chg="add mod">
          <ac:chgData name="Kathryn Hiley" userId="2745fa84-d41e-443a-867d-996e1a007b4a" providerId="ADAL" clId="{AC885FE1-DE83-4D3C-BBBA-9F728714E9F9}" dt="2020-01-08T10:49:47.088" v="2840" actId="408"/>
          <ac:grpSpMkLst>
            <pc:docMk/>
            <pc:sldMk cId="3885609570" sldId="407"/>
            <ac:grpSpMk id="120" creationId="{BC2C7342-CEDC-43AD-A73F-11EF2F220488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23" creationId="{05E5ACB6-735A-4EAA-9B12-F5767EA1265A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30" creationId="{FDF32A14-8E57-4EAB-B386-5DA7C3D54933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37" creationId="{05DE984B-8881-4410-BF76-2F5C57B91BE4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44" creationId="{ADBB60BE-9F41-4970-9730-0527221998EE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51" creationId="{600B3BD4-ACD8-4BDB-A545-F68E25F0D9E5}"/>
          </ac:grpSpMkLst>
        </pc:grpChg>
        <pc:grpChg chg="add 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160" creationId="{9048AEC9-3A7A-464C-8728-FE50EA1C770C}"/>
          </ac:grpSpMkLst>
        </pc:grpChg>
        <pc:grpChg chg="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161" creationId="{7EC738DC-3DA5-4006-B546-2472F5BF9FB6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66" creationId="{FD110F1E-0C91-40C0-AE41-FE226E2426A1}"/>
          </ac:grpSpMkLst>
        </pc:grpChg>
        <pc:grpChg chg="add 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172" creationId="{341C1518-53BC-4EF3-84E1-C6A4C61C2804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78" creationId="{DE3AFE62-DC58-414B-8799-8D36CFEAAF5F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85" creationId="{C239837A-4581-4A64-9294-47B2CBDE4EA1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92" creationId="{BCF36530-3833-41EC-A90B-C3A868D21911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99" creationId="{F4EED572-8258-4EEA-AE68-BF205A37D381}"/>
          </ac:grpSpMkLst>
        </pc:grpChg>
        <pc:grpChg chg="add mod">
          <ac:chgData name="Kathryn Hiley" userId="2745fa84-d41e-443a-867d-996e1a007b4a" providerId="ADAL" clId="{AC885FE1-DE83-4D3C-BBBA-9F728714E9F9}" dt="2020-01-08T10:50:27.359" v="2869" actId="1038"/>
          <ac:grpSpMkLst>
            <pc:docMk/>
            <pc:sldMk cId="3885609570" sldId="407"/>
            <ac:grpSpMk id="207" creationId="{9A404DAB-2E14-4526-AA48-79169841BEF1}"/>
          </ac:grpSpMkLst>
        </pc:grpChg>
        <pc:grpChg chg="mod">
          <ac:chgData name="Kathryn Hiley" userId="2745fa84-d41e-443a-867d-996e1a007b4a" providerId="ADAL" clId="{AC885FE1-DE83-4D3C-BBBA-9F728714E9F9}" dt="2020-01-08T10:50:14.578" v="2849" actId="408"/>
          <ac:grpSpMkLst>
            <pc:docMk/>
            <pc:sldMk cId="3885609570" sldId="407"/>
            <ac:grpSpMk id="208" creationId="{E425E2D8-A546-4831-8454-6F3DA7482EA4}"/>
          </ac:grpSpMkLst>
        </pc:grpChg>
        <pc:grpChg chg="add mod">
          <ac:chgData name="Kathryn Hiley" userId="2745fa84-d41e-443a-867d-996e1a007b4a" providerId="ADAL" clId="{AC885FE1-DE83-4D3C-BBBA-9F728714E9F9}" dt="2020-01-08T10:49:47.088" v="2840" actId="408"/>
          <ac:grpSpMkLst>
            <pc:docMk/>
            <pc:sldMk cId="3885609570" sldId="407"/>
            <ac:grpSpMk id="214" creationId="{F39D4A24-3AC6-407A-8D80-507DEEE34552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21" creationId="{0D856E63-A23C-4805-8339-AB87EB63EA2E}"/>
          </ac:grpSpMkLst>
        </pc:grpChg>
        <pc:grpChg chg="mod">
          <ac:chgData name="Kathryn Hiley" userId="2745fa84-d41e-443a-867d-996e1a007b4a" providerId="ADAL" clId="{AC885FE1-DE83-4D3C-BBBA-9F728714E9F9}" dt="2020-01-08T10:51:08.250" v="2925" actId="12789"/>
          <ac:grpSpMkLst>
            <pc:docMk/>
            <pc:sldMk cId="3885609570" sldId="407"/>
            <ac:grpSpMk id="222" creationId="{CC100C87-72E1-4B52-9151-C7F799DBE1E2}"/>
          </ac:grpSpMkLst>
        </pc:grpChg>
        <pc:grpChg chg="add 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228" creationId="{E694D611-770F-48CD-A51C-ADA73732AFDA}"/>
          </ac:grpSpMkLst>
        </pc:grpChg>
        <pc:grpChg chg="add mod">
          <ac:chgData name="Kathryn Hiley" userId="2745fa84-d41e-443a-867d-996e1a007b4a" providerId="ADAL" clId="{AC885FE1-DE83-4D3C-BBBA-9F728714E9F9}" dt="2020-01-08T10:50:38.150" v="2878" actId="1038"/>
          <ac:grpSpMkLst>
            <pc:docMk/>
            <pc:sldMk cId="3885609570" sldId="407"/>
            <ac:grpSpMk id="235" creationId="{9460F698-79BC-4FA8-A9B1-3D7D5D7D1842}"/>
          </ac:grpSpMkLst>
        </pc:grpChg>
        <pc:grpChg chg="mod">
          <ac:chgData name="Kathryn Hiley" userId="2745fa84-d41e-443a-867d-996e1a007b4a" providerId="ADAL" clId="{AC885FE1-DE83-4D3C-BBBA-9F728714E9F9}" dt="2020-01-08T10:50:10.995" v="2848" actId="12789"/>
          <ac:grpSpMkLst>
            <pc:docMk/>
            <pc:sldMk cId="3885609570" sldId="407"/>
            <ac:grpSpMk id="236" creationId="{0DE4E090-624B-4AB8-9318-F96ED32D1E9F}"/>
          </ac:grpSpMkLst>
        </pc:grpChg>
        <pc:grpChg chg="add mod">
          <ac:chgData name="Kathryn Hiley" userId="2745fa84-d41e-443a-867d-996e1a007b4a" providerId="ADAL" clId="{AC885FE1-DE83-4D3C-BBBA-9F728714E9F9}" dt="2020-01-08T10:50:25.163" v="2866" actId="1038"/>
          <ac:grpSpMkLst>
            <pc:docMk/>
            <pc:sldMk cId="3885609570" sldId="407"/>
            <ac:grpSpMk id="242" creationId="{B6C74913-95A7-45E4-B5BE-FDD8D8127C46}"/>
          </ac:grpSpMkLst>
        </pc:grpChg>
        <pc:grpChg chg="mod">
          <ac:chgData name="Kathryn Hiley" userId="2745fa84-d41e-443a-867d-996e1a007b4a" providerId="ADAL" clId="{AC885FE1-DE83-4D3C-BBBA-9F728714E9F9}" dt="2020-01-08T10:50:14.578" v="2849" actId="408"/>
          <ac:grpSpMkLst>
            <pc:docMk/>
            <pc:sldMk cId="3885609570" sldId="407"/>
            <ac:grpSpMk id="243" creationId="{835D5731-32E1-4D3D-91ED-1BAF720F1B99}"/>
          </ac:grpSpMkLst>
        </pc:grpChg>
        <pc:grpChg chg="add mod">
          <ac:chgData name="Kathryn Hiley" userId="2745fa84-d41e-443a-867d-996e1a007b4a" providerId="ADAL" clId="{AC885FE1-DE83-4D3C-BBBA-9F728714E9F9}" dt="2020-01-08T10:49:52.698" v="2845" actId="1037"/>
          <ac:grpSpMkLst>
            <pc:docMk/>
            <pc:sldMk cId="3885609570" sldId="407"/>
            <ac:grpSpMk id="249" creationId="{0EF64CF9-8CE7-4EE7-8A49-4261D428B997}"/>
          </ac:grpSpMkLst>
        </pc:grpChg>
        <pc:grpChg chg="mod">
          <ac:chgData name="Kathryn Hiley" userId="2745fa84-d41e-443a-867d-996e1a007b4a" providerId="ADAL" clId="{AC885FE1-DE83-4D3C-BBBA-9F728714E9F9}" dt="2020-01-08T10:49:47.088" v="2840" actId="408"/>
          <ac:grpSpMkLst>
            <pc:docMk/>
            <pc:sldMk cId="3885609570" sldId="407"/>
            <ac:grpSpMk id="250" creationId="{2239DD1D-DE94-4D68-BACD-70D3084AC03B}"/>
          </ac:grpSpMkLst>
        </pc:grpChg>
        <pc:grpChg chg="add del mod">
          <ac:chgData name="Kathryn Hiley" userId="2745fa84-d41e-443a-867d-996e1a007b4a" providerId="ADAL" clId="{AC885FE1-DE83-4D3C-BBBA-9F728714E9F9}" dt="2020-01-08T10:48:19.435" v="2818" actId="478"/>
          <ac:grpSpMkLst>
            <pc:docMk/>
            <pc:sldMk cId="3885609570" sldId="407"/>
            <ac:grpSpMk id="256" creationId="{7B4F9464-45A5-49F3-9663-E09981CECF44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1" creationId="{394B7A14-B1ED-4C69-B81B-7B44ABEAE71D}"/>
          </ac:grpSpMkLst>
        </pc:grpChg>
        <pc:grpChg chg="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2" creationId="{968A3B8A-17A1-4C32-BB27-2EF661CF91DC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8" creationId="{37B19B28-EFDF-4992-B0D3-3474D1DBACF6}"/>
          </ac:grpSpMkLst>
        </pc:grpChg>
        <pc:grpChg chg="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9" creationId="{7EF670A7-08E8-4C9D-9EC3-77BC9947F490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75" creationId="{A765C802-0259-4A18-B603-D59AAC267677}"/>
          </ac:grpSpMkLst>
        </pc:grpChg>
        <pc:grpChg chg="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76" creationId="{24BDC4F9-2BB5-4E73-8F41-3FC6D81139A4}"/>
          </ac:grpSpMkLst>
        </pc:grpChg>
        <pc:grpChg chg="add mod">
          <ac:chgData name="Kathryn Hiley" userId="2745fa84-d41e-443a-867d-996e1a007b4a" providerId="ADAL" clId="{AC885FE1-DE83-4D3C-BBBA-9F728714E9F9}" dt="2020-01-08T10:50:21.427" v="2855" actId="1038"/>
          <ac:grpSpMkLst>
            <pc:docMk/>
            <pc:sldMk cId="3885609570" sldId="407"/>
            <ac:grpSpMk id="282" creationId="{D4BC6370-1D46-4598-A950-ACB53EB352DC}"/>
          </ac:grpSpMkLst>
        </pc:grpChg>
        <pc:grpChg chg="mod">
          <ac:chgData name="Kathryn Hiley" userId="2745fa84-d41e-443a-867d-996e1a007b4a" providerId="ADAL" clId="{AC885FE1-DE83-4D3C-BBBA-9F728714E9F9}" dt="2020-01-08T10:50:14.578" v="2849" actId="408"/>
          <ac:grpSpMkLst>
            <pc:docMk/>
            <pc:sldMk cId="3885609570" sldId="407"/>
            <ac:grpSpMk id="283" creationId="{D6F5EA5C-8E22-4369-8978-48A34630332D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89" creationId="{137FA088-1385-454B-9DDA-420E3C0C404B}"/>
          </ac:grpSpMkLst>
        </pc:grpChg>
        <pc:grpChg chg="mod">
          <ac:chgData name="Kathryn Hiley" userId="2745fa84-d41e-443a-867d-996e1a007b4a" providerId="ADAL" clId="{AC885FE1-DE83-4D3C-BBBA-9F728714E9F9}" dt="2020-01-08T10:51:08.250" v="2925" actId="12789"/>
          <ac:grpSpMkLst>
            <pc:docMk/>
            <pc:sldMk cId="3885609570" sldId="407"/>
            <ac:grpSpMk id="290" creationId="{DCF33582-77F4-4FEB-B249-92CE5F41A619}"/>
          </ac:grpSpMkLst>
        </pc:grpChg>
        <pc:graphicFrameChg chg="del">
          <ac:chgData name="Kathryn Hiley" userId="2745fa84-d41e-443a-867d-996e1a007b4a" providerId="ADAL" clId="{AC885FE1-DE83-4D3C-BBBA-9F728714E9F9}" dt="2020-01-08T10:37:06.531" v="2556" actId="478"/>
          <ac:graphicFrameMkLst>
            <pc:docMk/>
            <pc:sldMk cId="3885609570" sldId="407"/>
            <ac:graphicFrameMk id="9" creationId="{00187D9D-D451-41E4-B74E-D99A8709A5D8}"/>
          </ac:graphicFrameMkLst>
        </pc:graphicFrameChg>
        <pc:graphicFrameChg chg="add mod modGraphic">
          <ac:chgData name="Kathryn Hiley" userId="2745fa84-d41e-443a-867d-996e1a007b4a" providerId="ADAL" clId="{AC885FE1-DE83-4D3C-BBBA-9F728714E9F9}" dt="2020-01-08T10:47:40.863" v="2814" actId="20577"/>
          <ac:graphicFrameMkLst>
            <pc:docMk/>
            <pc:sldMk cId="3885609570" sldId="407"/>
            <ac:graphicFrameMk id="115" creationId="{442A7E8B-0DDD-4967-9C43-F270B5DA5D6B}"/>
          </ac:graphicFrameMkLst>
        </pc:graphicFrameChg>
        <pc:picChg chg="add mod">
          <ac:chgData name="Kathryn Hiley" userId="2745fa84-d41e-443a-867d-996e1a007b4a" providerId="ADAL" clId="{AC885FE1-DE83-4D3C-BBBA-9F728714E9F9}" dt="2020-01-08T10:39:15.120" v="2584" actId="1035"/>
          <ac:picMkLst>
            <pc:docMk/>
            <pc:sldMk cId="3885609570" sldId="407"/>
            <ac:picMk id="113" creationId="{FA364365-AE34-437F-8C62-933830AAFD82}"/>
          </ac:picMkLst>
        </pc:picChg>
      </pc:sldChg>
      <pc:sldChg chg="modSp add">
        <pc:chgData name="Kathryn Hiley" userId="2745fa84-d41e-443a-867d-996e1a007b4a" providerId="ADAL" clId="{AC885FE1-DE83-4D3C-BBBA-9F728714E9F9}" dt="2020-01-08T10:57:28.740" v="2981" actId="20577"/>
        <pc:sldMkLst>
          <pc:docMk/>
          <pc:sldMk cId="3049657525" sldId="408"/>
        </pc:sldMkLst>
        <pc:spChg chg="mod">
          <ac:chgData name="Kathryn Hiley" userId="2745fa84-d41e-443a-867d-996e1a007b4a" providerId="ADAL" clId="{AC885FE1-DE83-4D3C-BBBA-9F728714E9F9}" dt="2020-01-08T10:57:28.740" v="2981" actId="20577"/>
          <ac:spMkLst>
            <pc:docMk/>
            <pc:sldMk cId="3049657525" sldId="408"/>
            <ac:spMk id="19" creationId="{5252A847-DE45-4FA3-A1F8-EEBEB845FF8E}"/>
          </ac:spMkLst>
        </pc:spChg>
      </pc:sldChg>
      <pc:sldChg chg="modSp add">
        <pc:chgData name="Kathryn Hiley" userId="2745fa84-d41e-443a-867d-996e1a007b4a" providerId="ADAL" clId="{AC885FE1-DE83-4D3C-BBBA-9F728714E9F9}" dt="2020-01-08T10:57:32.943" v="2982" actId="20577"/>
        <pc:sldMkLst>
          <pc:docMk/>
          <pc:sldMk cId="375110180" sldId="409"/>
        </pc:sldMkLst>
        <pc:spChg chg="mod">
          <ac:chgData name="Kathryn Hiley" userId="2745fa84-d41e-443a-867d-996e1a007b4a" providerId="ADAL" clId="{AC885FE1-DE83-4D3C-BBBA-9F728714E9F9}" dt="2020-01-08T10:57:32.943" v="2982" actId="20577"/>
          <ac:spMkLst>
            <pc:docMk/>
            <pc:sldMk cId="375110180" sldId="409"/>
            <ac:spMk id="19" creationId="{5252A847-DE45-4FA3-A1F8-EEBEB845FF8E}"/>
          </ac:spMkLst>
        </pc:spChg>
      </pc:sldChg>
      <pc:sldChg chg="modSp add">
        <pc:chgData name="Kathryn Hiley" userId="2745fa84-d41e-443a-867d-996e1a007b4a" providerId="ADAL" clId="{AC885FE1-DE83-4D3C-BBBA-9F728714E9F9}" dt="2020-01-08T11:13:43.036" v="3166" actId="207"/>
        <pc:sldMkLst>
          <pc:docMk/>
          <pc:sldMk cId="1913679967" sldId="410"/>
        </pc:sldMkLst>
        <pc:graphicFrameChg chg="modGraphic">
          <ac:chgData name="Kathryn Hiley" userId="2745fa84-d41e-443a-867d-996e1a007b4a" providerId="ADAL" clId="{AC885FE1-DE83-4D3C-BBBA-9F728714E9F9}" dt="2020-01-08T11:12:39.589" v="3115" actId="207"/>
          <ac:graphicFrameMkLst>
            <pc:docMk/>
            <pc:sldMk cId="1913679967" sldId="410"/>
            <ac:graphicFrameMk id="3" creationId="{6C16D23B-3049-4CB2-9426-5706B3B4AD21}"/>
          </ac:graphicFrameMkLst>
        </pc:graphicFrameChg>
        <pc:graphicFrameChg chg="modGraphic">
          <ac:chgData name="Kathryn Hiley" userId="2745fa84-d41e-443a-867d-996e1a007b4a" providerId="ADAL" clId="{AC885FE1-DE83-4D3C-BBBA-9F728714E9F9}" dt="2020-01-08T11:12:54.710" v="3126" actId="113"/>
          <ac:graphicFrameMkLst>
            <pc:docMk/>
            <pc:sldMk cId="1913679967" sldId="410"/>
            <ac:graphicFrameMk id="23" creationId="{E6FB33B7-9EE2-425C-8624-BA9198B36E0A}"/>
          </ac:graphicFrameMkLst>
        </pc:graphicFrameChg>
        <pc:graphicFrameChg chg="modGraphic">
          <ac:chgData name="Kathryn Hiley" userId="2745fa84-d41e-443a-867d-996e1a007b4a" providerId="ADAL" clId="{AC885FE1-DE83-4D3C-BBBA-9F728714E9F9}" dt="2020-01-08T11:13:14.895" v="3143" actId="207"/>
          <ac:graphicFrameMkLst>
            <pc:docMk/>
            <pc:sldMk cId="1913679967" sldId="410"/>
            <ac:graphicFrameMk id="24" creationId="{F5283DAC-34C4-420B-AF91-F1398DD7F471}"/>
          </ac:graphicFrameMkLst>
        </pc:graphicFrameChg>
        <pc:graphicFrameChg chg="modGraphic">
          <ac:chgData name="Kathryn Hiley" userId="2745fa84-d41e-443a-867d-996e1a007b4a" providerId="ADAL" clId="{AC885FE1-DE83-4D3C-BBBA-9F728714E9F9}" dt="2020-01-08T11:13:43.036" v="3166" actId="207"/>
          <ac:graphicFrameMkLst>
            <pc:docMk/>
            <pc:sldMk cId="1913679967" sldId="410"/>
            <ac:graphicFrameMk id="25" creationId="{6C843A2C-ED36-4EF4-90E8-C907A510A159}"/>
          </ac:graphicFrameMkLst>
        </pc:graphicFrameChg>
      </pc:sldChg>
      <pc:sldChg chg="add">
        <pc:chgData name="Kathryn Hiley" userId="2745fa84-d41e-443a-867d-996e1a007b4a" providerId="ADAL" clId="{AC885FE1-DE83-4D3C-BBBA-9F728714E9F9}" dt="2020-01-08T11:15:04.619" v="3167"/>
        <pc:sldMkLst>
          <pc:docMk/>
          <pc:sldMk cId="2481710383" sldId="411"/>
        </pc:sldMkLst>
      </pc:sldChg>
    </pc:docChg>
  </pc:docChgLst>
  <pc:docChgLst>
    <pc:chgData name="Hannah Saunders" userId="4acd6fa6-2685-4aaa-85f8-4ec2b6dbf9d1" providerId="ADAL" clId="{7A33F173-7B2D-4480-824B-1112859FFB86}"/>
    <pc:docChg chg="modSld">
      <pc:chgData name="Hannah Saunders" userId="4acd6fa6-2685-4aaa-85f8-4ec2b6dbf9d1" providerId="ADAL" clId="{7A33F173-7B2D-4480-824B-1112859FFB86}" dt="2020-01-13T10:55:24.857" v="69" actId="20577"/>
      <pc:docMkLst>
        <pc:docMk/>
      </pc:docMkLst>
      <pc:sldChg chg="modSp">
        <pc:chgData name="Hannah Saunders" userId="4acd6fa6-2685-4aaa-85f8-4ec2b6dbf9d1" providerId="ADAL" clId="{7A33F173-7B2D-4480-824B-1112859FFB86}" dt="2020-01-13T10:55:08.010" v="38" actId="20577"/>
        <pc:sldMkLst>
          <pc:docMk/>
          <pc:sldMk cId="2802348197" sldId="400"/>
        </pc:sldMkLst>
        <pc:spChg chg="mod">
          <ac:chgData name="Hannah Saunders" userId="4acd6fa6-2685-4aaa-85f8-4ec2b6dbf9d1" providerId="ADAL" clId="{7A33F173-7B2D-4480-824B-1112859FFB86}" dt="2020-01-13T10:55:08.010" v="38" actId="20577"/>
          <ac:spMkLst>
            <pc:docMk/>
            <pc:sldMk cId="2802348197" sldId="400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5:24.857" v="69" actId="20577"/>
        <pc:sldMkLst>
          <pc:docMk/>
          <pc:sldMk cId="4099922593" sldId="401"/>
        </pc:sldMkLst>
        <pc:spChg chg="mod">
          <ac:chgData name="Hannah Saunders" userId="4acd6fa6-2685-4aaa-85f8-4ec2b6dbf9d1" providerId="ADAL" clId="{7A33F173-7B2D-4480-824B-1112859FFB86}" dt="2020-01-13T10:55:24.857" v="69" actId="20577"/>
          <ac:spMkLst>
            <pc:docMk/>
            <pc:sldMk cId="4099922593" sldId="401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4:52.802" v="31" actId="20577"/>
        <pc:sldMkLst>
          <pc:docMk/>
          <pc:sldMk cId="3709189516" sldId="413"/>
        </pc:sldMkLst>
        <pc:spChg chg="mod">
          <ac:chgData name="Hannah Saunders" userId="4acd6fa6-2685-4aaa-85f8-4ec2b6dbf9d1" providerId="ADAL" clId="{7A33F173-7B2D-4480-824B-1112859FFB86}" dt="2020-01-13T10:54:52.802" v="31" actId="20577"/>
          <ac:spMkLst>
            <pc:docMk/>
            <pc:sldMk cId="3709189516" sldId="413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47:11.484" v="16" actId="20577"/>
        <pc:sldMkLst>
          <pc:docMk/>
          <pc:sldMk cId="325101169" sldId="415"/>
        </pc:sldMkLst>
        <pc:spChg chg="mod">
          <ac:chgData name="Hannah Saunders" userId="4acd6fa6-2685-4aaa-85f8-4ec2b6dbf9d1" providerId="ADAL" clId="{7A33F173-7B2D-4480-824B-1112859FFB86}" dt="2020-01-13T10:47:11.484" v="16" actId="20577"/>
          <ac:spMkLst>
            <pc:docMk/>
            <pc:sldMk cId="325101169" sldId="415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45:23.963" v="8" actId="20577"/>
        <pc:sldMkLst>
          <pc:docMk/>
          <pc:sldMk cId="686104029" sldId="416"/>
        </pc:sldMkLst>
        <pc:spChg chg="mod">
          <ac:chgData name="Hannah Saunders" userId="4acd6fa6-2685-4aaa-85f8-4ec2b6dbf9d1" providerId="ADAL" clId="{7A33F173-7B2D-4480-824B-1112859FFB86}" dt="2020-01-13T10:45:23.963" v="8" actId="20577"/>
          <ac:spMkLst>
            <pc:docMk/>
            <pc:sldMk cId="686104029" sldId="416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47:43.847" v="18" actId="6549"/>
        <pc:sldMkLst>
          <pc:docMk/>
          <pc:sldMk cId="1614620740" sldId="417"/>
        </pc:sldMkLst>
        <pc:spChg chg="mod">
          <ac:chgData name="Hannah Saunders" userId="4acd6fa6-2685-4aaa-85f8-4ec2b6dbf9d1" providerId="ADAL" clId="{7A33F173-7B2D-4480-824B-1112859FFB86}" dt="2020-01-13T10:47:43.847" v="18" actId="6549"/>
          <ac:spMkLst>
            <pc:docMk/>
            <pc:sldMk cId="1614620740" sldId="417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3:03.689" v="24" actId="1582"/>
        <pc:sldMkLst>
          <pc:docMk/>
          <pc:sldMk cId="465308791" sldId="418"/>
        </pc:sldMkLst>
        <pc:spChg chg="mod">
          <ac:chgData name="Hannah Saunders" userId="4acd6fa6-2685-4aaa-85f8-4ec2b6dbf9d1" providerId="ADAL" clId="{7A33F173-7B2D-4480-824B-1112859FFB86}" dt="2020-01-13T10:53:03.689" v="24" actId="1582"/>
          <ac:spMkLst>
            <pc:docMk/>
            <pc:sldMk cId="465308791" sldId="418"/>
            <ac:spMk id="119" creationId="{E761A237-5641-A54A-B949-EDEEE35243EE}"/>
          </ac:spMkLst>
        </pc:spChg>
      </pc:sldChg>
      <pc:sldChg chg="modSp">
        <pc:chgData name="Hannah Saunders" userId="4acd6fa6-2685-4aaa-85f8-4ec2b6dbf9d1" providerId="ADAL" clId="{7A33F173-7B2D-4480-824B-1112859FFB86}" dt="2020-01-13T10:51:57.833" v="22" actId="20577"/>
        <pc:sldMkLst>
          <pc:docMk/>
          <pc:sldMk cId="3849269029" sldId="419"/>
        </pc:sldMkLst>
        <pc:spChg chg="mod">
          <ac:chgData name="Hannah Saunders" userId="4acd6fa6-2685-4aaa-85f8-4ec2b6dbf9d1" providerId="ADAL" clId="{7A33F173-7B2D-4480-824B-1112859FFB86}" dt="2020-01-13T10:51:57.833" v="22" actId="20577"/>
          <ac:spMkLst>
            <pc:docMk/>
            <pc:sldMk cId="3849269029" sldId="419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2:22.622" v="23" actId="1582"/>
        <pc:sldMkLst>
          <pc:docMk/>
          <pc:sldMk cId="1302934840" sldId="420"/>
        </pc:sldMkLst>
        <pc:spChg chg="mod">
          <ac:chgData name="Hannah Saunders" userId="4acd6fa6-2685-4aaa-85f8-4ec2b6dbf9d1" providerId="ADAL" clId="{7A33F173-7B2D-4480-824B-1112859FFB86}" dt="2020-01-13T10:52:22.622" v="23" actId="1582"/>
          <ac:spMkLst>
            <pc:docMk/>
            <pc:sldMk cId="1302934840" sldId="420"/>
            <ac:spMk id="119" creationId="{E761A237-5641-A54A-B949-EDEEE35243EE}"/>
          </ac:spMkLst>
        </pc:spChg>
      </pc:sldChg>
      <pc:sldChg chg="modSp">
        <pc:chgData name="Hannah Saunders" userId="4acd6fa6-2685-4aaa-85f8-4ec2b6dbf9d1" providerId="ADAL" clId="{7A33F173-7B2D-4480-824B-1112859FFB86}" dt="2020-01-13T10:53:12.436" v="25" actId="1582"/>
        <pc:sldMkLst>
          <pc:docMk/>
          <pc:sldMk cId="857669513" sldId="421"/>
        </pc:sldMkLst>
        <pc:spChg chg="mod">
          <ac:chgData name="Hannah Saunders" userId="4acd6fa6-2685-4aaa-85f8-4ec2b6dbf9d1" providerId="ADAL" clId="{7A33F173-7B2D-4480-824B-1112859FFB86}" dt="2020-01-13T10:53:12.436" v="25" actId="1582"/>
          <ac:spMkLst>
            <pc:docMk/>
            <pc:sldMk cId="857669513" sldId="421"/>
            <ac:spMk id="119" creationId="{E761A237-5641-A54A-B949-EDEEE35243EE}"/>
          </ac:spMkLst>
        </pc:spChg>
      </pc:sldChg>
    </pc:docChg>
  </pc:docChgLst>
  <pc:docChgLst>
    <pc:chgData name="Lyndsey Burke" userId="eda88094-4037-4cc1-b03d-4fb7f1cff3f9" providerId="ADAL" clId="{1579A662-CB26-5D48-9852-C49715478FC0}"/>
    <pc:docChg chg="undo redo custSel addSld delSld modSld sldOrd">
      <pc:chgData name="Lyndsey Burke" userId="eda88094-4037-4cc1-b03d-4fb7f1cff3f9" providerId="ADAL" clId="{1579A662-CB26-5D48-9852-C49715478FC0}" dt="2020-01-09T13:10:42.827" v="441" actId="20577"/>
      <pc:docMkLst>
        <pc:docMk/>
      </pc:docMkLst>
      <pc:sldChg chg="modSp">
        <pc:chgData name="Lyndsey Burke" userId="eda88094-4037-4cc1-b03d-4fb7f1cff3f9" providerId="ADAL" clId="{1579A662-CB26-5D48-9852-C49715478FC0}" dt="2020-01-09T13:05:44.195" v="383" actId="20577"/>
        <pc:sldMkLst>
          <pc:docMk/>
          <pc:sldMk cId="1259919778" sldId="367"/>
        </pc:sldMkLst>
        <pc:spChg chg="mod">
          <ac:chgData name="Lyndsey Burke" userId="eda88094-4037-4cc1-b03d-4fb7f1cff3f9" providerId="ADAL" clId="{1579A662-CB26-5D48-9852-C49715478FC0}" dt="2020-01-09T13:05:44.195" v="383" actId="20577"/>
          <ac:spMkLst>
            <pc:docMk/>
            <pc:sldMk cId="1259919778" sldId="367"/>
            <ac:spMk id="19" creationId="{5252A847-DE45-4FA3-A1F8-EEBEB845FF8E}"/>
          </ac:spMkLst>
        </pc:spChg>
        <pc:graphicFrameChg chg="mod modGraphic">
          <ac:chgData name="Lyndsey Burke" userId="eda88094-4037-4cc1-b03d-4fb7f1cff3f9" providerId="ADAL" clId="{1579A662-CB26-5D48-9852-C49715478FC0}" dt="2020-01-09T12:41:23.025" v="45" actId="20577"/>
          <ac:graphicFrameMkLst>
            <pc:docMk/>
            <pc:sldMk cId="1259919778" sldId="367"/>
            <ac:graphicFrameMk id="9" creationId="{00187D9D-D451-41E4-B74E-D99A8709A5D8}"/>
          </ac:graphicFrameMkLst>
        </pc:graphicFrameChg>
      </pc:sldChg>
      <pc:sldChg chg="del">
        <pc:chgData name="Lyndsey Burke" userId="eda88094-4037-4cc1-b03d-4fb7f1cff3f9" providerId="ADAL" clId="{1579A662-CB26-5D48-9852-C49715478FC0}" dt="2020-01-09T12:48:47.639" v="126" actId="2696"/>
        <pc:sldMkLst>
          <pc:docMk/>
          <pc:sldMk cId="873604469" sldId="374"/>
        </pc:sldMkLst>
      </pc:sldChg>
      <pc:sldChg chg="del ord">
        <pc:chgData name="Lyndsey Burke" userId="eda88094-4037-4cc1-b03d-4fb7f1cff3f9" providerId="ADAL" clId="{1579A662-CB26-5D48-9852-C49715478FC0}" dt="2020-01-09T12:48:51.259" v="127" actId="2696"/>
        <pc:sldMkLst>
          <pc:docMk/>
          <pc:sldMk cId="1460995426" sldId="390"/>
        </pc:sldMkLst>
      </pc:sldChg>
      <pc:sldChg chg="modSp">
        <pc:chgData name="Lyndsey Burke" userId="eda88094-4037-4cc1-b03d-4fb7f1cff3f9" providerId="ADAL" clId="{1579A662-CB26-5D48-9852-C49715478FC0}" dt="2020-01-09T13:05:57.915" v="387" actId="20577"/>
        <pc:sldMkLst>
          <pc:docMk/>
          <pc:sldMk cId="3523466695" sldId="399"/>
        </pc:sldMkLst>
        <pc:spChg chg="mod">
          <ac:chgData name="Lyndsey Burke" userId="eda88094-4037-4cc1-b03d-4fb7f1cff3f9" providerId="ADAL" clId="{1579A662-CB26-5D48-9852-C49715478FC0}" dt="2020-01-09T13:05:57.915" v="387" actId="20577"/>
          <ac:spMkLst>
            <pc:docMk/>
            <pc:sldMk cId="3523466695" sldId="399"/>
            <ac:spMk id="19" creationId="{5252A847-DE45-4FA3-A1F8-EEBEB845FF8E}"/>
          </ac:spMkLst>
        </pc:spChg>
      </pc:sldChg>
      <pc:sldChg chg="modSp">
        <pc:chgData name="Lyndsey Burke" userId="eda88094-4037-4cc1-b03d-4fb7f1cff3f9" providerId="ADAL" clId="{1579A662-CB26-5D48-9852-C49715478FC0}" dt="2020-01-09T13:10:37.071" v="436" actId="20577"/>
        <pc:sldMkLst>
          <pc:docMk/>
          <pc:sldMk cId="2802348197" sldId="400"/>
        </pc:sldMkLst>
        <pc:graphicFrameChg chg="modGraphic">
          <ac:chgData name="Lyndsey Burke" userId="eda88094-4037-4cc1-b03d-4fb7f1cff3f9" providerId="ADAL" clId="{1579A662-CB26-5D48-9852-C49715478FC0}" dt="2020-01-09T13:10:37.071" v="436" actId="20577"/>
          <ac:graphicFrameMkLst>
            <pc:docMk/>
            <pc:sldMk cId="2802348197" sldId="400"/>
            <ac:graphicFrameMk id="9" creationId="{00187D9D-D451-41E4-B74E-D99A8709A5D8}"/>
          </ac:graphicFrameMkLst>
        </pc:graphicFrameChg>
      </pc:sldChg>
      <pc:sldChg chg="modSp">
        <pc:chgData name="Lyndsey Burke" userId="eda88094-4037-4cc1-b03d-4fb7f1cff3f9" providerId="ADAL" clId="{1579A662-CB26-5D48-9852-C49715478FC0}" dt="2020-01-09T13:10:42.827" v="441" actId="20577"/>
        <pc:sldMkLst>
          <pc:docMk/>
          <pc:sldMk cId="4099922593" sldId="401"/>
        </pc:sldMkLst>
        <pc:graphicFrameChg chg="modGraphic">
          <ac:chgData name="Lyndsey Burke" userId="eda88094-4037-4cc1-b03d-4fb7f1cff3f9" providerId="ADAL" clId="{1579A662-CB26-5D48-9852-C49715478FC0}" dt="2020-01-09T13:10:42.827" v="441" actId="20577"/>
          <ac:graphicFrameMkLst>
            <pc:docMk/>
            <pc:sldMk cId="4099922593" sldId="401"/>
            <ac:graphicFrameMk id="9" creationId="{00187D9D-D451-41E4-B74E-D99A8709A5D8}"/>
          </ac:graphicFrameMkLst>
        </pc:graphicFrameChg>
      </pc:sldChg>
      <pc:sldChg chg="modSp del">
        <pc:chgData name="Lyndsey Burke" userId="eda88094-4037-4cc1-b03d-4fb7f1cff3f9" providerId="ADAL" clId="{1579A662-CB26-5D48-9852-C49715478FC0}" dt="2020-01-09T12:51:35.084" v="139" actId="2696"/>
        <pc:sldMkLst>
          <pc:docMk/>
          <pc:sldMk cId="2873789691" sldId="402"/>
        </pc:sldMkLst>
        <pc:spChg chg="mod">
          <ac:chgData name="Lyndsey Burke" userId="eda88094-4037-4cc1-b03d-4fb7f1cff3f9" providerId="ADAL" clId="{1579A662-CB26-5D48-9852-C49715478FC0}" dt="2020-01-09T12:49:30.251" v="128" actId="1037"/>
          <ac:spMkLst>
            <pc:docMk/>
            <pc:sldMk cId="2873789691" sldId="402"/>
            <ac:spMk id="2" creationId="{808F7A49-AB5F-4CBC-B5EB-8572F8422D13}"/>
          </ac:spMkLst>
        </pc:spChg>
        <pc:spChg chg="mod">
          <ac:chgData name="Lyndsey Burke" userId="eda88094-4037-4cc1-b03d-4fb7f1cff3f9" providerId="ADAL" clId="{1579A662-CB26-5D48-9852-C49715478FC0}" dt="2020-01-09T12:49:30.251" v="128" actId="1037"/>
          <ac:spMkLst>
            <pc:docMk/>
            <pc:sldMk cId="2873789691" sldId="402"/>
            <ac:spMk id="19" creationId="{5252A847-DE45-4FA3-A1F8-EEBEB845FF8E}"/>
          </ac:spMkLst>
        </pc:s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4" creationId="{04AE910E-8A17-4576-9653-E781F220DD94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28" creationId="{69B7449C-E5F5-404A-B6B0-9E06B5C3D035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35" creationId="{D022F57A-D2D5-4516-80BC-5DEADC3F631D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84" creationId="{1FFA62B7-5590-468C-860C-99AF401DC6A5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91" creationId="{79835AE9-2AA2-450F-BEBD-AB9110A4C6CD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98" creationId="{94A03E78-CCC3-4BCA-9350-A53CB0651AE1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23" creationId="{05E5ACB6-735A-4EAA-9B12-F5767EA1265A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30" creationId="{FDF32A14-8E57-4EAB-B386-5DA7C3D54933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37" creationId="{05DE984B-8881-4410-BF76-2F5C57B91BE4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44" creationId="{ADBB60BE-9F41-4970-9730-0527221998EE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51" creationId="{600B3BD4-ACD8-4BDB-A545-F68E25F0D9E5}"/>
          </ac:grpSpMkLst>
        </pc:grpChg>
        <pc:graphicFrameChg chg="mod">
          <ac:chgData name="Lyndsey Burke" userId="eda88094-4037-4cc1-b03d-4fb7f1cff3f9" providerId="ADAL" clId="{1579A662-CB26-5D48-9852-C49715478FC0}" dt="2020-01-09T12:49:30.251" v="128" actId="1037"/>
          <ac:graphicFrameMkLst>
            <pc:docMk/>
            <pc:sldMk cId="2873789691" sldId="402"/>
            <ac:graphicFrameMk id="9" creationId="{00187D9D-D451-41E4-B74E-D99A8709A5D8}"/>
          </ac:graphicFrameMkLst>
        </pc:graphicFrameChg>
      </pc:sldChg>
      <pc:sldChg chg="del">
        <pc:chgData name="Lyndsey Burke" userId="eda88094-4037-4cc1-b03d-4fb7f1cff3f9" providerId="ADAL" clId="{1579A662-CB26-5D48-9852-C49715478FC0}" dt="2020-01-09T12:51:37.860" v="140" actId="2696"/>
        <pc:sldMkLst>
          <pc:docMk/>
          <pc:sldMk cId="1343034242" sldId="403"/>
        </pc:sldMkLst>
      </pc:sldChg>
      <pc:sldChg chg="del">
        <pc:chgData name="Lyndsey Burke" userId="eda88094-4037-4cc1-b03d-4fb7f1cff3f9" providerId="ADAL" clId="{1579A662-CB26-5D48-9852-C49715478FC0}" dt="2020-01-09T12:57:40.662" v="215" actId="2696"/>
        <pc:sldMkLst>
          <pc:docMk/>
          <pc:sldMk cId="1361688397" sldId="404"/>
        </pc:sldMkLst>
      </pc:sldChg>
      <pc:sldChg chg="del">
        <pc:chgData name="Lyndsey Burke" userId="eda88094-4037-4cc1-b03d-4fb7f1cff3f9" providerId="ADAL" clId="{1579A662-CB26-5D48-9852-C49715478FC0}" dt="2020-01-09T12:57:43.659" v="216" actId="2696"/>
        <pc:sldMkLst>
          <pc:docMk/>
          <pc:sldMk cId="1408121897" sldId="405"/>
        </pc:sldMkLst>
      </pc:sldChg>
      <pc:sldChg chg="del">
        <pc:chgData name="Lyndsey Burke" userId="eda88094-4037-4cc1-b03d-4fb7f1cff3f9" providerId="ADAL" clId="{1579A662-CB26-5D48-9852-C49715478FC0}" dt="2020-01-09T13:04:36.114" v="369" actId="2696"/>
        <pc:sldMkLst>
          <pc:docMk/>
          <pc:sldMk cId="3885609570" sldId="407"/>
        </pc:sldMkLst>
      </pc:sldChg>
      <pc:sldChg chg="del">
        <pc:chgData name="Lyndsey Burke" userId="eda88094-4037-4cc1-b03d-4fb7f1cff3f9" providerId="ADAL" clId="{1579A662-CB26-5D48-9852-C49715478FC0}" dt="2020-01-09T13:04:39.375" v="370" actId="2696"/>
        <pc:sldMkLst>
          <pc:docMk/>
          <pc:sldMk cId="3049657525" sldId="408"/>
        </pc:sldMkLst>
      </pc:sldChg>
      <pc:sldChg chg="del">
        <pc:chgData name="Lyndsey Burke" userId="eda88094-4037-4cc1-b03d-4fb7f1cff3f9" providerId="ADAL" clId="{1579A662-CB26-5D48-9852-C49715478FC0}" dt="2020-01-09T13:04:43.513" v="371" actId="2696"/>
        <pc:sldMkLst>
          <pc:docMk/>
          <pc:sldMk cId="375110180" sldId="409"/>
        </pc:sldMkLst>
      </pc:sldChg>
      <pc:sldChg chg="modSp">
        <pc:chgData name="Lyndsey Burke" userId="eda88094-4037-4cc1-b03d-4fb7f1cff3f9" providerId="ADAL" clId="{1579A662-CB26-5D48-9852-C49715478FC0}" dt="2020-01-09T13:05:05.941" v="372" actId="20577"/>
        <pc:sldMkLst>
          <pc:docMk/>
          <pc:sldMk cId="1913679967" sldId="410"/>
        </pc:sldMkLst>
        <pc:spChg chg="mod">
          <ac:chgData name="Lyndsey Burke" userId="eda88094-4037-4cc1-b03d-4fb7f1cff3f9" providerId="ADAL" clId="{1579A662-CB26-5D48-9852-C49715478FC0}" dt="2020-01-09T13:05:05.941" v="372" actId="20577"/>
          <ac:spMkLst>
            <pc:docMk/>
            <pc:sldMk cId="1913679967" sldId="410"/>
            <ac:spMk id="19" creationId="{5252A847-DE45-4FA3-A1F8-EEBEB845FF8E}"/>
          </ac:spMkLst>
        </pc:spChg>
      </pc:sldChg>
      <pc:sldChg chg="modSp">
        <pc:chgData name="Lyndsey Burke" userId="eda88094-4037-4cc1-b03d-4fb7f1cff3f9" providerId="ADAL" clId="{1579A662-CB26-5D48-9852-C49715478FC0}" dt="2020-01-09T13:05:13.541" v="373" actId="20577"/>
        <pc:sldMkLst>
          <pc:docMk/>
          <pc:sldMk cId="2481710383" sldId="411"/>
        </pc:sldMkLst>
        <pc:spChg chg="mod">
          <ac:chgData name="Lyndsey Burke" userId="eda88094-4037-4cc1-b03d-4fb7f1cff3f9" providerId="ADAL" clId="{1579A662-CB26-5D48-9852-C49715478FC0}" dt="2020-01-09T13:05:13.541" v="373" actId="20577"/>
          <ac:spMkLst>
            <pc:docMk/>
            <pc:sldMk cId="2481710383" sldId="411"/>
            <ac:spMk id="19" creationId="{5252A847-DE45-4FA3-A1F8-EEBEB845FF8E}"/>
          </ac:spMkLst>
        </pc:spChg>
      </pc:sldChg>
      <pc:sldChg chg="addSp delSp modSp add">
        <pc:chgData name="Lyndsey Burke" userId="eda88094-4037-4cc1-b03d-4fb7f1cff3f9" providerId="ADAL" clId="{1579A662-CB26-5D48-9852-C49715478FC0}" dt="2020-01-09T12:47:23.630" v="112" actId="478"/>
        <pc:sldMkLst>
          <pc:docMk/>
          <pc:sldMk cId="1171122671" sldId="412"/>
        </pc:sldMkLst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5" creationId="{2DCF2322-D091-4A0E-9E7E-BFA4BE663C87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6" creationId="{D0FAE00C-C5C1-43FE-8DB3-21C258BC1980}"/>
          </ac:spMkLst>
        </pc:spChg>
        <pc:spChg chg="mod">
          <ac:chgData name="Lyndsey Burke" userId="eda88094-4037-4cc1-b03d-4fb7f1cff3f9" providerId="ADAL" clId="{1579A662-CB26-5D48-9852-C49715478FC0}" dt="2020-01-09T12:45:14.015" v="95" actId="1076"/>
          <ac:spMkLst>
            <pc:docMk/>
            <pc:sldMk cId="1171122671" sldId="412"/>
            <ac:spMk id="19" creationId="{5252A847-DE45-4FA3-A1F8-EEBEB845FF8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20" creationId="{6BC69A0A-D126-45D9-9391-667EB488241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21" creationId="{CA271891-7481-4D29-9F7F-087307F717E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22" creationId="{78371D19-9C8A-449B-B068-AEC546559EC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0" creationId="{E2CF0C26-8DDB-4F66-8BB6-650E10E93FCC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1" creationId="{8BE1612B-FC31-4D72-A888-3D6E8366E16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2" creationId="{39730C87-42B6-44F3-ADB8-299039C981F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3" creationId="{0DF45A7B-4AEA-4538-A248-31BB3279991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4" creationId="{93E36DF4-7488-446C-B7D9-60DC1B629A62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7" creationId="{E0539AE8-E173-4080-8DC2-EB3FDFC6241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8" creationId="{CE77BA6B-39F9-4D05-B759-04C9410F0A0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9" creationId="{B62E5E74-0114-4A8D-8646-F3CFB0B032F8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0" creationId="{272050BE-030E-4201-9502-3EAC4198E0B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1" creationId="{89109305-4C96-40BC-826C-7B358832EEC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4" creationId="{2C8665C9-8C89-488E-8A4B-9C1DBCBC25B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5" creationId="{E15F92A3-9021-47B3-91FB-94374EFB3822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6" creationId="{A0D6F5CA-DEDB-4BB6-85BE-D390F68B8AA0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7" creationId="{F56F9684-7352-41BD-8552-2C5237780CA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8" creationId="{E155DCB3-8065-488E-BC2A-321C314EA62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1" creationId="{0B43F4F8-8590-4202-9862-102B633150D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2" creationId="{8184AF5A-0E4D-4868-B973-DB333EE55A8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3" creationId="{A3A9CB3C-F78D-47F8-920B-EE63DDB8FC6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4" creationId="{83674F7C-9F39-4827-823E-983DE570314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5" creationId="{8E26878C-EF01-4043-97AB-3378B3B7F13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8" creationId="{32E828CE-C8D8-469B-91DA-111FE3E023C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9" creationId="{CD416B15-9F84-4B99-AAFE-A2A4EAABE3A2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0" creationId="{BBA7EBDA-8BCC-4365-8825-0612F28CDE4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1" creationId="{A8F18D26-C929-48D2-93FF-1E43B1F308E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2" creationId="{1BDCD469-5218-4713-A256-4CE8B9CCABE0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5" creationId="{13DB3859-E5B6-4398-95F1-ED7D23A1A82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6" creationId="{B3D2DE06-83C2-4555-979C-B2BC2BA4BA6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7" creationId="{B609E5C7-0493-4272-8C7F-CEEB90FD868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8" creationId="{FDED3C51-B19C-4B17-834D-A1CB3DC0001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9" creationId="{D5C73D42-A19E-4A63-BA19-F81D204063A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2" creationId="{D29C0EBC-91B9-48F9-8CB2-10ECF7B233D8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3" creationId="{8EB82EBC-4715-40B2-B7C3-6F76618F954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4" creationId="{E47FFF87-5C1A-4038-B7FE-5845DCB092C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5" creationId="{78D3D26E-1984-4440-936D-21CB3E52EB4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6" creationId="{609C7610-115B-46C4-8DDE-BBA30289C8C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9" creationId="{5560D52D-46F5-4466-8D3A-363C7C56172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0" creationId="{EFFE67EB-90C9-4E50-A790-B9AC9AB9EBD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1" creationId="{3AA5B7B2-D579-4AA4-9D97-0ADF048F3C7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2" creationId="{3C957665-E84E-4A79-AEF2-EB3F5725082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3" creationId="{E2C99D5F-9C8B-4F3B-AA07-39583C021EA7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6" creationId="{253C6BA8-74CF-44FE-A72F-87E0427CCB27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7" creationId="{12CEFF2A-5F81-4596-9430-11F5D513680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8" creationId="{A68371A7-7508-4483-839A-F7B992466BD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9" creationId="{57C59971-7C9F-4388-97CB-9F94A92FDAB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0" creationId="{4251C0D9-50D6-4BA8-AF68-A263ED3178B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3" creationId="{73079784-0611-483B-8E4A-E706FA87F28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4" creationId="{D54FEA48-3775-4C6A-A497-D204E303EF9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5" creationId="{E5CF91F1-CD62-475C-8D70-0E63DFB6ED3C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6" creationId="{73D67610-9239-492C-A873-B68265CE61B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7" creationId="{0C315730-244A-4156-92BC-09E69131C94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0" creationId="{9CCF3BA3-5E5C-4867-AE3B-D4CD56218CD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1" creationId="{2C7E122D-9CB5-42D5-8F55-AC63A5052DA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2" creationId="{0B62C31D-AA55-4E30-B71B-00A3BC4499A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3" creationId="{179891D4-C147-4CA8-B7DB-DEE8DCF66FD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4" creationId="{22F544B4-19F4-496B-9C18-CF808C6FE75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7" creationId="{BC8C0002-35C9-4644-9C02-E9AF45FDF5D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8" creationId="{8B466E0B-F429-468A-A30D-CF7CE47EA288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9" creationId="{83D72DF7-57CF-431A-8F61-464154B5A3E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0" creationId="{2B7DC274-B7D9-47A3-B715-FD2A76837A3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1" creationId="{6FA93C31-736A-4341-B152-6578B4AB5F0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4" creationId="{9FF7E536-5373-4203-964B-1C4393AE48F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5" creationId="{CE72D2F8-E8CB-499D-A893-130FD652DA1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6" creationId="{10DBC0E3-B685-40AC-89A8-035A3B4086B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7" creationId="{15FB7427-8BC7-446F-9447-CC3AE5B66700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8" creationId="{096DF967-8FE0-4719-8AD9-9EAD5FF0EF2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20" creationId="{B63E3CF4-0FD2-434A-B288-85F870210F0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21" creationId="{7C5F7649-E2D6-4232-98FD-54DF1632230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22" creationId="{192FDE1B-AE12-4E50-942A-FE1318FD1545}"/>
          </ac:spMkLst>
        </pc:spChg>
        <pc:spChg chg="add del">
          <ac:chgData name="Lyndsey Burke" userId="eda88094-4037-4cc1-b03d-4fb7f1cff3f9" providerId="ADAL" clId="{1579A662-CB26-5D48-9852-C49715478FC0}" dt="2020-01-09T12:44:50.955" v="92"/>
          <ac:spMkLst>
            <pc:docMk/>
            <pc:sldMk cId="1171122671" sldId="412"/>
            <ac:spMk id="124" creationId="{BD2350FA-4F1E-E945-B381-323186232B55}"/>
          </ac:spMkLst>
        </pc:spChg>
        <pc:spChg chg="add mod">
          <ac:chgData name="Lyndsey Burke" userId="eda88094-4037-4cc1-b03d-4fb7f1cff3f9" providerId="ADAL" clId="{1579A662-CB26-5D48-9852-C49715478FC0}" dt="2020-01-09T12:45:49.260" v="99" actId="571"/>
          <ac:spMkLst>
            <pc:docMk/>
            <pc:sldMk cId="1171122671" sldId="412"/>
            <ac:spMk id="125" creationId="{3860A2DE-0D87-C843-A85B-B2C67A943FEC}"/>
          </ac:spMkLst>
        </pc:spChg>
        <pc:grpChg chg="mod">
          <ac:chgData name="Lyndsey Burke" userId="eda88094-4037-4cc1-b03d-4fb7f1cff3f9" providerId="ADAL" clId="{1579A662-CB26-5D48-9852-C49715478FC0}" dt="2020-01-09T12:46:56.921" v="104" actId="1076"/>
          <ac:grpSpMkLst>
            <pc:docMk/>
            <pc:sldMk cId="1171122671" sldId="412"/>
            <ac:grpSpMk id="14" creationId="{04AE910E-8A17-4576-9653-E781F220DD94}"/>
          </ac:grpSpMkLst>
        </pc:grpChg>
        <pc:grpChg chg="mod">
          <ac:chgData name="Lyndsey Burke" userId="eda88094-4037-4cc1-b03d-4fb7f1cff3f9" providerId="ADAL" clId="{1579A662-CB26-5D48-9852-C49715478FC0}" dt="2020-01-09T12:45:49.260" v="99" actId="571"/>
          <ac:grpSpMkLst>
            <pc:docMk/>
            <pc:sldMk cId="1171122671" sldId="412"/>
            <ac:grpSpMk id="17" creationId="{03D2DB84-161D-4347-B5D5-92F839DD7DE1}"/>
          </ac:grpSpMkLst>
        </pc:grpChg>
        <pc:grpChg chg="del mod">
          <ac:chgData name="Lyndsey Burke" userId="eda88094-4037-4cc1-b03d-4fb7f1cff3f9" providerId="ADAL" clId="{1579A662-CB26-5D48-9852-C49715478FC0}" dt="2020-01-09T12:44:38.435" v="82" actId="478"/>
          <ac:grpSpMkLst>
            <pc:docMk/>
            <pc:sldMk cId="1171122671" sldId="412"/>
            <ac:grpSpMk id="28" creationId="{69B7449C-E5F5-404A-B6B0-9E06B5C3D035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35" creationId="{D022F57A-D2D5-4516-80BC-5DEADC3F631D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42" creationId="{40C1199F-C7D0-4194-BE58-94C74531FABB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49" creationId="{FFF54BF5-49D2-4A15-9767-41C1049BEFAE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56" creationId="{5502C877-6A44-42EB-B452-5692B4B1C1B0}"/>
          </ac:grpSpMkLst>
        </pc:grpChg>
        <pc:grpChg chg="del mod">
          <ac:chgData name="Lyndsey Burke" userId="eda88094-4037-4cc1-b03d-4fb7f1cff3f9" providerId="ADAL" clId="{1579A662-CB26-5D48-9852-C49715478FC0}" dt="2020-01-09T12:47:14.491" v="106" actId="478"/>
          <ac:grpSpMkLst>
            <pc:docMk/>
            <pc:sldMk cId="1171122671" sldId="412"/>
            <ac:grpSpMk id="63" creationId="{3BA7D334-2D24-4181-B575-F0D41808CE5D}"/>
          </ac:grpSpMkLst>
        </pc:grpChg>
        <pc:grpChg chg="del mod">
          <ac:chgData name="Lyndsey Burke" userId="eda88094-4037-4cc1-b03d-4fb7f1cff3f9" providerId="ADAL" clId="{1579A662-CB26-5D48-9852-C49715478FC0}" dt="2020-01-09T12:47:16.244" v="107" actId="478"/>
          <ac:grpSpMkLst>
            <pc:docMk/>
            <pc:sldMk cId="1171122671" sldId="412"/>
            <ac:grpSpMk id="70" creationId="{82B6D68E-51A4-4F55-BD7C-D2F3A536CF6F}"/>
          </ac:grpSpMkLst>
        </pc:grpChg>
        <pc:grpChg chg="del mod">
          <ac:chgData name="Lyndsey Burke" userId="eda88094-4037-4cc1-b03d-4fb7f1cff3f9" providerId="ADAL" clId="{1579A662-CB26-5D48-9852-C49715478FC0}" dt="2020-01-09T12:47:18.278" v="108" actId="478"/>
          <ac:grpSpMkLst>
            <pc:docMk/>
            <pc:sldMk cId="1171122671" sldId="412"/>
            <ac:grpSpMk id="77" creationId="{3118031A-0F83-484D-AC42-FDD6D89126BE}"/>
          </ac:grpSpMkLst>
        </pc:grpChg>
        <pc:grpChg chg="del mod">
          <ac:chgData name="Lyndsey Burke" userId="eda88094-4037-4cc1-b03d-4fb7f1cff3f9" providerId="ADAL" clId="{1579A662-CB26-5D48-9852-C49715478FC0}" dt="2020-01-09T12:47:19.258" v="109" actId="478"/>
          <ac:grpSpMkLst>
            <pc:docMk/>
            <pc:sldMk cId="1171122671" sldId="412"/>
            <ac:grpSpMk id="84" creationId="{1FFA62B7-5590-468C-860C-99AF401DC6A5}"/>
          </ac:grpSpMkLst>
        </pc:grpChg>
        <pc:grpChg chg="del mod">
          <ac:chgData name="Lyndsey Burke" userId="eda88094-4037-4cc1-b03d-4fb7f1cff3f9" providerId="ADAL" clId="{1579A662-CB26-5D48-9852-C49715478FC0}" dt="2020-01-09T12:47:20.029" v="110" actId="478"/>
          <ac:grpSpMkLst>
            <pc:docMk/>
            <pc:sldMk cId="1171122671" sldId="412"/>
            <ac:grpSpMk id="91" creationId="{79835AE9-2AA2-450F-BEBD-AB9110A4C6CD}"/>
          </ac:grpSpMkLst>
        </pc:grpChg>
        <pc:grpChg chg="del mod">
          <ac:chgData name="Lyndsey Burke" userId="eda88094-4037-4cc1-b03d-4fb7f1cff3f9" providerId="ADAL" clId="{1579A662-CB26-5D48-9852-C49715478FC0}" dt="2020-01-09T12:47:21.468" v="111" actId="478"/>
          <ac:grpSpMkLst>
            <pc:docMk/>
            <pc:sldMk cId="1171122671" sldId="412"/>
            <ac:grpSpMk id="98" creationId="{94A03E78-CCC3-4BCA-9350-A53CB0651AE1}"/>
          </ac:grpSpMkLst>
        </pc:grpChg>
        <pc:grpChg chg="del mod">
          <ac:chgData name="Lyndsey Burke" userId="eda88094-4037-4cc1-b03d-4fb7f1cff3f9" providerId="ADAL" clId="{1579A662-CB26-5D48-9852-C49715478FC0}" dt="2020-01-09T12:47:23.630" v="112" actId="478"/>
          <ac:grpSpMkLst>
            <pc:docMk/>
            <pc:sldMk cId="1171122671" sldId="412"/>
            <ac:grpSpMk id="105" creationId="{4BB2DE60-C299-47D5-A286-BBDFF2FBA229}"/>
          </ac:grpSpMkLst>
        </pc:grpChg>
        <pc:grpChg chg="mod">
          <ac:chgData name="Lyndsey Burke" userId="eda88094-4037-4cc1-b03d-4fb7f1cff3f9" providerId="ADAL" clId="{1579A662-CB26-5D48-9852-C49715478FC0}" dt="2020-01-09T12:44:04.460" v="79" actId="1076"/>
          <ac:grpSpMkLst>
            <pc:docMk/>
            <pc:sldMk cId="1171122671" sldId="412"/>
            <ac:grpSpMk id="112" creationId="{30ED218C-7704-4D98-9D15-82BAD3586CFE}"/>
          </ac:grpSpMkLst>
        </pc:grpChg>
        <pc:grpChg chg="mod">
          <ac:chgData name="Lyndsey Burke" userId="eda88094-4037-4cc1-b03d-4fb7f1cff3f9" providerId="ADAL" clId="{1579A662-CB26-5D48-9852-C49715478FC0}" dt="2020-01-09T12:44:04.460" v="79" actId="1076"/>
          <ac:grpSpMkLst>
            <pc:docMk/>
            <pc:sldMk cId="1171122671" sldId="412"/>
            <ac:grpSpMk id="119" creationId="{535588E2-78A2-4D7B-BAA4-E9BA1B5100FD}"/>
          </ac:grpSpMkLst>
        </pc:grpChg>
        <pc:grpChg chg="add 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26" creationId="{165E3C73-A158-384C-AE8C-9DF7F026C8F5}"/>
          </ac:grpSpMkLst>
        </pc:grpChg>
        <pc:grpChg chg="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27" creationId="{3E332486-9112-C24E-BD3A-99A1F64772E1}"/>
          </ac:grpSpMkLst>
        </pc:grpChg>
        <pc:grpChg chg="add 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33" creationId="{11E1E928-A315-9148-A193-313EB0A4F5C8}"/>
          </ac:grpSpMkLst>
        </pc:grpChg>
        <pc:grpChg chg="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34" creationId="{8409B6EB-ABFB-364E-BCD4-3A885DAE7AD9}"/>
          </ac:grpSpMkLst>
        </pc:grpChg>
        <pc:grpChg chg="add 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40" creationId="{66DE19CF-2E91-EE41-8A50-2D5C3D1AA888}"/>
          </ac:grpSpMkLst>
        </pc:grpChg>
        <pc:grpChg chg="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41" creationId="{49392FCA-D763-D849-B66D-6D6488ABAAA6}"/>
          </ac:grpSpMkLst>
        </pc:grpChg>
        <pc:grpChg chg="add 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47" creationId="{C4316789-5BDC-2043-9EBD-11EEDB6DA10B}"/>
          </ac:grpSpMkLst>
        </pc:grpChg>
        <pc:grpChg chg="add 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0" creationId="{9AE68105-D7A4-A847-B44C-179F9478A1F7}"/>
          </ac:grpSpMkLst>
        </pc:grpChg>
        <pc:grpChg chg="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1" creationId="{056BA494-1585-5847-9C17-174E91DD1BB6}"/>
          </ac:grpSpMkLst>
        </pc:grpChg>
        <pc:grpChg chg="add 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7" creationId="{C39D44DB-E582-0342-9B1D-A5D88C00CC98}"/>
          </ac:grpSpMkLst>
        </pc:grpChg>
        <pc:grpChg chg="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8" creationId="{675F898A-A666-5545-B494-B63AC7431411}"/>
          </ac:grpSpMkLst>
        </pc:grpChg>
        <pc:graphicFrameChg chg="del">
          <ac:chgData name="Lyndsey Burke" userId="eda88094-4037-4cc1-b03d-4fb7f1cff3f9" providerId="ADAL" clId="{1579A662-CB26-5D48-9852-C49715478FC0}" dt="2020-01-09T12:41:44.273" v="50" actId="478"/>
          <ac:graphicFrameMkLst>
            <pc:docMk/>
            <pc:sldMk cId="1171122671" sldId="412"/>
            <ac:graphicFrameMk id="9" creationId="{00187D9D-D451-41E4-B74E-D99A8709A5D8}"/>
          </ac:graphicFrameMkLst>
        </pc:graphicFrameChg>
        <pc:graphicFrameChg chg="add mod modGraphic">
          <ac:chgData name="Lyndsey Burke" userId="eda88094-4037-4cc1-b03d-4fb7f1cff3f9" providerId="ADAL" clId="{1579A662-CB26-5D48-9852-C49715478FC0}" dt="2020-01-09T12:42:42.878" v="73" actId="1076"/>
          <ac:graphicFrameMkLst>
            <pc:docMk/>
            <pc:sldMk cId="1171122671" sldId="412"/>
            <ac:graphicFrameMk id="123" creationId="{49E964DF-E412-704E-9473-6F44ADA709B2}"/>
          </ac:graphicFrameMkLst>
        </pc:graphicFrameChg>
        <pc:picChg chg="mod">
          <ac:chgData name="Lyndsey Burke" userId="eda88094-4037-4cc1-b03d-4fb7f1cff3f9" providerId="ADAL" clId="{1579A662-CB26-5D48-9852-C49715478FC0}" dt="2020-01-09T12:46:13.816" v="101" actId="1076"/>
          <ac:picMkLst>
            <pc:docMk/>
            <pc:sldMk cId="1171122671" sldId="412"/>
            <ac:picMk id="8" creationId="{D9426B6B-94AA-4D9B-BC63-8F0BC9ED5115}"/>
          </ac:picMkLst>
        </pc:picChg>
      </pc:sldChg>
      <pc:sldChg chg="addSp delSp modSp add del">
        <pc:chgData name="Lyndsey Burke" userId="eda88094-4037-4cc1-b03d-4fb7f1cff3f9" providerId="ADAL" clId="{1579A662-CB26-5D48-9852-C49715478FC0}" dt="2020-01-09T12:41:28.504" v="48"/>
        <pc:sldMkLst>
          <pc:docMk/>
          <pc:sldMk cId="3244722875" sldId="412"/>
        </pc:sldMkLst>
        <pc:spChg chg="mod">
          <ac:chgData name="Lyndsey Burke" userId="eda88094-4037-4cc1-b03d-4fb7f1cff3f9" providerId="ADAL" clId="{1579A662-CB26-5D48-9852-C49715478FC0}" dt="2020-01-09T12:41:27.104" v="47" actId="403"/>
          <ac:spMkLst>
            <pc:docMk/>
            <pc:sldMk cId="3244722875" sldId="412"/>
            <ac:spMk id="19" creationId="{5252A847-DE45-4FA3-A1F8-EEBEB845FF8E}"/>
          </ac:spMkLst>
        </pc:s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4" creationId="{04AE910E-8A17-4576-9653-E781F220DD94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7" creationId="{03D2DB84-161D-4347-B5D5-92F839DD7DE1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28" creationId="{69B7449C-E5F5-404A-B6B0-9E06B5C3D035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35" creationId="{D022F57A-D2D5-4516-80BC-5DEADC3F631D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42" creationId="{40C1199F-C7D0-4194-BE58-94C74531FABB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49" creationId="{FFF54BF5-49D2-4A15-9767-41C1049BEFAE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56" creationId="{5502C877-6A44-42EB-B452-5692B4B1C1B0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63" creationId="{3BA7D334-2D24-4181-B575-F0D41808CE5D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70" creationId="{82B6D68E-51A4-4F55-BD7C-D2F3A536CF6F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77" creationId="{3118031A-0F83-484D-AC42-FDD6D89126BE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84" creationId="{1FFA62B7-5590-468C-860C-99AF401DC6A5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91" creationId="{79835AE9-2AA2-450F-BEBD-AB9110A4C6CD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98" creationId="{94A03E78-CCC3-4BCA-9350-A53CB0651AE1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05" creationId="{4BB2DE60-C299-47D5-A286-BBDFF2FBA229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12" creationId="{30ED218C-7704-4D98-9D15-82BAD3586CFE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19" creationId="{535588E2-78A2-4D7B-BAA4-E9BA1B5100FD}"/>
          </ac:grpSpMkLst>
        </pc:grpChg>
        <pc:graphicFrameChg chg="add del">
          <ac:chgData name="Lyndsey Burke" userId="eda88094-4037-4cc1-b03d-4fb7f1cff3f9" providerId="ADAL" clId="{1579A662-CB26-5D48-9852-C49715478FC0}" dt="2020-01-09T12:39:22.827" v="11" actId="478"/>
          <ac:graphicFrameMkLst>
            <pc:docMk/>
            <pc:sldMk cId="3244722875" sldId="412"/>
            <ac:graphicFrameMk id="9" creationId="{00187D9D-D451-41E4-B74E-D99A8709A5D8}"/>
          </ac:graphicFrameMkLst>
        </pc:graphicFrameChg>
      </pc:sldChg>
      <pc:sldChg chg="modSp add">
        <pc:chgData name="Lyndsey Burke" userId="eda88094-4037-4cc1-b03d-4fb7f1cff3f9" providerId="ADAL" clId="{1579A662-CB26-5D48-9852-C49715478FC0}" dt="2020-01-09T12:48:24.785" v="125" actId="207"/>
        <pc:sldMkLst>
          <pc:docMk/>
          <pc:sldMk cId="3709189516" sldId="413"/>
        </pc:sldMkLst>
        <pc:spChg chg="mod">
          <ac:chgData name="Lyndsey Burke" userId="eda88094-4037-4cc1-b03d-4fb7f1cff3f9" providerId="ADAL" clId="{1579A662-CB26-5D48-9852-C49715478FC0}" dt="2020-01-09T12:48:06.149" v="117"/>
          <ac:spMkLst>
            <pc:docMk/>
            <pc:sldMk cId="3709189516" sldId="413"/>
            <ac:spMk id="19" creationId="{5252A847-DE45-4FA3-A1F8-EEBEB845FF8E}"/>
          </ac:spMkLst>
        </pc:spChg>
        <pc:graphicFrameChg chg="modGraphic">
          <ac:chgData name="Lyndsey Burke" userId="eda88094-4037-4cc1-b03d-4fb7f1cff3f9" providerId="ADAL" clId="{1579A662-CB26-5D48-9852-C49715478FC0}" dt="2020-01-09T12:48:24.785" v="125" actId="207"/>
          <ac:graphicFrameMkLst>
            <pc:docMk/>
            <pc:sldMk cId="3709189516" sldId="413"/>
            <ac:graphicFrameMk id="123" creationId="{49E964DF-E412-704E-9473-6F44ADA709B2}"/>
          </ac:graphicFrameMkLst>
        </pc:graphicFrameChg>
      </pc:sldChg>
      <pc:sldChg chg="addSp delSp modSp add del">
        <pc:chgData name="Lyndsey Burke" userId="eda88094-4037-4cc1-b03d-4fb7f1cff3f9" providerId="ADAL" clId="{1579A662-CB26-5D48-9852-C49715478FC0}" dt="2020-01-09T12:52:05.607" v="148" actId="2696"/>
        <pc:sldMkLst>
          <pc:docMk/>
          <pc:sldMk cId="911045713" sldId="414"/>
        </pc:sldMkLst>
        <pc:spChg chg="del">
          <ac:chgData name="Lyndsey Burke" userId="eda88094-4037-4cc1-b03d-4fb7f1cff3f9" providerId="ADAL" clId="{1579A662-CB26-5D48-9852-C49715478FC0}" dt="2020-01-09T12:50:05.913" v="130" actId="478"/>
          <ac:spMkLst>
            <pc:docMk/>
            <pc:sldMk cId="911045713" sldId="414"/>
            <ac:spMk id="2" creationId="{808F7A49-AB5F-4CBC-B5EB-8572F8422D13}"/>
          </ac:spMkLst>
        </pc:spChg>
        <pc:spChg chg="del">
          <ac:chgData name="Lyndsey Burke" userId="eda88094-4037-4cc1-b03d-4fb7f1cff3f9" providerId="ADAL" clId="{1579A662-CB26-5D48-9852-C49715478FC0}" dt="2020-01-09T12:50:05.913" v="130" actId="478"/>
          <ac:spMkLst>
            <pc:docMk/>
            <pc:sldMk cId="911045713" sldId="414"/>
            <ac:spMk id="10" creationId="{369442D5-8CB7-4E15-9154-BB37B3470597}"/>
          </ac:spMkLst>
        </pc:spChg>
        <pc:spChg chg="mod">
          <ac:chgData name="Lyndsey Burke" userId="eda88094-4037-4cc1-b03d-4fb7f1cff3f9" providerId="ADAL" clId="{1579A662-CB26-5D48-9852-C49715478FC0}" dt="2020-01-09T12:50:32.388" v="134" actId="403"/>
          <ac:spMkLst>
            <pc:docMk/>
            <pc:sldMk cId="911045713" sldId="414"/>
            <ac:spMk id="19" creationId="{5252A847-DE45-4FA3-A1F8-EEBEB845FF8E}"/>
          </ac:spMkLst>
        </pc:s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4" creationId="{04AE910E-8A17-4576-9653-E781F220DD94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7" creationId="{03D2DB84-161D-4347-B5D5-92F839DD7DE1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23" creationId="{4946C12E-5EEA-4A48-B73F-FEE174CD7975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28" creationId="{69B7449C-E5F5-404A-B6B0-9E06B5C3D035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35" creationId="{D022F57A-D2D5-4516-80BC-5DEADC3F631D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42" creationId="{40C1199F-C7D0-4194-BE58-94C74531FABB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49" creationId="{FFF54BF5-49D2-4A15-9767-41C1049BEFAE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56" creationId="{5502C877-6A44-42EB-B452-5692B4B1C1B0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63" creationId="{3BA7D334-2D24-4181-B575-F0D41808CE5D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70" creationId="{82B6D68E-51A4-4F55-BD7C-D2F3A536CF6F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77" creationId="{3118031A-0F83-484D-AC42-FDD6D89126BE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84" creationId="{1FFA62B7-5590-468C-860C-99AF401DC6A5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91" creationId="{79835AE9-2AA2-450F-BEBD-AB9110A4C6CD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98" creationId="{94A03E78-CCC3-4BCA-9350-A53CB0651AE1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05" creationId="{4BB2DE60-C299-47D5-A286-BBDFF2FBA229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12" creationId="{30ED218C-7704-4D98-9D15-82BAD3586CFE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20" creationId="{87FB0C7B-C319-F342-8E18-C328E68A4A19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23" creationId="{9CC4C144-C82A-4D40-AD45-9E4FCE49C7AB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30" creationId="{0C681AAA-B48E-B842-8132-6A5B1721E045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37" creationId="{048E5DF2-34D7-1442-959D-20C7CDCCD315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44" creationId="{408E1F5B-34A1-3548-8575-8E63D563B3CD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51" creationId="{8F7FF6C5-B34A-F440-A9D8-17EC2A813795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58" creationId="{2DBC761A-2EA8-764D-8762-9DA1DFF100F0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65" creationId="{B8D567F7-D9B8-0542-A514-3464EE18BF16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72" creationId="{235CBBB9-C066-6848-82F7-60C49C4EC668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79" creationId="{2D8341D1-256F-6A48-8D0D-B19FD6E7769E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86" creationId="{F5CBEBFC-630B-5B44-AA60-EEB0430232B7}"/>
          </ac:grpSpMkLst>
        </pc:grpChg>
        <pc:graphicFrameChg chg="del">
          <ac:chgData name="Lyndsey Burke" userId="eda88094-4037-4cc1-b03d-4fb7f1cff3f9" providerId="ADAL" clId="{1579A662-CB26-5D48-9852-C49715478FC0}" dt="2020-01-09T12:50:05.913" v="130" actId="478"/>
          <ac:graphicFrameMkLst>
            <pc:docMk/>
            <pc:sldMk cId="911045713" sldId="414"/>
            <ac:graphicFrameMk id="9" creationId="{00187D9D-D451-41E4-B74E-D99A8709A5D8}"/>
          </ac:graphicFrameMkLst>
        </pc:graphicFrameChg>
        <pc:graphicFrameChg chg="add">
          <ac:chgData name="Lyndsey Burke" userId="eda88094-4037-4cc1-b03d-4fb7f1cff3f9" providerId="ADAL" clId="{1579A662-CB26-5D48-9852-C49715478FC0}" dt="2020-01-09T12:50:44.774" v="135"/>
          <ac:graphicFrameMkLst>
            <pc:docMk/>
            <pc:sldMk cId="911045713" sldId="414"/>
            <ac:graphicFrameMk id="119" creationId="{E991E8E5-9022-604B-8384-8C74B2E49B52}"/>
          </ac:graphicFrameMkLst>
        </pc:graphicFrameChg>
      </pc:sldChg>
      <pc:sldChg chg="addSp delSp modSp add">
        <pc:chgData name="Lyndsey Burke" userId="eda88094-4037-4cc1-b03d-4fb7f1cff3f9" providerId="ADAL" clId="{1579A662-CB26-5D48-9852-C49715478FC0}" dt="2020-01-09T13:09:54.350" v="429" actId="207"/>
        <pc:sldMkLst>
          <pc:docMk/>
          <pc:sldMk cId="325101169" sldId="415"/>
        </pc:sldMkLst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5" creationId="{734510FC-8CD8-6F4F-8139-B4037B1CF382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6" creationId="{F7902C7C-E8DE-124E-82CA-FBD18DEA5AFE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7" creationId="{120B398B-E1D7-B84D-9BCC-A407F6C7AE7A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8" creationId="{8F80EBFD-C5CC-9044-AC2C-132FFF8D2137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9" creationId="{1AFD9F72-330D-B44F-A752-ABEBB80FE401}"/>
          </ac:spMkLst>
        </pc:s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81" creationId="{C768A8B9-FD73-544B-A56C-734E12B96DEF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88" creationId="{B89AB237-FC31-2E47-BE33-1F26F684A8A8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00" creationId="{484EB7D2-69D6-854C-ADD1-7D198CD2C86C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07" creationId="{3DC922BE-87BD-644C-B964-253471E5815F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14" creationId="{21CAE099-231A-4E4B-A29D-05566219761B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20" creationId="{87FB0C7B-C319-F342-8E18-C328E68A4A19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23" creationId="{9CC4C144-C82A-4D40-AD45-9E4FCE49C7AB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30" creationId="{0C681AAA-B48E-B842-8132-6A5B1721E045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37" creationId="{048E5DF2-34D7-1442-959D-20C7CDCCD315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44" creationId="{408E1F5B-34A1-3548-8575-8E63D563B3CD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51" creationId="{8F7FF6C5-B34A-F440-A9D8-17EC2A813795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58" creationId="{2DBC761A-2EA8-764D-8762-9DA1DFF100F0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65" creationId="{B8D567F7-D9B8-0542-A514-3464EE18BF16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72" creationId="{235CBBB9-C066-6848-82F7-60C49C4EC668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79" creationId="{2D8341D1-256F-6A48-8D0D-B19FD6E7769E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86" creationId="{F5CBEBFC-630B-5B44-AA60-EEB0430232B7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95" creationId="{E78FF967-EF6C-E241-BD0C-1456D7F47B0E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02" creationId="{C7AE0E9C-0213-0C42-BF7F-3BC2062394A6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09" creationId="{D188BA65-CDEA-9745-9871-A32B9C4A7B1A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16" creationId="{8F5E3A55-4682-D647-A12E-A205CF69A5AE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23" creationId="{6793F22F-BE30-D740-8BFC-0ABE318533F4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30" creationId="{3CE7E3BB-8989-BF46-B3CB-DD4DA260922B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37" creationId="{95256770-A740-FC4C-BB49-20F053A84CD4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44" creationId="{0784DBF5-EDDC-5247-956F-7C4635567114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51" creationId="{F13F89A0-63A2-424E-981E-F66570945652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58" creationId="{111E1DE0-ABBC-9749-BB0A-4EBB746C9259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65" creationId="{3D4306D9-12C5-4A46-863F-4AB0E702D2A7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72" creationId="{F12CE1E7-F395-DA42-8590-0BA97103C77C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79" creationId="{49A1BA74-EF60-C041-B006-1DA183A993E0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82" creationId="{442687D2-A483-FE42-949D-7A1562977D7D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89" creationId="{427B619E-2F03-6D4F-97E6-2D01701C779B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94" creationId="{819A1804-BBC6-B849-A308-0CB01F67DC1B}"/>
          </ac:grpSpMkLst>
        </pc:grpChg>
        <pc:graphicFrameChg chg="add modGraphic">
          <ac:chgData name="Lyndsey Burke" userId="eda88094-4037-4cc1-b03d-4fb7f1cff3f9" providerId="ADAL" clId="{1579A662-CB26-5D48-9852-C49715478FC0}" dt="2020-01-09T13:09:54.350" v="429" actId="207"/>
          <ac:graphicFrameMkLst>
            <pc:docMk/>
            <pc:sldMk cId="325101169" sldId="415"/>
            <ac:graphicFrameMk id="80" creationId="{71FBE251-F247-9148-8A7B-E5CD45589974}"/>
          </ac:graphicFrameMkLst>
        </pc:graphicFrameChg>
        <pc:graphicFrameChg chg="del">
          <ac:chgData name="Lyndsey Burke" userId="eda88094-4037-4cc1-b03d-4fb7f1cff3f9" providerId="ADAL" clId="{1579A662-CB26-5D48-9852-C49715478FC0}" dt="2020-01-09T12:51:13.296" v="137" actId="478"/>
          <ac:graphicFrameMkLst>
            <pc:docMk/>
            <pc:sldMk cId="325101169" sldId="415"/>
            <ac:graphicFrameMk id="119" creationId="{E991E8E5-9022-604B-8384-8C74B2E49B52}"/>
          </ac:graphicFrameMkLst>
        </pc:graphicFrameChg>
      </pc:sldChg>
      <pc:sldChg chg="delSp modSp add ord">
        <pc:chgData name="Lyndsey Burke" userId="eda88094-4037-4cc1-b03d-4fb7f1cff3f9" providerId="ADAL" clId="{1579A662-CB26-5D48-9852-C49715478FC0}" dt="2020-01-09T13:09:39.267" v="423" actId="20577"/>
        <pc:sldMkLst>
          <pc:docMk/>
          <pc:sldMk cId="686104029" sldId="416"/>
        </pc:sldMkLst>
        <pc:spChg chg="del">
          <ac:chgData name="Lyndsey Burke" userId="eda88094-4037-4cc1-b03d-4fb7f1cff3f9" providerId="ADAL" clId="{1579A662-CB26-5D48-9852-C49715478FC0}" dt="2020-01-09T12:51:53.991" v="146" actId="478"/>
          <ac:spMkLst>
            <pc:docMk/>
            <pc:sldMk cId="686104029" sldId="416"/>
            <ac:spMk id="96" creationId="{F7902C7C-E8DE-124E-82CA-FBD18DEA5AFE}"/>
          </ac:spMkLst>
        </pc:spChg>
        <pc:spChg chg="del">
          <ac:chgData name="Lyndsey Burke" userId="eda88094-4037-4cc1-b03d-4fb7f1cff3f9" providerId="ADAL" clId="{1579A662-CB26-5D48-9852-C49715478FC0}" dt="2020-01-09T12:51:51.066" v="144" actId="478"/>
          <ac:spMkLst>
            <pc:docMk/>
            <pc:sldMk cId="686104029" sldId="416"/>
            <ac:spMk id="97" creationId="{120B398B-E1D7-B84D-9BCC-A407F6C7AE7A}"/>
          </ac:spMkLst>
        </pc:spChg>
        <pc:spChg chg="del">
          <ac:chgData name="Lyndsey Burke" userId="eda88094-4037-4cc1-b03d-4fb7f1cff3f9" providerId="ADAL" clId="{1579A662-CB26-5D48-9852-C49715478FC0}" dt="2020-01-09T12:51:52.485" v="145" actId="478"/>
          <ac:spMkLst>
            <pc:docMk/>
            <pc:sldMk cId="686104029" sldId="416"/>
            <ac:spMk id="99" creationId="{1AFD9F72-330D-B44F-A752-ABEBB80FE401}"/>
          </ac:spMkLst>
        </pc:s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00" creationId="{484EB7D2-69D6-854C-ADD1-7D198CD2C86C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07" creationId="{3DC922BE-87BD-644C-B964-253471E5815F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14" creationId="{21CAE099-231A-4E4B-A29D-05566219761B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95" creationId="{E78FF967-EF6C-E241-BD0C-1456D7F47B0E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02" creationId="{C7AE0E9C-0213-0C42-BF7F-3BC2062394A6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30" creationId="{3CE7E3BB-8989-BF46-B3CB-DD4DA260922B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37" creationId="{95256770-A740-FC4C-BB49-20F053A84CD4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79" creationId="{49A1BA74-EF60-C041-B006-1DA183A993E0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82" creationId="{442687D2-A483-FE42-949D-7A1562977D7D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89" creationId="{427B619E-2F03-6D4F-97E6-2D01701C779B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94" creationId="{819A1804-BBC6-B849-A308-0CB01F67DC1B}"/>
          </ac:grpSpMkLst>
        </pc:grpChg>
        <pc:graphicFrameChg chg="modGraphic">
          <ac:chgData name="Lyndsey Burke" userId="eda88094-4037-4cc1-b03d-4fb7f1cff3f9" providerId="ADAL" clId="{1579A662-CB26-5D48-9852-C49715478FC0}" dt="2020-01-09T13:09:39.267" v="423" actId="20577"/>
          <ac:graphicFrameMkLst>
            <pc:docMk/>
            <pc:sldMk cId="686104029" sldId="416"/>
            <ac:graphicFrameMk id="80" creationId="{71FBE251-F247-9148-8A7B-E5CD45589974}"/>
          </ac:graphicFrameMkLst>
        </pc:graphicFrameChg>
      </pc:sldChg>
      <pc:sldChg chg="addSp delSp modSp add">
        <pc:chgData name="Lyndsey Burke" userId="eda88094-4037-4cc1-b03d-4fb7f1cff3f9" providerId="ADAL" clId="{1579A662-CB26-5D48-9852-C49715478FC0}" dt="2020-01-09T13:10:09.517" v="430" actId="207"/>
        <pc:sldMkLst>
          <pc:docMk/>
          <pc:sldMk cId="1614620740" sldId="417"/>
        </pc:sldMkLst>
        <pc:spChg chg="mod">
          <ac:chgData name="Lyndsey Burke" userId="eda88094-4037-4cc1-b03d-4fb7f1cff3f9" providerId="ADAL" clId="{1579A662-CB26-5D48-9852-C49715478FC0}" dt="2020-01-09T12:56:26.350" v="183" actId="20577"/>
          <ac:spMkLst>
            <pc:docMk/>
            <pc:sldMk cId="1614620740" sldId="417"/>
            <ac:spMk id="19" creationId="{5252A847-DE45-4FA3-A1F8-EEBEB845FF8E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5" creationId="{734510FC-8CD8-6F4F-8139-B4037B1CF382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6" creationId="{F7902C7C-E8DE-124E-82CA-FBD18DEA5AFE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7" creationId="{120B398B-E1D7-B84D-9BCC-A407F6C7AE7A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8" creationId="{8F80EBFD-C5CC-9044-AC2C-132FFF8D2137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9" creationId="{1AFD9F72-330D-B44F-A752-ABEBB80FE401}"/>
          </ac:spMkLst>
        </pc:s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81" creationId="{C768A8B9-FD73-544B-A56C-734E12B96DEF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88" creationId="{B89AB237-FC31-2E47-BE33-1F26F684A8A8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00" creationId="{484EB7D2-69D6-854C-ADD1-7D198CD2C86C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07" creationId="{3DC922BE-87BD-644C-B964-253471E5815F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14" creationId="{21CAE099-231A-4E4B-A29D-05566219761B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54" creationId="{929DE4F0-E6E8-184A-9DF6-35D8CF762B7B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58" creationId="{F05116FD-60E9-324A-932C-060AF87516F4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63" creationId="{64E78183-70DC-8349-BB44-2E53CDBB0EAA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70" creationId="{38F9FB14-208D-1947-A0D4-D533E014D431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77" creationId="{1FD757E9-00BF-4F4F-AEEA-E2D4DD6FF0D7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84" creationId="{58806DE4-19BD-2748-BF9D-4381619E2348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91" creationId="{B79CF38A-464C-8742-BFFD-5F5A55F65358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95" creationId="{E78FF967-EF6C-E241-BD0C-1456D7F47B0E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02" creationId="{C7AE0E9C-0213-0C42-BF7F-3BC2062394A6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09" creationId="{D188BA65-CDEA-9745-9871-A32B9C4A7B1A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16" creationId="{8F5E3A55-4682-D647-A12E-A205CF69A5AE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23" creationId="{6793F22F-BE30-D740-8BFC-0ABE318533F4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30" creationId="{3CE7E3BB-8989-BF46-B3CB-DD4DA260922B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37" creationId="{95256770-A740-FC4C-BB49-20F053A84CD4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44" creationId="{0784DBF5-EDDC-5247-956F-7C4635567114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51" creationId="{F13F89A0-63A2-424E-981E-F66570945652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58" creationId="{111E1DE0-ABBC-9749-BB0A-4EBB746C9259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65" creationId="{3D4306D9-12C5-4A46-863F-4AB0E702D2A7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72" creationId="{F12CE1E7-F395-DA42-8590-0BA97103C77C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79" creationId="{49A1BA74-EF60-C041-B006-1DA183A993E0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82" creationId="{442687D2-A483-FE42-949D-7A1562977D7D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89" creationId="{427B619E-2F03-6D4F-97E6-2D01701C779B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94" creationId="{819A1804-BBC6-B849-A308-0CB01F67DC1B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06" creationId="{DBC84946-DF2D-2942-B676-6779CF421E2E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13" creationId="{7C26CE6F-86D9-4E4D-BF29-B484AC454FCF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20" creationId="{6C4B4023-F4A8-9A4E-B2DC-BCAA469996DF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27" creationId="{48461BE4-9D15-4748-875F-E60462BB8138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34" creationId="{4D6571C5-175A-654E-9580-88D33A774774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39" creationId="{9609DA91-9AE5-9A4D-9B1F-7303E8D9FAEE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46" creationId="{D8EA02F8-1C2A-144E-AECF-F60CBDD18736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53" creationId="{7D958ADF-377C-1F45-AACA-70B2F5EF6532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60" creationId="{96477EF3-7022-714D-AC2B-C0E35B872D17}"/>
          </ac:grpSpMkLst>
        </pc:grpChg>
        <pc:graphicFrameChg chg="del">
          <ac:chgData name="Lyndsey Burke" userId="eda88094-4037-4cc1-b03d-4fb7f1cff3f9" providerId="ADAL" clId="{1579A662-CB26-5D48-9852-C49715478FC0}" dt="2020-01-09T12:52:22.267" v="150" actId="478"/>
          <ac:graphicFrameMkLst>
            <pc:docMk/>
            <pc:sldMk cId="1614620740" sldId="417"/>
            <ac:graphicFrameMk id="80" creationId="{71FBE251-F247-9148-8A7B-E5CD45589974}"/>
          </ac:graphicFrameMkLst>
        </pc:graphicFrameChg>
        <pc:graphicFrameChg chg="add mod modGraphic">
          <ac:chgData name="Lyndsey Burke" userId="eda88094-4037-4cc1-b03d-4fb7f1cff3f9" providerId="ADAL" clId="{1579A662-CB26-5D48-9852-C49715478FC0}" dt="2020-01-09T13:10:09.517" v="430" actId="207"/>
          <ac:graphicFrameMkLst>
            <pc:docMk/>
            <pc:sldMk cId="1614620740" sldId="417"/>
            <ac:graphicFrameMk id="153" creationId="{A1189255-275A-BF43-B88E-4EED77FF7770}"/>
          </ac:graphicFrameMkLst>
        </pc:graphicFrameChg>
      </pc:sldChg>
      <pc:sldChg chg="addSp delSp modSp add ord">
        <pc:chgData name="Lyndsey Burke" userId="eda88094-4037-4cc1-b03d-4fb7f1cff3f9" providerId="ADAL" clId="{1579A662-CB26-5D48-9852-C49715478FC0}" dt="2020-01-09T13:04:20.396" v="367" actId="120"/>
        <pc:sldMkLst>
          <pc:docMk/>
          <pc:sldMk cId="465308791" sldId="418"/>
        </pc:sldMkLst>
        <pc:spChg chg="mod">
          <ac:chgData name="Lyndsey Burke" userId="eda88094-4037-4cc1-b03d-4fb7f1cff3f9" providerId="ADAL" clId="{1579A662-CB26-5D48-9852-C49715478FC0}" dt="2020-01-09T13:04:20.396" v="367" actId="120"/>
          <ac:spMkLst>
            <pc:docMk/>
            <pc:sldMk cId="465308791" sldId="418"/>
            <ac:spMk id="19" creationId="{5252A847-DE45-4FA3-A1F8-EEBEB845FF8E}"/>
          </ac:spMkLst>
        </pc:spChg>
        <pc:spChg chg="add">
          <ac:chgData name="Lyndsey Burke" userId="eda88094-4037-4cc1-b03d-4fb7f1cff3f9" providerId="ADAL" clId="{1579A662-CB26-5D48-9852-C49715478FC0}" dt="2020-01-09T12:58:33.282" v="222"/>
          <ac:spMkLst>
            <pc:docMk/>
            <pc:sldMk cId="465308791" sldId="418"/>
            <ac:spMk id="119" creationId="{E761A237-5641-A54A-B949-EDEEE35243EE}"/>
          </ac:spMkLst>
        </pc:spChg>
        <pc:spChg chg="del topLvl">
          <ac:chgData name="Lyndsey Burke" userId="eda88094-4037-4cc1-b03d-4fb7f1cff3f9" providerId="ADAL" clId="{1579A662-CB26-5D48-9852-C49715478FC0}" dt="2020-01-09T13:00:46.777" v="300" actId="478"/>
          <ac:spMkLst>
            <pc:docMk/>
            <pc:sldMk cId="465308791" sldId="418"/>
            <ac:spMk id="143" creationId="{0A903EE6-5B6E-0242-93DC-5842909232AD}"/>
          </ac:spMkLst>
        </pc:spChg>
        <pc:spChg chg="del">
          <ac:chgData name="Lyndsey Burke" userId="eda88094-4037-4cc1-b03d-4fb7f1cff3f9" providerId="ADAL" clId="{1579A662-CB26-5D48-9852-C49715478FC0}" dt="2020-01-09T13:02:36.617" v="341" actId="478"/>
          <ac:spMkLst>
            <pc:docMk/>
            <pc:sldMk cId="465308791" sldId="418"/>
            <ac:spMk id="198" creationId="{FA43EB3B-D640-D445-A42C-F6B6F2B1FB06}"/>
          </ac:spMkLst>
        </pc:spChg>
        <pc:grpChg chg="add del">
          <ac:chgData name="Lyndsey Burke" userId="eda88094-4037-4cc1-b03d-4fb7f1cff3f9" providerId="ADAL" clId="{1579A662-CB26-5D48-9852-C49715478FC0}" dt="2020-01-09T13:01:20.571" v="305" actId="478"/>
          <ac:grpSpMkLst>
            <pc:docMk/>
            <pc:sldMk cId="465308791" sldId="418"/>
            <ac:grpSpMk id="9" creationId="{1FBBBB91-2ABA-964A-A436-EDD2789F70E1}"/>
          </ac:grpSpMkLst>
        </pc:grpChg>
        <pc:grpChg chg="add del">
          <ac:chgData name="Lyndsey Burke" userId="eda88094-4037-4cc1-b03d-4fb7f1cff3f9" providerId="ADAL" clId="{1579A662-CB26-5D48-9852-C49715478FC0}" dt="2020-01-09T13:00:57.517" v="303" actId="478"/>
          <ac:grpSpMkLst>
            <pc:docMk/>
            <pc:sldMk cId="465308791" sldId="418"/>
            <ac:grpSpMk id="13" creationId="{C791F8D9-8AD8-1A45-B599-BDF0A54B3376}"/>
          </ac:grpSpMkLst>
        </pc:grpChg>
        <pc:grpChg chg="add del">
          <ac:chgData name="Lyndsey Burke" userId="eda88094-4037-4cc1-b03d-4fb7f1cff3f9" providerId="ADAL" clId="{1579A662-CB26-5D48-9852-C49715478FC0}" dt="2020-01-09T12:59:46.139" v="234" actId="478"/>
          <ac:grpSpMkLst>
            <pc:docMk/>
            <pc:sldMk cId="465308791" sldId="418"/>
            <ac:grpSpMk id="20" creationId="{DC47AF89-44C8-D44C-B31C-091751A4A4F1}"/>
          </ac:grpSpMkLst>
        </pc:grpChg>
        <pc:grpChg chg="add del">
          <ac:chgData name="Lyndsey Burke" userId="eda88094-4037-4cc1-b03d-4fb7f1cff3f9" providerId="ADAL" clId="{1579A662-CB26-5D48-9852-C49715478FC0}" dt="2020-01-09T12:59:45.089" v="233" actId="478"/>
          <ac:grpSpMkLst>
            <pc:docMk/>
            <pc:sldMk cId="465308791" sldId="418"/>
            <ac:grpSpMk id="27" creationId="{4FB88A27-8F45-AC41-B6D2-C67E65A1CD33}"/>
          </ac:grpSpMkLst>
        </pc:grpChg>
        <pc:grpChg chg="add del">
          <ac:chgData name="Lyndsey Burke" userId="eda88094-4037-4cc1-b03d-4fb7f1cff3f9" providerId="ADAL" clId="{1579A662-CB26-5D48-9852-C49715478FC0}" dt="2020-01-09T13:01:23.291" v="306" actId="478"/>
          <ac:grpSpMkLst>
            <pc:docMk/>
            <pc:sldMk cId="465308791" sldId="418"/>
            <ac:grpSpMk id="34" creationId="{0BDFBF70-1BE2-B244-A215-1FFFC612E620}"/>
          </ac:grpSpMkLst>
        </pc:grpChg>
        <pc:grpChg chg="add del">
          <ac:chgData name="Lyndsey Burke" userId="eda88094-4037-4cc1-b03d-4fb7f1cff3f9" providerId="ADAL" clId="{1579A662-CB26-5D48-9852-C49715478FC0}" dt="2020-01-09T13:00:55.660" v="301" actId="478"/>
          <ac:grpSpMkLst>
            <pc:docMk/>
            <pc:sldMk cId="465308791" sldId="418"/>
            <ac:grpSpMk id="41" creationId="{1AD9A859-720A-AF4D-B073-6B6DDA818CA7}"/>
          </ac:grpSpMkLst>
        </pc:grpChg>
        <pc:grpChg chg="add del">
          <ac:chgData name="Lyndsey Burke" userId="eda88094-4037-4cc1-b03d-4fb7f1cff3f9" providerId="ADAL" clId="{1579A662-CB26-5D48-9852-C49715478FC0}" dt="2020-01-09T13:02:50.624" v="347" actId="478"/>
          <ac:grpSpMkLst>
            <pc:docMk/>
            <pc:sldMk cId="465308791" sldId="418"/>
            <ac:grpSpMk id="48" creationId="{60729564-F3B3-A349-919F-667DD099163D}"/>
          </ac:grpSpMkLst>
        </pc:grpChg>
        <pc:grpChg chg="add del">
          <ac:chgData name="Lyndsey Burke" userId="eda88094-4037-4cc1-b03d-4fb7f1cff3f9" providerId="ADAL" clId="{1579A662-CB26-5D48-9852-C49715478FC0}" dt="2020-01-09T12:59:52.683" v="237" actId="478"/>
          <ac:grpSpMkLst>
            <pc:docMk/>
            <pc:sldMk cId="465308791" sldId="418"/>
            <ac:grpSpMk id="55" creationId="{079BD44D-7BF7-2A41-AEAD-02C114753B9B}"/>
          </ac:grpSpMkLst>
        </pc:grpChg>
        <pc:grpChg chg="add del">
          <ac:chgData name="Lyndsey Burke" userId="eda88094-4037-4cc1-b03d-4fb7f1cff3f9" providerId="ADAL" clId="{1579A662-CB26-5D48-9852-C49715478FC0}" dt="2020-01-09T13:01:29.776" v="309" actId="478"/>
          <ac:grpSpMkLst>
            <pc:docMk/>
            <pc:sldMk cId="465308791" sldId="418"/>
            <ac:grpSpMk id="62" creationId="{DBD2C2EA-A025-DF48-8986-1554DC1C92BC}"/>
          </ac:grpSpMkLst>
        </pc:grpChg>
        <pc:grpChg chg="add del">
          <ac:chgData name="Lyndsey Burke" userId="eda88094-4037-4cc1-b03d-4fb7f1cff3f9" providerId="ADAL" clId="{1579A662-CB26-5D48-9852-C49715478FC0}" dt="2020-01-09T13:01:25.749" v="307" actId="478"/>
          <ac:grpSpMkLst>
            <pc:docMk/>
            <pc:sldMk cId="465308791" sldId="418"/>
            <ac:grpSpMk id="69" creationId="{18DAC6C2-4FCD-A340-A5AA-285B33BEC5EC}"/>
          </ac:grpSpMkLst>
        </pc:grpChg>
        <pc:grpChg chg="add del">
          <ac:chgData name="Lyndsey Burke" userId="eda88094-4037-4cc1-b03d-4fb7f1cff3f9" providerId="ADAL" clId="{1579A662-CB26-5D48-9852-C49715478FC0}" dt="2020-01-09T13:00:56.600" v="302" actId="478"/>
          <ac:grpSpMkLst>
            <pc:docMk/>
            <pc:sldMk cId="465308791" sldId="418"/>
            <ac:grpSpMk id="76" creationId="{63C8EA64-A774-6545-9E2A-ACB9C71B0EB9}"/>
          </ac:grpSpMkLst>
        </pc:grpChg>
        <pc:grpChg chg="add del">
          <ac:chgData name="Lyndsey Burke" userId="eda88094-4037-4cc1-b03d-4fb7f1cff3f9" providerId="ADAL" clId="{1579A662-CB26-5D48-9852-C49715478FC0}" dt="2020-01-09T13:02:49.643" v="346" actId="478"/>
          <ac:grpSpMkLst>
            <pc:docMk/>
            <pc:sldMk cId="465308791" sldId="418"/>
            <ac:grpSpMk id="83" creationId="{41C51811-CFD1-B446-BA73-C28E34515754}"/>
          </ac:grpSpMkLst>
        </pc:grpChg>
        <pc:grpChg chg="add del">
          <ac:chgData name="Lyndsey Burke" userId="eda88094-4037-4cc1-b03d-4fb7f1cff3f9" providerId="ADAL" clId="{1579A662-CB26-5D48-9852-C49715478FC0}" dt="2020-01-09T13:02:48.613" v="345" actId="478"/>
          <ac:grpSpMkLst>
            <pc:docMk/>
            <pc:sldMk cId="465308791" sldId="418"/>
            <ac:grpSpMk id="90" creationId="{F4CB4FAC-F038-D147-877A-790C8CFFA343}"/>
          </ac:grpSpMkLst>
        </pc:grpChg>
        <pc:grpChg chg="add del">
          <ac:chgData name="Lyndsey Burke" userId="eda88094-4037-4cc1-b03d-4fb7f1cff3f9" providerId="ADAL" clId="{1579A662-CB26-5D48-9852-C49715478FC0}" dt="2020-01-09T13:02:47.465" v="344" actId="478"/>
          <ac:grpSpMkLst>
            <pc:docMk/>
            <pc:sldMk cId="465308791" sldId="418"/>
            <ac:grpSpMk id="97" creationId="{A11AF6D5-8196-F24C-B318-E6763246C621}"/>
          </ac:grpSpMkLst>
        </pc:grpChg>
        <pc:grpChg chg="add del">
          <ac:chgData name="Lyndsey Burke" userId="eda88094-4037-4cc1-b03d-4fb7f1cff3f9" providerId="ADAL" clId="{1579A662-CB26-5D48-9852-C49715478FC0}" dt="2020-01-09T13:01:27.846" v="308" actId="478"/>
          <ac:grpSpMkLst>
            <pc:docMk/>
            <pc:sldMk cId="465308791" sldId="418"/>
            <ac:grpSpMk id="104" creationId="{2F507C5E-864C-B647-AF03-182EA3D29CBC}"/>
          </ac:grpSpMkLst>
        </pc:grpChg>
        <pc:grpChg chg="add del">
          <ac:chgData name="Lyndsey Burke" userId="eda88094-4037-4cc1-b03d-4fb7f1cff3f9" providerId="ADAL" clId="{1579A662-CB26-5D48-9852-C49715478FC0}" dt="2020-01-09T13:02:46.332" v="343" actId="478"/>
          <ac:grpSpMkLst>
            <pc:docMk/>
            <pc:sldMk cId="465308791" sldId="418"/>
            <ac:grpSpMk id="111" creationId="{1E41F935-A39A-8B4F-A817-D34DDC01913B}"/>
          </ac:grpSpMkLst>
        </pc:grpChg>
        <pc:grpChg chg="add mod">
          <ac:chgData name="Lyndsey Burke" userId="eda88094-4037-4cc1-b03d-4fb7f1cff3f9" providerId="ADAL" clId="{1579A662-CB26-5D48-9852-C49715478FC0}" dt="2020-01-09T12:59:59.742" v="268" actId="1038"/>
          <ac:grpSpMkLst>
            <pc:docMk/>
            <pc:sldMk cId="465308791" sldId="418"/>
            <ac:grpSpMk id="120" creationId="{633EB5FF-94CF-1A41-B081-2EEDD485BF73}"/>
          </ac:grpSpMkLst>
        </pc:grpChg>
        <pc:grpChg chg="add mod">
          <ac:chgData name="Lyndsey Burke" userId="eda88094-4037-4cc1-b03d-4fb7f1cff3f9" providerId="ADAL" clId="{1579A662-CB26-5D48-9852-C49715478FC0}" dt="2020-01-09T13:00:15.470" v="283" actId="1037"/>
          <ac:grpSpMkLst>
            <pc:docMk/>
            <pc:sldMk cId="465308791" sldId="418"/>
            <ac:grpSpMk id="127" creationId="{2724CE8E-E628-3349-A56B-EF661423417A}"/>
          </ac:grpSpMkLst>
        </pc:grpChg>
        <pc:grpChg chg="add mod">
          <ac:chgData name="Lyndsey Burke" userId="eda88094-4037-4cc1-b03d-4fb7f1cff3f9" providerId="ADAL" clId="{1579A662-CB26-5D48-9852-C49715478FC0}" dt="2020-01-09T13:00:22.900" v="295" actId="1037"/>
          <ac:grpSpMkLst>
            <pc:docMk/>
            <pc:sldMk cId="465308791" sldId="418"/>
            <ac:grpSpMk id="134" creationId="{E7FA3B10-BAD2-4A4A-B948-26415B44E3F3}"/>
          </ac:grpSpMkLst>
        </pc:grpChg>
        <pc:grpChg chg="add del mod">
          <ac:chgData name="Lyndsey Burke" userId="eda88094-4037-4cc1-b03d-4fb7f1cff3f9" providerId="ADAL" clId="{1579A662-CB26-5D48-9852-C49715478FC0}" dt="2020-01-09T13:00:46.777" v="300" actId="478"/>
          <ac:grpSpMkLst>
            <pc:docMk/>
            <pc:sldMk cId="465308791" sldId="418"/>
            <ac:grpSpMk id="141" creationId="{8DD0D294-2AD4-9243-B512-73DBFD61966C}"/>
          </ac:grpSpMkLst>
        </pc:grpChg>
        <pc:grpChg chg="del mod topLvl">
          <ac:chgData name="Lyndsey Burke" userId="eda88094-4037-4cc1-b03d-4fb7f1cff3f9" providerId="ADAL" clId="{1579A662-CB26-5D48-9852-C49715478FC0}" dt="2020-01-09T13:02:39.200" v="342" actId="478"/>
          <ac:grpSpMkLst>
            <pc:docMk/>
            <pc:sldMk cId="465308791" sldId="418"/>
            <ac:grpSpMk id="142" creationId="{ED74CFF7-880A-F54F-8D5F-B0FCE8EFBCB0}"/>
          </ac:grpSpMkLst>
        </pc:grpChg>
        <pc:grpChg chg="add 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48" creationId="{24A7E542-DE9B-9D46-8C11-2ED364A08089}"/>
          </ac:grpSpMkLst>
        </pc:grpChg>
        <pc:grpChg chg="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49" creationId="{3E51A357-9744-EA41-8707-F233329C428F}"/>
          </ac:grpSpMkLst>
        </pc:grpChg>
        <pc:grpChg chg="add 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55" creationId="{EBC177A2-D417-BB4A-8552-A70C983A1275}"/>
          </ac:grpSpMkLst>
        </pc:grpChg>
        <pc:grpChg chg="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56" creationId="{AF57C504-D98C-A349-A442-F0D59436B566}"/>
          </ac:grpSpMkLst>
        </pc:grpChg>
        <pc:grpChg chg="add 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62" creationId="{AB9E9D91-A58A-7E4A-96E6-C8E447CC3D6E}"/>
          </ac:grpSpMkLst>
        </pc:grpChg>
        <pc:grpChg chg="add mod">
          <ac:chgData name="Lyndsey Burke" userId="eda88094-4037-4cc1-b03d-4fb7f1cff3f9" providerId="ADAL" clId="{1579A662-CB26-5D48-9852-C49715478FC0}" dt="2020-01-09T13:01:56.314" v="316" actId="1035"/>
          <ac:grpSpMkLst>
            <pc:docMk/>
            <pc:sldMk cId="465308791" sldId="418"/>
            <ac:grpSpMk id="167" creationId="{D26BEC99-9514-6343-88D2-A0580D5A3B37}"/>
          </ac:grpSpMkLst>
        </pc:grpChg>
        <pc:grpChg chg="mod">
          <ac:chgData name="Lyndsey Burke" userId="eda88094-4037-4cc1-b03d-4fb7f1cff3f9" providerId="ADAL" clId="{1579A662-CB26-5D48-9852-C49715478FC0}" dt="2020-01-09T13:01:50.438" v="310" actId="571"/>
          <ac:grpSpMkLst>
            <pc:docMk/>
            <pc:sldMk cId="465308791" sldId="418"/>
            <ac:grpSpMk id="168" creationId="{4F8829A2-744A-9542-8513-1CCE6044A48C}"/>
          </ac:grpSpMkLst>
        </pc:grpChg>
        <pc:grpChg chg="add mod">
          <ac:chgData name="Lyndsey Burke" userId="eda88094-4037-4cc1-b03d-4fb7f1cff3f9" providerId="ADAL" clId="{1579A662-CB26-5D48-9852-C49715478FC0}" dt="2020-01-09T13:01:56.314" v="316" actId="1035"/>
          <ac:grpSpMkLst>
            <pc:docMk/>
            <pc:sldMk cId="465308791" sldId="418"/>
            <ac:grpSpMk id="174" creationId="{7224210D-1125-E84F-BE87-95EE8C69078D}"/>
          </ac:grpSpMkLst>
        </pc:grpChg>
        <pc:grpChg chg="mod">
          <ac:chgData name="Lyndsey Burke" userId="eda88094-4037-4cc1-b03d-4fb7f1cff3f9" providerId="ADAL" clId="{1579A662-CB26-5D48-9852-C49715478FC0}" dt="2020-01-09T13:01:50.438" v="310" actId="571"/>
          <ac:grpSpMkLst>
            <pc:docMk/>
            <pc:sldMk cId="465308791" sldId="418"/>
            <ac:grpSpMk id="175" creationId="{CE6AA5A5-E9D3-F848-842D-CE7064A5BE40}"/>
          </ac:grpSpMkLst>
        </pc:grpChg>
        <pc:grpChg chg="add mod">
          <ac:chgData name="Lyndsey Burke" userId="eda88094-4037-4cc1-b03d-4fb7f1cff3f9" providerId="ADAL" clId="{1579A662-CB26-5D48-9852-C49715478FC0}" dt="2020-01-09T13:02:09.356" v="321" actId="1038"/>
          <ac:grpSpMkLst>
            <pc:docMk/>
            <pc:sldMk cId="465308791" sldId="418"/>
            <ac:grpSpMk id="181" creationId="{84AC6297-CF96-6549-9AE1-C4B75574E276}"/>
          </ac:grpSpMkLst>
        </pc:grpChg>
        <pc:grpChg chg="mod">
          <ac:chgData name="Lyndsey Burke" userId="eda88094-4037-4cc1-b03d-4fb7f1cff3f9" providerId="ADAL" clId="{1579A662-CB26-5D48-9852-C49715478FC0}" dt="2020-01-09T13:02:04.855" v="317" actId="571"/>
          <ac:grpSpMkLst>
            <pc:docMk/>
            <pc:sldMk cId="465308791" sldId="418"/>
            <ac:grpSpMk id="182" creationId="{9898D5A2-A406-3A4D-8F25-407E86186C3B}"/>
          </ac:grpSpMkLst>
        </pc:grpChg>
        <pc:grpChg chg="add mod">
          <ac:chgData name="Lyndsey Burke" userId="eda88094-4037-4cc1-b03d-4fb7f1cff3f9" providerId="ADAL" clId="{1579A662-CB26-5D48-9852-C49715478FC0}" dt="2020-01-09T13:02:09.356" v="321" actId="1038"/>
          <ac:grpSpMkLst>
            <pc:docMk/>
            <pc:sldMk cId="465308791" sldId="418"/>
            <ac:grpSpMk id="188" creationId="{11424D41-112F-D94B-973A-05CDD67147E8}"/>
          </ac:grpSpMkLst>
        </pc:grpChg>
        <pc:grpChg chg="mod">
          <ac:chgData name="Lyndsey Burke" userId="eda88094-4037-4cc1-b03d-4fb7f1cff3f9" providerId="ADAL" clId="{1579A662-CB26-5D48-9852-C49715478FC0}" dt="2020-01-09T13:02:04.855" v="317" actId="571"/>
          <ac:grpSpMkLst>
            <pc:docMk/>
            <pc:sldMk cId="465308791" sldId="418"/>
            <ac:grpSpMk id="189" creationId="{BE7ED9D1-1879-2B4E-9AEE-BB17D7C09405}"/>
          </ac:grpSpMkLst>
        </pc:grpChg>
        <pc:grpChg chg="add mod">
          <ac:chgData name="Lyndsey Burke" userId="eda88094-4037-4cc1-b03d-4fb7f1cff3f9" providerId="ADAL" clId="{1579A662-CB26-5D48-9852-C49715478FC0}" dt="2020-01-09T13:02:32.311" v="340" actId="1038"/>
          <ac:grpSpMkLst>
            <pc:docMk/>
            <pc:sldMk cId="465308791" sldId="418"/>
            <ac:grpSpMk id="195" creationId="{5E631CEE-5528-9842-AE05-D80B7398D463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0" creationId="{D1CA9543-9673-BA42-8CA5-72AB8319191A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1" creationId="{A0EDA8AF-9F80-6B43-80ED-C438BF7C949A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7" creationId="{545C5061-775F-444E-BABC-ADE2277072C2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8" creationId="{4B2DA491-EFCD-6441-A905-2275402F8AFD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14" creationId="{F9967F06-956D-9647-AD81-F47768F8060F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15" creationId="{A4214A9A-29AD-4044-BCDF-BE65B4C9B484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21" creationId="{5098B08B-6A98-DD43-B4F5-E9C9FBE5F253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22" creationId="{D37323EC-D2B2-784F-9B3A-B5D8B99A1E31}"/>
          </ac:grpSpMkLst>
        </pc:grpChg>
        <pc:grpChg chg="add mod">
          <ac:chgData name="Lyndsey Burke" userId="eda88094-4037-4cc1-b03d-4fb7f1cff3f9" providerId="ADAL" clId="{1579A662-CB26-5D48-9852-C49715478FC0}" dt="2020-01-09T13:03:21.834" v="350" actId="1038"/>
          <ac:grpSpMkLst>
            <pc:docMk/>
            <pc:sldMk cId="465308791" sldId="418"/>
            <ac:grpSpMk id="228" creationId="{FC939BE2-1634-7844-97B1-7A4D24A44170}"/>
          </ac:grpSpMkLst>
        </pc:grpChg>
        <pc:grpChg chg="mod">
          <ac:chgData name="Lyndsey Burke" userId="eda88094-4037-4cc1-b03d-4fb7f1cff3f9" providerId="ADAL" clId="{1579A662-CB26-5D48-9852-C49715478FC0}" dt="2020-01-09T13:03:20.394" v="349" actId="571"/>
          <ac:grpSpMkLst>
            <pc:docMk/>
            <pc:sldMk cId="465308791" sldId="418"/>
            <ac:grpSpMk id="229" creationId="{47EC6906-5D8E-2C4D-BD58-A0EF95E3E463}"/>
          </ac:grpSpMkLst>
        </pc:grpChg>
        <pc:graphicFrameChg chg="add del">
          <ac:chgData name="Lyndsey Burke" userId="eda88094-4037-4cc1-b03d-4fb7f1cff3f9" providerId="ADAL" clId="{1579A662-CB26-5D48-9852-C49715478FC0}" dt="2020-01-09T12:59:48.903" v="236" actId="478"/>
          <ac:graphicFrameMkLst>
            <pc:docMk/>
            <pc:sldMk cId="465308791" sldId="418"/>
            <ac:graphicFrameMk id="6" creationId="{871170A8-1E1E-9743-AC54-FCD643E31246}"/>
          </ac:graphicFrameMkLst>
        </pc:graphicFrameChg>
        <pc:picChg chg="add">
          <ac:chgData name="Lyndsey Burke" userId="eda88094-4037-4cc1-b03d-4fb7f1cff3f9" providerId="ADAL" clId="{1579A662-CB26-5D48-9852-C49715478FC0}" dt="2020-01-09T12:58:33.282" v="222"/>
          <ac:picMkLst>
            <pc:docMk/>
            <pc:sldMk cId="465308791" sldId="418"/>
            <ac:picMk id="118" creationId="{09DE178F-8EDB-FF45-9937-3618D599B150}"/>
          </ac:picMkLst>
        </pc:picChg>
      </pc:sldChg>
      <pc:sldChg chg="addSp delSp modSp add">
        <pc:chgData name="Lyndsey Burke" userId="eda88094-4037-4cc1-b03d-4fb7f1cff3f9" providerId="ADAL" clId="{1579A662-CB26-5D48-9852-C49715478FC0}" dt="2020-01-09T13:10:16.150" v="431" actId="207"/>
        <pc:sldMkLst>
          <pc:docMk/>
          <pc:sldMk cId="3849269029" sldId="419"/>
        </pc:sldMkLst>
        <pc:spChg chg="mod">
          <ac:chgData name="Lyndsey Burke" userId="eda88094-4037-4cc1-b03d-4fb7f1cff3f9" providerId="ADAL" clId="{1579A662-CB26-5D48-9852-C49715478FC0}" dt="2020-01-09T12:56:58.562" v="211" actId="20577"/>
          <ac:spMkLst>
            <pc:docMk/>
            <pc:sldMk cId="3849269029" sldId="419"/>
            <ac:spMk id="19" creationId="{5252A847-DE45-4FA3-A1F8-EEBEB845FF8E}"/>
          </ac:spMkLst>
        </pc:s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13" creationId="{981931EF-E98B-9849-AF3D-122819C31446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17" creationId="{764CA16E-63B6-A34C-98C6-614152E1A169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22" creationId="{F49E3B6E-ED23-1447-9EFE-F742C06DACA3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23" creationId="{DD24F7D3-8798-164E-9430-62848A4A818E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29" creationId="{F538B0B5-9946-F14B-8127-71614B7928F0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30" creationId="{C7B7FFB3-25E2-504A-94A6-B46AD36AFFEF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36" creationId="{0E2B0C5C-8B5F-5F4F-8474-1C4D7AA4B58E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37" creationId="{4AF685EF-54EB-AC42-B898-50EB792000C4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43" creationId="{833CDA2D-5658-9248-A35C-E7DF95E0154C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44" creationId="{75BDBD85-534D-6E4C-9F93-FD1AB93F067C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50" creationId="{263CDF53-BD64-F645-9998-3D70A380B508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51" creationId="{06157A9A-B5B6-FD4B-9AFD-6667DDC57C4A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97" creationId="{026FEFFF-265B-094D-BB19-5C0D2434B311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98" creationId="{8675BAA0-DB81-0143-A83B-08BFB5EA8086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04" creationId="{9EE19CCD-CABB-9748-8924-29E4A443C04B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05" creationId="{A538CADB-A575-E14F-B305-24BEEEAAD1DC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11" creationId="{3DF8B648-3CAB-9B42-B68D-4FE395F60958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12" creationId="{AAC9E7FC-D592-1441-AC7F-E4271B24E2F3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18" creationId="{DD332B3A-A7BC-A146-85F4-575778AF9A4E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19" creationId="{A65EEEF7-E017-E744-9D3B-232D948F7855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25" creationId="{EA413F5D-A3F2-374D-A990-90D4F480C9AB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30" creationId="{1CE695D5-BA24-B848-B3C0-E43B1DF24426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31" creationId="{AB8A883B-01BA-FB4F-8987-6D8EF620E52D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37" creationId="{975DB10E-0419-0042-9F3B-661DA683DC79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38" creationId="{F5AEFB6E-EE43-DA47-90C9-B8F034F80114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44" creationId="{F1B00708-B36C-5645-992F-98E182D10500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45" creationId="{8890792F-FC9E-0049-8649-0F4F28695E05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51" creationId="{D584C5FB-28A5-E541-AFBF-00BE83E0B29D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52" creationId="{AA7B888D-F680-C44F-9D41-D367E9C13FC0}"/>
          </ac:grpSpMkLst>
        </pc:grpChg>
        <pc:graphicFrameChg chg="add del">
          <ac:chgData name="Lyndsey Burke" userId="eda88094-4037-4cc1-b03d-4fb7f1cff3f9" providerId="ADAL" clId="{1579A662-CB26-5D48-9852-C49715478FC0}" dt="2020-01-09T12:56:52.783" v="187"/>
          <ac:graphicFrameMkLst>
            <pc:docMk/>
            <pc:sldMk cId="3849269029" sldId="419"/>
            <ac:graphicFrameMk id="112" creationId="{67836DBF-63DC-534D-8F42-A3FB95D91267}"/>
          </ac:graphicFrameMkLst>
        </pc:graphicFrameChg>
        <pc:graphicFrameChg chg="modGraphic">
          <ac:chgData name="Lyndsey Burke" userId="eda88094-4037-4cc1-b03d-4fb7f1cff3f9" providerId="ADAL" clId="{1579A662-CB26-5D48-9852-C49715478FC0}" dt="2020-01-09T13:10:16.150" v="431" actId="207"/>
          <ac:graphicFrameMkLst>
            <pc:docMk/>
            <pc:sldMk cId="3849269029" sldId="419"/>
            <ac:graphicFrameMk id="153" creationId="{A1189255-275A-BF43-B88E-4EED77FF7770}"/>
          </ac:graphicFrameMkLst>
        </pc:graphicFrameChg>
      </pc:sldChg>
      <pc:sldChg chg="modSp add">
        <pc:chgData name="Lyndsey Burke" userId="eda88094-4037-4cc1-b03d-4fb7f1cff3f9" providerId="ADAL" clId="{1579A662-CB26-5D48-9852-C49715478FC0}" dt="2020-01-09T13:03:47.630" v="354" actId="6549"/>
        <pc:sldMkLst>
          <pc:docMk/>
          <pc:sldMk cId="1302934840" sldId="420"/>
        </pc:sldMkLst>
        <pc:spChg chg="mod">
          <ac:chgData name="Lyndsey Burke" userId="eda88094-4037-4cc1-b03d-4fb7f1cff3f9" providerId="ADAL" clId="{1579A662-CB26-5D48-9852-C49715478FC0}" dt="2020-01-09T13:03:47.630" v="354" actId="6549"/>
          <ac:spMkLst>
            <pc:docMk/>
            <pc:sldMk cId="1302934840" sldId="420"/>
            <ac:spMk id="19" creationId="{5252A847-DE45-4FA3-A1F8-EEBEB845FF8E}"/>
          </ac:spMkLst>
        </pc:spChg>
      </pc:sldChg>
      <pc:sldChg chg="add del ord">
        <pc:chgData name="Lyndsey Burke" userId="eda88094-4037-4cc1-b03d-4fb7f1cff3f9" providerId="ADAL" clId="{1579A662-CB26-5D48-9852-C49715478FC0}" dt="2020-01-09T13:03:33.980" v="351" actId="2696"/>
        <pc:sldMkLst>
          <pc:docMk/>
          <pc:sldMk cId="3938398938" sldId="420"/>
        </pc:sldMkLst>
      </pc:sldChg>
      <pc:sldChg chg="modSp add">
        <pc:chgData name="Lyndsey Burke" userId="eda88094-4037-4cc1-b03d-4fb7f1cff3f9" providerId="ADAL" clId="{1579A662-CB26-5D48-9852-C49715478FC0}" dt="2020-01-09T13:04:26.314" v="368" actId="120"/>
        <pc:sldMkLst>
          <pc:docMk/>
          <pc:sldMk cId="857669513" sldId="421"/>
        </pc:sldMkLst>
        <pc:spChg chg="mod">
          <ac:chgData name="Lyndsey Burke" userId="eda88094-4037-4cc1-b03d-4fb7f1cff3f9" providerId="ADAL" clId="{1579A662-CB26-5D48-9852-C49715478FC0}" dt="2020-01-09T13:04:26.314" v="368" actId="120"/>
          <ac:spMkLst>
            <pc:docMk/>
            <pc:sldMk cId="857669513" sldId="421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78140" y="272387"/>
            <a:ext cx="8790558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600" b="1" u="sng" dirty="0" smtClean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Today we are learning to</a:t>
            </a:r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Make and interpret </a:t>
            </a:r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Tally Charts</a:t>
            </a: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" name="Picture 1" descr="Free Stock Photo 8672 Penguin in snowflakes floating in a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549" y="3566026"/>
            <a:ext cx="1473200" cy="165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Count in 5s up to the numbers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6C16D23B-3049-4CB2-9426-5706B3B4AD21}"/>
              </a:ext>
            </a:extLst>
          </p:cNvPr>
          <p:cNvGraphicFramePr>
            <a:graphicFrameLocks noGrp="1"/>
          </p:cNvGraphicFramePr>
          <p:nvPr/>
        </p:nvGraphicFramePr>
        <p:xfrm>
          <a:off x="3276000" y="1537677"/>
          <a:ext cx="259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3" name="Table 5">
            <a:extLst>
              <a:ext uri="{FF2B5EF4-FFF2-40B4-BE49-F238E27FC236}">
                <a16:creationId xmlns:a16="http://schemas.microsoft.com/office/drawing/2014/main" id="{E6FB33B7-9EE2-425C-8624-BA9198B36E0A}"/>
              </a:ext>
            </a:extLst>
          </p:cNvPr>
          <p:cNvGraphicFramePr>
            <a:graphicFrameLocks noGrp="1"/>
          </p:cNvGraphicFramePr>
          <p:nvPr/>
        </p:nvGraphicFramePr>
        <p:xfrm>
          <a:off x="2628000" y="2713138"/>
          <a:ext cx="3888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4" name="Table 5">
            <a:extLst>
              <a:ext uri="{FF2B5EF4-FFF2-40B4-BE49-F238E27FC236}">
                <a16:creationId xmlns:a16="http://schemas.microsoft.com/office/drawing/2014/main" id="{F5283DAC-34C4-420B-AF91-F1398DD7F471}"/>
              </a:ext>
            </a:extLst>
          </p:cNvPr>
          <p:cNvGraphicFramePr>
            <a:graphicFrameLocks noGrp="1"/>
          </p:cNvGraphicFramePr>
          <p:nvPr/>
        </p:nvGraphicFramePr>
        <p:xfrm>
          <a:off x="1656000" y="3888599"/>
          <a:ext cx="583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29679269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5" name="Table 5">
            <a:extLst>
              <a:ext uri="{FF2B5EF4-FFF2-40B4-BE49-F238E27FC236}">
                <a16:creationId xmlns:a16="http://schemas.microsoft.com/office/drawing/2014/main" id="{6C843A2C-ED36-4EF4-90E8-C907A510A159}"/>
              </a:ext>
            </a:extLst>
          </p:cNvPr>
          <p:cNvGraphicFramePr>
            <a:graphicFrameLocks noGrp="1"/>
          </p:cNvGraphicFramePr>
          <p:nvPr/>
        </p:nvGraphicFramePr>
        <p:xfrm>
          <a:off x="684000" y="5109115"/>
          <a:ext cx="7776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4013812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183212631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03969936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214072911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1710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Count in 5s up to the numbers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6C16D23B-3049-4CB2-9426-5706B3B4AD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917539"/>
              </p:ext>
            </p:extLst>
          </p:nvPr>
        </p:nvGraphicFramePr>
        <p:xfrm>
          <a:off x="3276000" y="1537677"/>
          <a:ext cx="259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3" name="Table 5">
            <a:extLst>
              <a:ext uri="{FF2B5EF4-FFF2-40B4-BE49-F238E27FC236}">
                <a16:creationId xmlns:a16="http://schemas.microsoft.com/office/drawing/2014/main" id="{E6FB33B7-9EE2-425C-8624-BA9198B36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937087"/>
              </p:ext>
            </p:extLst>
          </p:nvPr>
        </p:nvGraphicFramePr>
        <p:xfrm>
          <a:off x="2628000" y="2713138"/>
          <a:ext cx="3888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4" name="Table 5">
            <a:extLst>
              <a:ext uri="{FF2B5EF4-FFF2-40B4-BE49-F238E27FC236}">
                <a16:creationId xmlns:a16="http://schemas.microsoft.com/office/drawing/2014/main" id="{F5283DAC-34C4-420B-AF91-F1398DD7F4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60518"/>
              </p:ext>
            </p:extLst>
          </p:nvPr>
        </p:nvGraphicFramePr>
        <p:xfrm>
          <a:off x="1656000" y="3888599"/>
          <a:ext cx="583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29679269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5" name="Table 5">
            <a:extLst>
              <a:ext uri="{FF2B5EF4-FFF2-40B4-BE49-F238E27FC236}">
                <a16:creationId xmlns:a16="http://schemas.microsoft.com/office/drawing/2014/main" id="{6C843A2C-ED36-4EF4-90E8-C907A510A1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650735"/>
              </p:ext>
            </p:extLst>
          </p:nvPr>
        </p:nvGraphicFramePr>
        <p:xfrm>
          <a:off x="684000" y="5109115"/>
          <a:ext cx="7776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4013812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183212631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03969936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214072911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3679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tallies to their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40ED863-791C-4B7B-A3A6-5382DB88BF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05864"/>
              </p:ext>
            </p:extLst>
          </p:nvPr>
        </p:nvGraphicFramePr>
        <p:xfrm>
          <a:off x="825131" y="1886004"/>
          <a:ext cx="7499437" cy="24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437">
                  <a:extLst>
                    <a:ext uri="{9D8B030D-6E8A-4147-A177-3AD203B41FA5}">
                      <a16:colId xmlns:a16="http://schemas.microsoft.com/office/drawing/2014/main" val="3712393994"/>
                    </a:ext>
                  </a:extLst>
                </a:gridCol>
                <a:gridCol w="4464000">
                  <a:extLst>
                    <a:ext uri="{9D8B030D-6E8A-4147-A177-3AD203B41FA5}">
                      <a16:colId xmlns:a16="http://schemas.microsoft.com/office/drawing/2014/main" val="3971360174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279711774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225584028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7773325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6861737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84626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D 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758444"/>
                  </a:ext>
                </a:extLst>
              </a:tr>
            </a:tbl>
          </a:graphicData>
        </a:graphic>
      </p:graphicFrame>
      <p:grpSp>
        <p:nvGrpSpPr>
          <p:cNvPr id="58" name="Group 57">
            <a:extLst>
              <a:ext uri="{FF2B5EF4-FFF2-40B4-BE49-F238E27FC236}">
                <a16:creationId xmlns:a16="http://schemas.microsoft.com/office/drawing/2014/main" id="{C87F15D6-16FB-4B98-8807-32CF38C4F265}"/>
              </a:ext>
            </a:extLst>
          </p:cNvPr>
          <p:cNvGrpSpPr/>
          <p:nvPr/>
        </p:nvGrpSpPr>
        <p:grpSpPr>
          <a:xfrm>
            <a:off x="2019876" y="3786924"/>
            <a:ext cx="215098" cy="432000"/>
            <a:chOff x="-2046755" y="2673462"/>
            <a:chExt cx="215098" cy="432000"/>
          </a:xfrm>
          <a:solidFill>
            <a:schemeClr val="tx1"/>
          </a:solidFill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A4CA1944-7EE5-4C48-819B-A4B674C49FEB}"/>
                </a:ext>
              </a:extLst>
            </p:cNvPr>
            <p:cNvSpPr/>
            <p:nvPr/>
          </p:nvSpPr>
          <p:spPr>
            <a:xfrm>
              <a:off x="-2046755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237A200-5B7C-4F7E-9D90-CBF70464F667}"/>
                </a:ext>
              </a:extLst>
            </p:cNvPr>
            <p:cNvSpPr/>
            <p:nvPr/>
          </p:nvSpPr>
          <p:spPr>
            <a:xfrm>
              <a:off x="-1957206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7AF054D-AD52-42CE-912E-DE01612D0738}"/>
                </a:ext>
              </a:extLst>
            </p:cNvPr>
            <p:cNvSpPr/>
            <p:nvPr/>
          </p:nvSpPr>
          <p:spPr>
            <a:xfrm>
              <a:off x="-1867657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7B2A654-96EC-4345-8DC2-A0D56BF50D3A}"/>
              </a:ext>
            </a:extLst>
          </p:cNvPr>
          <p:cNvSpPr/>
          <p:nvPr/>
        </p:nvSpPr>
        <p:spPr>
          <a:xfrm>
            <a:off x="3214807" y="1964075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92694AA-79FF-47D2-B2AB-1F8A4471A24E}"/>
              </a:ext>
            </a:extLst>
          </p:cNvPr>
          <p:cNvGrpSpPr/>
          <p:nvPr/>
        </p:nvGrpSpPr>
        <p:grpSpPr>
          <a:xfrm>
            <a:off x="4407271" y="3204596"/>
            <a:ext cx="304071" cy="432000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F94235B-2DAF-412C-A08F-F4B3D098B338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29CB7980-BD22-400D-98CF-674122E95EFA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016FCCD-429A-4CF6-B519-47659799020E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9D8EA23-C44F-4324-AC8E-41996D4A3D67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C71E9F2-FC8E-49B6-8CF6-9BB494285B73}"/>
              </a:ext>
            </a:extLst>
          </p:cNvPr>
          <p:cNvGrpSpPr/>
          <p:nvPr/>
        </p:nvGrpSpPr>
        <p:grpSpPr>
          <a:xfrm>
            <a:off x="1204800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69C749DA-08EA-483E-A452-67DDA202CEB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E4CF3B12-22E8-4D61-A950-1C4F2856F55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35F4B882-1B4B-4345-9984-6BB057ADCA0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3880E125-C583-456E-BB7C-10763AE439E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D130DCB4-B959-476F-8DFA-1DB2ADE7C4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D080B17B-3E20-4D90-AE24-83C75BD4DE5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082521B7-940B-4E28-AAF3-01F8943FDE57}"/>
              </a:ext>
            </a:extLst>
          </p:cNvPr>
          <p:cNvGrpSpPr/>
          <p:nvPr/>
        </p:nvGrpSpPr>
        <p:grpSpPr>
          <a:xfrm>
            <a:off x="1874802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D62B6B21-E1D8-4B33-ADA9-4D27598A74AB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60A8E31C-A3AC-4C0A-9D1A-1580ADBBBEE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DA6CD1C9-18FE-4A82-B587-E48FD57E016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46204BAA-333D-4C13-BFC0-821AA2E7C1B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35637292-E47D-43DD-87B0-14473C27C2D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87D54333-A75B-4A03-AF33-0F993E0AADE7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F7DB8B52-8C60-4E88-8127-7DE846553947}"/>
              </a:ext>
            </a:extLst>
          </p:cNvPr>
          <p:cNvGrpSpPr/>
          <p:nvPr/>
        </p:nvGrpSpPr>
        <p:grpSpPr>
          <a:xfrm>
            <a:off x="2544804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B6A7D7FB-ADD5-4E92-8512-0776BCBAED5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59DD1262-D2B8-4BF6-8F7E-E5E6846008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E87DB477-E190-4E6C-B084-227B8DD7AA0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127F816F-4BA7-45A9-9644-A87B3EE689C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F9B1D49E-3F3F-4271-9FF2-18803B8C3FF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23FAD676-05B1-478E-BABC-288220EBF43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E972D271-23AC-4749-9424-0AE84E05FCB9}"/>
              </a:ext>
            </a:extLst>
          </p:cNvPr>
          <p:cNvGrpSpPr/>
          <p:nvPr/>
        </p:nvGrpSpPr>
        <p:grpSpPr>
          <a:xfrm>
            <a:off x="309325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499EBF70-2D17-4085-9E06-3E7B2C018677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C7AD5D96-1FEE-4B8B-A71E-F2C21A8CB8B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A7E5DFCB-8C7B-47B1-A98B-0F39FF6DF23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EB57BF0A-8E80-45D6-AEAD-1C714AE11EB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8EC758F4-2D47-4AB1-A085-25F6DB7EBBA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BCB3A29B-B074-410C-83B0-AE4B851C6FB6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9" name="Rectangle 88">
            <a:extLst>
              <a:ext uri="{FF2B5EF4-FFF2-40B4-BE49-F238E27FC236}">
                <a16:creationId xmlns:a16="http://schemas.microsoft.com/office/drawing/2014/main" id="{36D2DCE0-EFAF-4471-878D-EDFF0916A81B}"/>
              </a:ext>
            </a:extLst>
          </p:cNvPr>
          <p:cNvSpPr/>
          <p:nvPr/>
        </p:nvSpPr>
        <p:spPr>
          <a:xfrm>
            <a:off x="3881078" y="2579159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id="{6131E91F-2FE8-4C66-8530-AFD88067E3E8}"/>
              </a:ext>
            </a:extLst>
          </p:cNvPr>
          <p:cNvGrpSpPr/>
          <p:nvPr/>
        </p:nvGrpSpPr>
        <p:grpSpPr>
          <a:xfrm>
            <a:off x="122773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9C24D5E8-FAB7-4AD8-B95C-3214ABD2317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5860726D-0E16-49D4-8515-363D3AF46B9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DD922469-9AEB-4FF9-8988-3F4BFA5EC69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7AC3612B-4806-4F4E-A0AB-D46096A6C09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80629897-AC6C-45E7-832A-E49CD259CA5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1D6DF228-9059-4169-A7C6-1DA1A93314E0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00E9CB57-F015-4D9A-B8EC-E90BEFA02B5B}"/>
              </a:ext>
            </a:extLst>
          </p:cNvPr>
          <p:cNvGrpSpPr/>
          <p:nvPr/>
        </p:nvGrpSpPr>
        <p:grpSpPr>
          <a:xfrm>
            <a:off x="184957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90BB7200-4133-44F9-BADD-B3A1E4798A3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FB9800FD-6414-48FC-A63D-35A9FD3EFCB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C4B86F5B-E8C2-4980-9A63-4B66F7CD5B4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E8FB7769-6D9E-43EE-BA67-782896B603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40D84EAD-CD6D-4C81-9B0B-D69E88D85C7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5D0270F0-2158-4AFF-B808-9968D8F3BEA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2C620FB2-9BA9-4D3F-828F-C78B0DD2EC81}"/>
              </a:ext>
            </a:extLst>
          </p:cNvPr>
          <p:cNvGrpSpPr/>
          <p:nvPr/>
        </p:nvGrpSpPr>
        <p:grpSpPr>
          <a:xfrm>
            <a:off x="247141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EC72FF2C-22E6-4758-9BD2-CD7CA859D45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6BA23546-33BB-4F2A-BEAF-E1770B01ACE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615220F9-F96D-4966-831E-6A7F9CE20E9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23787D6E-F982-4EA5-B59D-30802BF954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F5B15E40-189D-4F90-BA00-DCF7181EA05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2B8BC906-D22D-4900-A49C-5AF6A009A1C2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B840EA43-5C2F-4E9D-92B2-7615D3FCFFAA}"/>
              </a:ext>
            </a:extLst>
          </p:cNvPr>
          <p:cNvGrpSpPr/>
          <p:nvPr/>
        </p:nvGrpSpPr>
        <p:grpSpPr>
          <a:xfrm>
            <a:off x="3148009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36BE9854-FA60-4524-BEDB-0A9BA09EC7A0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4" name="Rectangle 113">
                <a:extLst>
                  <a:ext uri="{FF2B5EF4-FFF2-40B4-BE49-F238E27FC236}">
                    <a16:creationId xmlns:a16="http://schemas.microsoft.com/office/drawing/2014/main" id="{F20E3097-8EB9-40B6-BEA0-136A5B8F321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1A6E3B50-665F-45D3-A250-BC620EDD61B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ADDE47F7-9011-4BFA-8928-30CE2ECB2E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22D255C6-02CD-4D52-9A1B-A9544A4D5B1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194C4BF-DF54-4F57-9EFC-057C3DF1C4D9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44646A09-5665-448F-8B1B-8D7D48880ACC}"/>
              </a:ext>
            </a:extLst>
          </p:cNvPr>
          <p:cNvGrpSpPr/>
          <p:nvPr/>
        </p:nvGrpSpPr>
        <p:grpSpPr>
          <a:xfrm>
            <a:off x="1213302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DB0DE5E9-5B1A-46F6-B26B-C161FCB955A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4877963E-7940-4035-AA93-361BE47E78F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id="{A057D161-011C-4EA5-83B9-6742960F778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E081E4FD-7023-4EE6-B817-C5DF6A9091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B6AFAFCB-2FD1-4B45-B938-4D506D2C5D6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673F075B-AA26-49B2-A35F-27DC1B56299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78511EBD-382A-4552-9951-44A20BA36296}"/>
              </a:ext>
            </a:extLst>
          </p:cNvPr>
          <p:cNvGrpSpPr/>
          <p:nvPr/>
        </p:nvGrpSpPr>
        <p:grpSpPr>
          <a:xfrm>
            <a:off x="1883304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D781ABF6-686A-4757-9DBE-43781882F8F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8" name="Rectangle 127">
                <a:extLst>
                  <a:ext uri="{FF2B5EF4-FFF2-40B4-BE49-F238E27FC236}">
                    <a16:creationId xmlns:a16="http://schemas.microsoft.com/office/drawing/2014/main" id="{226C468D-FF1C-4636-94AD-0C99C615F6C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26B4373E-9FEF-494E-ACAE-3216B2838ED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D7296CA9-1E82-4539-A1F0-DEC84AD6E61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F92C6E91-60A7-4727-A2A1-9C17209820E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24489818-AC39-43BB-B202-319DD72E52E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2610145D-064C-4E76-9C1C-1FD2D96398A0}"/>
              </a:ext>
            </a:extLst>
          </p:cNvPr>
          <p:cNvGrpSpPr/>
          <p:nvPr/>
        </p:nvGrpSpPr>
        <p:grpSpPr>
          <a:xfrm>
            <a:off x="2553306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A0CC3161-6FB3-4760-9A51-4D3AC722380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4EC80E72-B02A-4661-B96D-FC92FAD3BBE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E51060B6-B8C9-41D0-8888-D98E0FC6349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D8212592-02BF-406B-87D4-C54B7B8441C7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E85A5C89-F1CC-4235-B013-69CD9EB3891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04E77F35-ECF9-400A-938F-F221CC43AF3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48240E3C-CF21-40F2-8066-C9600E367651}"/>
              </a:ext>
            </a:extLst>
          </p:cNvPr>
          <p:cNvGrpSpPr/>
          <p:nvPr/>
        </p:nvGrpSpPr>
        <p:grpSpPr>
          <a:xfrm>
            <a:off x="1182878" y="3801658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id="{4A3ABF70-F468-4D7B-988C-6204A4B431FE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BDA71473-C4D6-4767-8A60-8F0D7AC144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3D2318F3-BFA5-4BA7-98E0-AD7A9B278A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A0CF02E4-B33E-4EA5-9BC8-20D46B6DEFF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65ECAD76-87F3-4FBB-B660-13B90B90171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E6D9D822-9490-4B5D-A65E-7CC73FAE264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F3F0F8E9-BD85-45E1-998D-B0754D427714}"/>
              </a:ext>
            </a:extLst>
          </p:cNvPr>
          <p:cNvGrpSpPr/>
          <p:nvPr/>
        </p:nvGrpSpPr>
        <p:grpSpPr>
          <a:xfrm>
            <a:off x="371509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id="{FE5C4D8F-9454-4FD6-9F1F-F22FC1CBDB22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7" name="Rectangle 156">
                <a:extLst>
                  <a:ext uri="{FF2B5EF4-FFF2-40B4-BE49-F238E27FC236}">
                    <a16:creationId xmlns:a16="http://schemas.microsoft.com/office/drawing/2014/main" id="{A1CEEDD0-019D-4E92-BDCA-A376900DA58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58013A34-1995-49D1-A5E0-16FD814EB30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92A6E724-4420-4F55-8FC7-FD467945BEF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391AC443-A302-4139-9D15-7675362B19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7B55BA41-C0C3-4304-9201-BA7134184C4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361869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tallies to their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40ED863-791C-4B7B-A3A6-5382DB88BFF6}"/>
              </a:ext>
            </a:extLst>
          </p:cNvPr>
          <p:cNvGraphicFramePr>
            <a:graphicFrameLocks noGrp="1"/>
          </p:cNvGraphicFramePr>
          <p:nvPr/>
        </p:nvGraphicFramePr>
        <p:xfrm>
          <a:off x="825131" y="1886004"/>
          <a:ext cx="7499437" cy="24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437">
                  <a:extLst>
                    <a:ext uri="{9D8B030D-6E8A-4147-A177-3AD203B41FA5}">
                      <a16:colId xmlns:a16="http://schemas.microsoft.com/office/drawing/2014/main" val="3712393994"/>
                    </a:ext>
                  </a:extLst>
                </a:gridCol>
                <a:gridCol w="4464000">
                  <a:extLst>
                    <a:ext uri="{9D8B030D-6E8A-4147-A177-3AD203B41FA5}">
                      <a16:colId xmlns:a16="http://schemas.microsoft.com/office/drawing/2014/main" val="3971360174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279711774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225584028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7773325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6861737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84626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D 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758444"/>
                  </a:ext>
                </a:extLst>
              </a:tr>
            </a:tbl>
          </a:graphicData>
        </a:graphic>
      </p:graphicFrame>
      <p:grpSp>
        <p:nvGrpSpPr>
          <p:cNvPr id="58" name="Group 57">
            <a:extLst>
              <a:ext uri="{FF2B5EF4-FFF2-40B4-BE49-F238E27FC236}">
                <a16:creationId xmlns:a16="http://schemas.microsoft.com/office/drawing/2014/main" id="{C87F15D6-16FB-4B98-8807-32CF38C4F265}"/>
              </a:ext>
            </a:extLst>
          </p:cNvPr>
          <p:cNvGrpSpPr/>
          <p:nvPr/>
        </p:nvGrpSpPr>
        <p:grpSpPr>
          <a:xfrm>
            <a:off x="2019876" y="3786924"/>
            <a:ext cx="215098" cy="432000"/>
            <a:chOff x="-2046755" y="2673462"/>
            <a:chExt cx="215098" cy="432000"/>
          </a:xfrm>
          <a:solidFill>
            <a:schemeClr val="tx1"/>
          </a:solidFill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A4CA1944-7EE5-4C48-819B-A4B674C49FEB}"/>
                </a:ext>
              </a:extLst>
            </p:cNvPr>
            <p:cNvSpPr/>
            <p:nvPr/>
          </p:nvSpPr>
          <p:spPr>
            <a:xfrm>
              <a:off x="-2046755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237A200-5B7C-4F7E-9D90-CBF70464F667}"/>
                </a:ext>
              </a:extLst>
            </p:cNvPr>
            <p:cNvSpPr/>
            <p:nvPr/>
          </p:nvSpPr>
          <p:spPr>
            <a:xfrm>
              <a:off x="-1957206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7AF054D-AD52-42CE-912E-DE01612D0738}"/>
                </a:ext>
              </a:extLst>
            </p:cNvPr>
            <p:cNvSpPr/>
            <p:nvPr/>
          </p:nvSpPr>
          <p:spPr>
            <a:xfrm>
              <a:off x="-1867657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7B2A654-96EC-4345-8DC2-A0D56BF50D3A}"/>
              </a:ext>
            </a:extLst>
          </p:cNvPr>
          <p:cNvSpPr/>
          <p:nvPr/>
        </p:nvSpPr>
        <p:spPr>
          <a:xfrm>
            <a:off x="3214807" y="1964075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92694AA-79FF-47D2-B2AB-1F8A4471A24E}"/>
              </a:ext>
            </a:extLst>
          </p:cNvPr>
          <p:cNvGrpSpPr/>
          <p:nvPr/>
        </p:nvGrpSpPr>
        <p:grpSpPr>
          <a:xfrm>
            <a:off x="4407271" y="3204596"/>
            <a:ext cx="304071" cy="432000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F94235B-2DAF-412C-A08F-F4B3D098B338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29CB7980-BD22-400D-98CF-674122E95EFA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016FCCD-429A-4CF6-B519-47659799020E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9D8EA23-C44F-4324-AC8E-41996D4A3D67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C71E9F2-FC8E-49B6-8CF6-9BB494285B73}"/>
              </a:ext>
            </a:extLst>
          </p:cNvPr>
          <p:cNvGrpSpPr/>
          <p:nvPr/>
        </p:nvGrpSpPr>
        <p:grpSpPr>
          <a:xfrm>
            <a:off x="1204800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69C749DA-08EA-483E-A452-67DDA202CEB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E4CF3B12-22E8-4D61-A950-1C4F2856F55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35F4B882-1B4B-4345-9984-6BB057ADCA0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3880E125-C583-456E-BB7C-10763AE439E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D130DCB4-B959-476F-8DFA-1DB2ADE7C4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D080B17B-3E20-4D90-AE24-83C75BD4DE5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082521B7-940B-4E28-AAF3-01F8943FDE57}"/>
              </a:ext>
            </a:extLst>
          </p:cNvPr>
          <p:cNvGrpSpPr/>
          <p:nvPr/>
        </p:nvGrpSpPr>
        <p:grpSpPr>
          <a:xfrm>
            <a:off x="1874802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D62B6B21-E1D8-4B33-ADA9-4D27598A74AB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60A8E31C-A3AC-4C0A-9D1A-1580ADBBBEE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DA6CD1C9-18FE-4A82-B587-E48FD57E016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46204BAA-333D-4C13-BFC0-821AA2E7C1B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35637292-E47D-43DD-87B0-14473C27C2D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87D54333-A75B-4A03-AF33-0F993E0AADE7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F7DB8B52-8C60-4E88-8127-7DE846553947}"/>
              </a:ext>
            </a:extLst>
          </p:cNvPr>
          <p:cNvGrpSpPr/>
          <p:nvPr/>
        </p:nvGrpSpPr>
        <p:grpSpPr>
          <a:xfrm>
            <a:off x="2544804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B6A7D7FB-ADD5-4E92-8512-0776BCBAED5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59DD1262-D2B8-4BF6-8F7E-E5E6846008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E87DB477-E190-4E6C-B084-227B8DD7AA0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127F816F-4BA7-45A9-9644-A87B3EE689C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F9B1D49E-3F3F-4271-9FF2-18803B8C3FF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23FAD676-05B1-478E-BABC-288220EBF43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E972D271-23AC-4749-9424-0AE84E05FCB9}"/>
              </a:ext>
            </a:extLst>
          </p:cNvPr>
          <p:cNvGrpSpPr/>
          <p:nvPr/>
        </p:nvGrpSpPr>
        <p:grpSpPr>
          <a:xfrm>
            <a:off x="309325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499EBF70-2D17-4085-9E06-3E7B2C018677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C7AD5D96-1FEE-4B8B-A71E-F2C21A8CB8B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A7E5DFCB-8C7B-47B1-A98B-0F39FF6DF23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EB57BF0A-8E80-45D6-AEAD-1C714AE11EB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8EC758F4-2D47-4AB1-A085-25F6DB7EBBA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BCB3A29B-B074-410C-83B0-AE4B851C6FB6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9" name="Rectangle 88">
            <a:extLst>
              <a:ext uri="{FF2B5EF4-FFF2-40B4-BE49-F238E27FC236}">
                <a16:creationId xmlns:a16="http://schemas.microsoft.com/office/drawing/2014/main" id="{36D2DCE0-EFAF-4471-878D-EDFF0916A81B}"/>
              </a:ext>
            </a:extLst>
          </p:cNvPr>
          <p:cNvSpPr/>
          <p:nvPr/>
        </p:nvSpPr>
        <p:spPr>
          <a:xfrm>
            <a:off x="3881078" y="2579159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id="{6131E91F-2FE8-4C66-8530-AFD88067E3E8}"/>
              </a:ext>
            </a:extLst>
          </p:cNvPr>
          <p:cNvGrpSpPr/>
          <p:nvPr/>
        </p:nvGrpSpPr>
        <p:grpSpPr>
          <a:xfrm>
            <a:off x="122773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9C24D5E8-FAB7-4AD8-B95C-3214ABD2317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5860726D-0E16-49D4-8515-363D3AF46B9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DD922469-9AEB-4FF9-8988-3F4BFA5EC69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7AC3612B-4806-4F4E-A0AB-D46096A6C09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80629897-AC6C-45E7-832A-E49CD259CA5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1D6DF228-9059-4169-A7C6-1DA1A93314E0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00E9CB57-F015-4D9A-B8EC-E90BEFA02B5B}"/>
              </a:ext>
            </a:extLst>
          </p:cNvPr>
          <p:cNvGrpSpPr/>
          <p:nvPr/>
        </p:nvGrpSpPr>
        <p:grpSpPr>
          <a:xfrm>
            <a:off x="184957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90BB7200-4133-44F9-BADD-B3A1E4798A3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FB9800FD-6414-48FC-A63D-35A9FD3EFCB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C4B86F5B-E8C2-4980-9A63-4B66F7CD5B4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E8FB7769-6D9E-43EE-BA67-782896B603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40D84EAD-CD6D-4C81-9B0B-D69E88D85C7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5D0270F0-2158-4AFF-B808-9968D8F3BEA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2C620FB2-9BA9-4D3F-828F-C78B0DD2EC81}"/>
              </a:ext>
            </a:extLst>
          </p:cNvPr>
          <p:cNvGrpSpPr/>
          <p:nvPr/>
        </p:nvGrpSpPr>
        <p:grpSpPr>
          <a:xfrm>
            <a:off x="247141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EC72FF2C-22E6-4758-9BD2-CD7CA859D45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6BA23546-33BB-4F2A-BEAF-E1770B01ACE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615220F9-F96D-4966-831E-6A7F9CE20E9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23787D6E-F982-4EA5-B59D-30802BF954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F5B15E40-189D-4F90-BA00-DCF7181EA05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2B8BC906-D22D-4900-A49C-5AF6A009A1C2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B840EA43-5C2F-4E9D-92B2-7615D3FCFFAA}"/>
              </a:ext>
            </a:extLst>
          </p:cNvPr>
          <p:cNvGrpSpPr/>
          <p:nvPr/>
        </p:nvGrpSpPr>
        <p:grpSpPr>
          <a:xfrm>
            <a:off x="3148009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36BE9854-FA60-4524-BEDB-0A9BA09EC7A0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4" name="Rectangle 113">
                <a:extLst>
                  <a:ext uri="{FF2B5EF4-FFF2-40B4-BE49-F238E27FC236}">
                    <a16:creationId xmlns:a16="http://schemas.microsoft.com/office/drawing/2014/main" id="{F20E3097-8EB9-40B6-BEA0-136A5B8F321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1A6E3B50-665F-45D3-A250-BC620EDD61B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ADDE47F7-9011-4BFA-8928-30CE2ECB2E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22D255C6-02CD-4D52-9A1B-A9544A4D5B1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194C4BF-DF54-4F57-9EFC-057C3DF1C4D9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44646A09-5665-448F-8B1B-8D7D48880ACC}"/>
              </a:ext>
            </a:extLst>
          </p:cNvPr>
          <p:cNvGrpSpPr/>
          <p:nvPr/>
        </p:nvGrpSpPr>
        <p:grpSpPr>
          <a:xfrm>
            <a:off x="1213302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DB0DE5E9-5B1A-46F6-B26B-C161FCB955A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4877963E-7940-4035-AA93-361BE47E78F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id="{A057D161-011C-4EA5-83B9-6742960F778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E081E4FD-7023-4EE6-B817-C5DF6A9091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B6AFAFCB-2FD1-4B45-B938-4D506D2C5D6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673F075B-AA26-49B2-A35F-27DC1B56299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78511EBD-382A-4552-9951-44A20BA36296}"/>
              </a:ext>
            </a:extLst>
          </p:cNvPr>
          <p:cNvGrpSpPr/>
          <p:nvPr/>
        </p:nvGrpSpPr>
        <p:grpSpPr>
          <a:xfrm>
            <a:off x="1883304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D781ABF6-686A-4757-9DBE-43781882F8F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8" name="Rectangle 127">
                <a:extLst>
                  <a:ext uri="{FF2B5EF4-FFF2-40B4-BE49-F238E27FC236}">
                    <a16:creationId xmlns:a16="http://schemas.microsoft.com/office/drawing/2014/main" id="{226C468D-FF1C-4636-94AD-0C99C615F6C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26B4373E-9FEF-494E-ACAE-3216B2838ED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D7296CA9-1E82-4539-A1F0-DEC84AD6E61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F92C6E91-60A7-4727-A2A1-9C17209820E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24489818-AC39-43BB-B202-319DD72E52E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2610145D-064C-4E76-9C1C-1FD2D96398A0}"/>
              </a:ext>
            </a:extLst>
          </p:cNvPr>
          <p:cNvGrpSpPr/>
          <p:nvPr/>
        </p:nvGrpSpPr>
        <p:grpSpPr>
          <a:xfrm>
            <a:off x="2553306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A0CC3161-6FB3-4760-9A51-4D3AC722380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4EC80E72-B02A-4661-B96D-FC92FAD3BBE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E51060B6-B8C9-41D0-8888-D98E0FC6349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D8212592-02BF-406B-87D4-C54B7B8441C7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E85A5C89-F1CC-4235-B013-69CD9EB3891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04E77F35-ECF9-400A-938F-F221CC43AF3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48240E3C-CF21-40F2-8066-C9600E367651}"/>
              </a:ext>
            </a:extLst>
          </p:cNvPr>
          <p:cNvGrpSpPr/>
          <p:nvPr/>
        </p:nvGrpSpPr>
        <p:grpSpPr>
          <a:xfrm>
            <a:off x="1182878" y="3801658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id="{4A3ABF70-F468-4D7B-988C-6204A4B431FE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BDA71473-C4D6-4767-8A60-8F0D7AC144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3D2318F3-BFA5-4BA7-98E0-AD7A9B278A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A0CF02E4-B33E-4EA5-9BC8-20D46B6DEFF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65ECAD76-87F3-4FBB-B660-13B90B90171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E6D9D822-9490-4B5D-A65E-7CC73FAE264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F3F0F8E9-BD85-45E1-998D-B0754D427714}"/>
              </a:ext>
            </a:extLst>
          </p:cNvPr>
          <p:cNvGrpSpPr/>
          <p:nvPr/>
        </p:nvGrpSpPr>
        <p:grpSpPr>
          <a:xfrm>
            <a:off x="371509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id="{FE5C4D8F-9454-4FD6-9F1F-F22FC1CBDB22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7" name="Rectangle 156">
                <a:extLst>
                  <a:ext uri="{FF2B5EF4-FFF2-40B4-BE49-F238E27FC236}">
                    <a16:creationId xmlns:a16="http://schemas.microsoft.com/office/drawing/2014/main" id="{A1CEEDD0-019D-4E92-BDCA-A376900DA58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58013A34-1995-49D1-A5E0-16FD814EB30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92A6E724-4420-4F55-8FC7-FD467945BEF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391AC443-A302-4139-9D15-7675362B19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7B55BA41-C0C3-4304-9201-BA7134184C4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E3AC6586-4ACB-4841-89FB-30E771652FAD}"/>
              </a:ext>
            </a:extLst>
          </p:cNvPr>
          <p:cNvCxnSpPr>
            <a:cxnSpLocks/>
          </p:cNvCxnSpPr>
          <p:nvPr/>
        </p:nvCxnSpPr>
        <p:spPr>
          <a:xfrm>
            <a:off x="5627077" y="2152357"/>
            <a:ext cx="2076469" cy="63117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41EDC323-056E-4984-9517-67B0EBCA975D}"/>
              </a:ext>
            </a:extLst>
          </p:cNvPr>
          <p:cNvCxnSpPr>
            <a:cxnSpLocks/>
          </p:cNvCxnSpPr>
          <p:nvPr/>
        </p:nvCxnSpPr>
        <p:spPr>
          <a:xfrm flipV="1">
            <a:off x="5610185" y="2204188"/>
            <a:ext cx="2104569" cy="5793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DFDA224D-C7CB-42F3-8D36-C3C892A566DD}"/>
              </a:ext>
            </a:extLst>
          </p:cNvPr>
          <p:cNvCxnSpPr>
            <a:cxnSpLocks/>
          </p:cNvCxnSpPr>
          <p:nvPr/>
        </p:nvCxnSpPr>
        <p:spPr>
          <a:xfrm>
            <a:off x="5611129" y="3380590"/>
            <a:ext cx="2092417" cy="68516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B7E94A5E-59F1-4179-BE5F-20D77AE3FF54}"/>
              </a:ext>
            </a:extLst>
          </p:cNvPr>
          <p:cNvCxnSpPr>
            <a:cxnSpLocks/>
          </p:cNvCxnSpPr>
          <p:nvPr/>
        </p:nvCxnSpPr>
        <p:spPr>
          <a:xfrm flipV="1">
            <a:off x="5624098" y="3438318"/>
            <a:ext cx="2104569" cy="5793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4583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tallies to match the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0187D9D-D451-41E4-B74E-D99A8709A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613992"/>
              </p:ext>
            </p:extLst>
          </p:nvPr>
        </p:nvGraphicFramePr>
        <p:xfrm>
          <a:off x="884044" y="1697159"/>
          <a:ext cx="737591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091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Drinks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Milk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Water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Juice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Tea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919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tallies to match the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0187D9D-D451-41E4-B74E-D99A8709A5D8}"/>
              </a:ext>
            </a:extLst>
          </p:cNvPr>
          <p:cNvGraphicFramePr>
            <a:graphicFrameLocks noGrp="1"/>
          </p:cNvGraphicFramePr>
          <p:nvPr/>
        </p:nvGraphicFramePr>
        <p:xfrm>
          <a:off x="884044" y="1697159"/>
          <a:ext cx="737591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091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Drinks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Milk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Water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Juice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Tea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4AE910E-8A17-4576-9653-E781F220DD94}"/>
              </a:ext>
            </a:extLst>
          </p:cNvPr>
          <p:cNvGrpSpPr/>
          <p:nvPr/>
        </p:nvGrpSpPr>
        <p:grpSpPr>
          <a:xfrm>
            <a:off x="5039165" y="3633170"/>
            <a:ext cx="136136" cy="432000"/>
            <a:chOff x="-2250497" y="828692"/>
            <a:chExt cx="136136" cy="432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3D2DB84-161D-4347-B5D5-92F839DD7DE1}"/>
              </a:ext>
            </a:extLst>
          </p:cNvPr>
          <p:cNvGrpSpPr/>
          <p:nvPr/>
        </p:nvGrpSpPr>
        <p:grpSpPr>
          <a:xfrm>
            <a:off x="5543430" y="2384222"/>
            <a:ext cx="215098" cy="432000"/>
            <a:chOff x="-1167586" y="1995868"/>
            <a:chExt cx="215098" cy="432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9B7449C-E5F5-404A-B6B0-9E06B5C3D035}"/>
              </a:ext>
            </a:extLst>
          </p:cNvPr>
          <p:cNvGrpSpPr/>
          <p:nvPr/>
        </p:nvGrpSpPr>
        <p:grpSpPr>
          <a:xfrm>
            <a:off x="2277445" y="2384222"/>
            <a:ext cx="648000" cy="432000"/>
            <a:chOff x="-3152685" y="1260692"/>
            <a:chExt cx="648000" cy="432000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23D31D61-96B1-459E-B215-798A99BC874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8BE1612B-FC31-4D72-A888-3D6E8366E16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39730C87-42B6-44F3-ADB8-299039C981F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DF45A7B-4AEA-4538-A248-31BB3279991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93E36DF4-7488-446C-B7D9-60DC1B629A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2CF0C26-8DDB-4F66-8BB6-650E10E93FC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22F57A-D2D5-4516-80BC-5DEADC3F631D}"/>
              </a:ext>
            </a:extLst>
          </p:cNvPr>
          <p:cNvGrpSpPr/>
          <p:nvPr/>
        </p:nvGrpSpPr>
        <p:grpSpPr>
          <a:xfrm>
            <a:off x="2930642" y="2384222"/>
            <a:ext cx="648000" cy="432000"/>
            <a:chOff x="-3152685" y="1260692"/>
            <a:chExt cx="648000" cy="432000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0C1199F-C7D0-4194-BE58-94C74531FABB}"/>
              </a:ext>
            </a:extLst>
          </p:cNvPr>
          <p:cNvGrpSpPr/>
          <p:nvPr/>
        </p:nvGrpSpPr>
        <p:grpSpPr>
          <a:xfrm>
            <a:off x="3583839" y="2384222"/>
            <a:ext cx="648000" cy="432000"/>
            <a:chOff x="-3152685" y="1260692"/>
            <a:chExt cx="648000" cy="432000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FF54BF5-49D2-4A15-9767-41C1049BEFAE}"/>
              </a:ext>
            </a:extLst>
          </p:cNvPr>
          <p:cNvGrpSpPr/>
          <p:nvPr/>
        </p:nvGrpSpPr>
        <p:grpSpPr>
          <a:xfrm>
            <a:off x="4237036" y="2384222"/>
            <a:ext cx="648000" cy="432000"/>
            <a:chOff x="-3152685" y="1260692"/>
            <a:chExt cx="648000" cy="432000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502C877-6A44-42EB-B452-5692B4B1C1B0}"/>
              </a:ext>
            </a:extLst>
          </p:cNvPr>
          <p:cNvGrpSpPr/>
          <p:nvPr/>
        </p:nvGrpSpPr>
        <p:grpSpPr>
          <a:xfrm>
            <a:off x="4890233" y="2384222"/>
            <a:ext cx="648000" cy="432000"/>
            <a:chOff x="-3152685" y="1260692"/>
            <a:chExt cx="648000" cy="432000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BA7D334-2D24-4181-B575-F0D41808CE5D}"/>
              </a:ext>
            </a:extLst>
          </p:cNvPr>
          <p:cNvGrpSpPr/>
          <p:nvPr/>
        </p:nvGrpSpPr>
        <p:grpSpPr>
          <a:xfrm>
            <a:off x="2311750" y="3006662"/>
            <a:ext cx="648000" cy="432000"/>
            <a:chOff x="-3152685" y="1260692"/>
            <a:chExt cx="648000" cy="432000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4DB15B64-4986-4FFD-A169-34089BA69D1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B3D2DE06-83C2-4555-979C-B2BC2BA4BA6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B609E5C7-0493-4272-8C7F-CEEB90FD868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FDED3C51-B19C-4B17-834D-A1CB3DC0001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D5C73D42-A19E-4A63-BA19-F81D204063A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13DB3859-E5B6-4398-95F1-ED7D23A1A82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82B6D68E-51A4-4F55-BD7C-D2F3A536CF6F}"/>
              </a:ext>
            </a:extLst>
          </p:cNvPr>
          <p:cNvGrpSpPr/>
          <p:nvPr/>
        </p:nvGrpSpPr>
        <p:grpSpPr>
          <a:xfrm>
            <a:off x="2964947" y="3006662"/>
            <a:ext cx="648000" cy="432000"/>
            <a:chOff x="-3152685" y="1260692"/>
            <a:chExt cx="648000" cy="432000"/>
          </a:xfrm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F14EA09E-21C7-4FEE-9E99-E8666EB9246E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8EB82EBC-4715-40B2-B7C3-6F76618F954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E47FFF87-5C1A-4038-B7FE-5845DCB092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78D3D26E-1984-4440-936D-21CB3E52EB4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609C7610-115B-46C4-8DDE-BBA30289C8CE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D29C0EBC-91B9-48F9-8CB2-10ECF7B233D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3118031A-0F83-484D-AC42-FDD6D89126BE}"/>
              </a:ext>
            </a:extLst>
          </p:cNvPr>
          <p:cNvGrpSpPr/>
          <p:nvPr/>
        </p:nvGrpSpPr>
        <p:grpSpPr>
          <a:xfrm>
            <a:off x="2245326" y="3633170"/>
            <a:ext cx="648000" cy="432000"/>
            <a:chOff x="-3152685" y="1260692"/>
            <a:chExt cx="648000" cy="432000"/>
          </a:xfrm>
        </p:grpSpPr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51D9382B-DB3A-4D43-9BEB-2FC9C01FF3B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EFFE67EB-90C9-4E50-A790-B9AC9AB9EBD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3AA5B7B2-D579-4AA4-9D97-0ADF048F3C7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3C957665-E84E-4A79-AEF2-EB3F5725082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E2C99D5F-9C8B-4F3B-AA07-39583C021EA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5560D52D-46F5-4466-8D3A-363C7C56172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1FFA62B7-5590-468C-860C-99AF401DC6A5}"/>
              </a:ext>
            </a:extLst>
          </p:cNvPr>
          <p:cNvGrpSpPr/>
          <p:nvPr/>
        </p:nvGrpSpPr>
        <p:grpSpPr>
          <a:xfrm>
            <a:off x="2943786" y="3633170"/>
            <a:ext cx="648000" cy="432000"/>
            <a:chOff x="-3152685" y="1260692"/>
            <a:chExt cx="648000" cy="432000"/>
          </a:xfrm>
        </p:grpSpPr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7F21B5BD-9F28-4B07-AD42-9A74BD0CC5F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12CEFF2A-5F81-4596-9430-11F5D513680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A68371A7-7508-4483-839A-F7B992466BD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57C59971-7C9F-4388-97CB-9F94A92FDA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4251C0D9-50D6-4BA8-AF68-A263ED3178B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253C6BA8-74CF-44FE-A72F-87E0427CCB2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79835AE9-2AA2-450F-BEBD-AB9110A4C6CD}"/>
              </a:ext>
            </a:extLst>
          </p:cNvPr>
          <p:cNvGrpSpPr/>
          <p:nvPr/>
        </p:nvGrpSpPr>
        <p:grpSpPr>
          <a:xfrm>
            <a:off x="3642246" y="3633170"/>
            <a:ext cx="648000" cy="432000"/>
            <a:chOff x="-3152685" y="1260692"/>
            <a:chExt cx="648000" cy="432000"/>
          </a:xfrm>
        </p:grpSpPr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36C4DC6E-7ACC-4CFD-B3D0-C7569168027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D54FEA48-3775-4C6A-A497-D204E303EF9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E5CF91F1-CD62-475C-8D70-0E63DFB6ED3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73D67610-9239-492C-A873-B68265CE61B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0C315730-244A-4156-92BC-09E69131C94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73079784-0611-483B-8E4A-E706FA87F28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94A03E78-CCC3-4BCA-9350-A53CB0651AE1}"/>
              </a:ext>
            </a:extLst>
          </p:cNvPr>
          <p:cNvGrpSpPr/>
          <p:nvPr/>
        </p:nvGrpSpPr>
        <p:grpSpPr>
          <a:xfrm>
            <a:off x="4340706" y="3633170"/>
            <a:ext cx="648000" cy="432000"/>
            <a:chOff x="-3152685" y="1260692"/>
            <a:chExt cx="648000" cy="432000"/>
          </a:xfrm>
        </p:grpSpPr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0254A711-2475-4C61-9DE6-A5E4D5B0D63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2C7E122D-9CB5-42D5-8F55-AC63A5052DA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0B62C31D-AA55-4E30-B71B-00A3BC4499A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179891D4-C147-4CA8-B7DB-DEE8DCF66FD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22F544B4-19F4-496B-9C18-CF808C6FE75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9CCF3BA3-5E5C-4867-AE3B-D4CD56218CD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4BB2DE60-C299-47D5-A286-BBDFF2FBA229}"/>
              </a:ext>
            </a:extLst>
          </p:cNvPr>
          <p:cNvGrpSpPr/>
          <p:nvPr/>
        </p:nvGrpSpPr>
        <p:grpSpPr>
          <a:xfrm>
            <a:off x="2268259" y="4230525"/>
            <a:ext cx="648000" cy="432000"/>
            <a:chOff x="-3152685" y="1260692"/>
            <a:chExt cx="648000" cy="432000"/>
          </a:xfrm>
        </p:grpSpPr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25B334A0-9605-45E7-9248-BE35DEF1DCA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8B466E0B-F429-468A-A30D-CF7CE47EA28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83D72DF7-57CF-431A-8F61-464154B5A3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2B7DC274-B7D9-47A3-B715-FD2A76837A3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6FA93C31-736A-4341-B152-6578B4AB5F0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BC8C0002-35C9-4644-9C02-E9AF45FDF5D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30ED218C-7704-4D98-9D15-82BAD3586CFE}"/>
              </a:ext>
            </a:extLst>
          </p:cNvPr>
          <p:cNvGrpSpPr/>
          <p:nvPr/>
        </p:nvGrpSpPr>
        <p:grpSpPr>
          <a:xfrm>
            <a:off x="2921456" y="4230525"/>
            <a:ext cx="648000" cy="432000"/>
            <a:chOff x="-3152685" y="1260692"/>
            <a:chExt cx="648000" cy="432000"/>
          </a:xfrm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535588E2-78A2-4D7B-BAA4-E9BA1B5100FD}"/>
              </a:ext>
            </a:extLst>
          </p:cNvPr>
          <p:cNvGrpSpPr/>
          <p:nvPr/>
        </p:nvGrpSpPr>
        <p:grpSpPr>
          <a:xfrm>
            <a:off x="3761251" y="4230525"/>
            <a:ext cx="215098" cy="432000"/>
            <a:chOff x="-1167586" y="1995868"/>
            <a:chExt cx="215098" cy="432000"/>
          </a:xfrm>
        </p:grpSpPr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B63E3CF4-0FD2-434A-B288-85F870210F0A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7C5F7649-E2D6-4232-98FD-54DF16322303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192FDE1B-AE12-4E50-942A-FE1318FD1545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23466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totals to match the tallies.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totals from most common to least common.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graphicFrame>
        <p:nvGraphicFramePr>
          <p:cNvPr id="123" name="Table 122">
            <a:extLst>
              <a:ext uri="{FF2B5EF4-FFF2-40B4-BE49-F238E27FC236}">
                <a16:creationId xmlns:a16="http://schemas.microsoft.com/office/drawing/2014/main" id="{49E964DF-E412-704E-9473-6F44ADA709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670454"/>
              </p:ext>
            </p:extLst>
          </p:nvPr>
        </p:nvGraphicFramePr>
        <p:xfrm>
          <a:off x="1275350" y="1351003"/>
          <a:ext cx="639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284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Coins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id="{04AE910E-8A17-4576-9653-E781F220DD94}"/>
              </a:ext>
            </a:extLst>
          </p:cNvPr>
          <p:cNvGrpSpPr/>
          <p:nvPr/>
        </p:nvGrpSpPr>
        <p:grpSpPr>
          <a:xfrm>
            <a:off x="4583755" y="3281836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3D2DB84-161D-4347-B5D5-92F839DD7DE1}"/>
              </a:ext>
            </a:extLst>
          </p:cNvPr>
          <p:cNvGrpSpPr/>
          <p:nvPr/>
        </p:nvGrpSpPr>
        <p:grpSpPr>
          <a:xfrm>
            <a:off x="5169388" y="2669358"/>
            <a:ext cx="300057" cy="432000"/>
            <a:chOff x="-1167586" y="1995868"/>
            <a:chExt cx="300057" cy="432000"/>
          </a:xfrm>
          <a:solidFill>
            <a:schemeClr val="tx1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3860A2DE-0D87-C843-A85B-B2C67A943FEC}"/>
                </a:ext>
              </a:extLst>
            </p:cNvPr>
            <p:cNvSpPr/>
            <p:nvPr/>
          </p:nvSpPr>
          <p:spPr>
            <a:xfrm>
              <a:off x="-903529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22F57A-D2D5-4516-80BC-5DEADC3F631D}"/>
              </a:ext>
            </a:extLst>
          </p:cNvPr>
          <p:cNvGrpSpPr/>
          <p:nvPr/>
        </p:nvGrpSpPr>
        <p:grpSpPr>
          <a:xfrm>
            <a:off x="2456392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0C1199F-C7D0-4194-BE58-94C74531FABB}"/>
              </a:ext>
            </a:extLst>
          </p:cNvPr>
          <p:cNvGrpSpPr/>
          <p:nvPr/>
        </p:nvGrpSpPr>
        <p:grpSpPr>
          <a:xfrm>
            <a:off x="3109589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FF54BF5-49D2-4A15-9767-41C1049BEFAE}"/>
              </a:ext>
            </a:extLst>
          </p:cNvPr>
          <p:cNvGrpSpPr/>
          <p:nvPr/>
        </p:nvGrpSpPr>
        <p:grpSpPr>
          <a:xfrm>
            <a:off x="3762786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502C877-6A44-42EB-B452-5692B4B1C1B0}"/>
              </a:ext>
            </a:extLst>
          </p:cNvPr>
          <p:cNvGrpSpPr/>
          <p:nvPr/>
        </p:nvGrpSpPr>
        <p:grpSpPr>
          <a:xfrm>
            <a:off x="4415983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30ED218C-7704-4D98-9D15-82BAD3586CFE}"/>
              </a:ext>
            </a:extLst>
          </p:cNvPr>
          <p:cNvGrpSpPr/>
          <p:nvPr/>
        </p:nvGrpSpPr>
        <p:grpSpPr>
          <a:xfrm>
            <a:off x="2431919" y="20510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535588E2-78A2-4D7B-BAA4-E9BA1B5100FD}"/>
              </a:ext>
            </a:extLst>
          </p:cNvPr>
          <p:cNvGrpSpPr/>
          <p:nvPr/>
        </p:nvGrpSpPr>
        <p:grpSpPr>
          <a:xfrm>
            <a:off x="3271714" y="2051093"/>
            <a:ext cx="215098" cy="432000"/>
            <a:chOff x="-1167586" y="1995868"/>
            <a:chExt cx="215098" cy="432000"/>
          </a:xfrm>
          <a:solidFill>
            <a:schemeClr val="tx1"/>
          </a:solidFill>
        </p:grpSpPr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B63E3CF4-0FD2-434A-B288-85F870210F0A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7C5F7649-E2D6-4232-98FD-54DF16322303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192FDE1B-AE12-4E50-942A-FE1318FD1545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165E3C73-A158-384C-AE8C-9DF7F026C8F5}"/>
              </a:ext>
            </a:extLst>
          </p:cNvPr>
          <p:cNvGrpSpPr/>
          <p:nvPr/>
        </p:nvGrpSpPr>
        <p:grpSpPr>
          <a:xfrm>
            <a:off x="2456392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3E332486-9112-C24E-BD3A-99A1F64772E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D3898718-68A9-874A-91BB-D8642C3C326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1744A1BA-730D-DA4C-9BB8-6431080D25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A98600BE-7829-AE44-B587-A03AB3064A6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1EC5BAEF-115A-914D-AC3D-1C0DA1BEA9F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EA1BDA1C-829A-1B45-9CC4-ACE964B939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11E1E928-A315-9148-A193-313EB0A4F5C8}"/>
              </a:ext>
            </a:extLst>
          </p:cNvPr>
          <p:cNvGrpSpPr/>
          <p:nvPr/>
        </p:nvGrpSpPr>
        <p:grpSpPr>
          <a:xfrm>
            <a:off x="3109589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8409B6EB-ABFB-364E-BCD4-3A885DAE7AD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AD8E4F50-4247-6E4F-B240-DF7E949A1DA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49023A8E-0400-A246-B724-13E2C080A0A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C349D24E-11FE-AF45-A944-EBE263643F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25471AD1-4F30-3F4E-B2D3-6DA0D09772D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5164C300-1660-0B4B-9C2C-0246CA2E46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66DE19CF-2E91-EE41-8A50-2D5C3D1AA888}"/>
              </a:ext>
            </a:extLst>
          </p:cNvPr>
          <p:cNvGrpSpPr/>
          <p:nvPr/>
        </p:nvGrpSpPr>
        <p:grpSpPr>
          <a:xfrm>
            <a:off x="3762786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49392FCA-D763-D849-B66D-6D6488ABAAA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3331F8D7-2CA0-D840-845A-BA7BEBAC3E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6498F9C0-B14F-5E44-9658-630A68A3F14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C3557D33-6B28-5C46-8FD7-23F454FDC7C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id="{630508AB-D2E5-BE4E-B9E4-98750EAD554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DE50D774-7B18-0145-81F0-A1CDBBF15A3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C4316789-5BDC-2043-9EBD-11EEDB6DA10B}"/>
              </a:ext>
            </a:extLst>
          </p:cNvPr>
          <p:cNvGrpSpPr/>
          <p:nvPr/>
        </p:nvGrpSpPr>
        <p:grpSpPr>
          <a:xfrm>
            <a:off x="3929181" y="3887268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91D7E02A-D9AA-7E48-B968-90C15E006280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97D098E2-F0CB-9E42-B337-F4CC703D0BEA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9AE68105-D7A4-A847-B44C-179F9478A1F7}"/>
              </a:ext>
            </a:extLst>
          </p:cNvPr>
          <p:cNvGrpSpPr/>
          <p:nvPr/>
        </p:nvGrpSpPr>
        <p:grpSpPr>
          <a:xfrm>
            <a:off x="2455015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id="{056BA494-1585-5847-9C17-174E91DD1BB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DF0A3819-1AB6-B449-BDDE-4073C0EF6B8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360F5A3C-815E-524D-97C6-CC011933B8B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id="{EDD8E933-E7A9-9143-9D99-7F71EADDA91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6576DCC2-D37E-154A-B111-D3749D7AB7A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FA2E7D71-2AFB-414A-AB2D-3864D105125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C39D44DB-E582-0342-9B1D-A5D88C00CC98}"/>
              </a:ext>
            </a:extLst>
          </p:cNvPr>
          <p:cNvGrpSpPr/>
          <p:nvPr/>
        </p:nvGrpSpPr>
        <p:grpSpPr>
          <a:xfrm>
            <a:off x="3108212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675F898A-A666-5545-B494-B63AC743141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376EAB99-26E8-FA40-BC56-7490662417C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B75F570A-A603-EE4D-8757-99677428D5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2" name="Rectangle 161">
                <a:extLst>
                  <a:ext uri="{FF2B5EF4-FFF2-40B4-BE49-F238E27FC236}">
                    <a16:creationId xmlns:a16="http://schemas.microsoft.com/office/drawing/2014/main" id="{FC042779-2E09-4846-8A0B-7CF7647C273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E4CD145B-1999-EE4B-8A45-4428D14FDAE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1C312C2B-D6C7-E245-B4F3-2C6D7E3B84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71122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totals to match the tallies.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totals from most common to least common.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2p (24); 5p (17); 10p (12); 1p (8)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graphicFrame>
        <p:nvGraphicFramePr>
          <p:cNvPr id="123" name="Table 122">
            <a:extLst>
              <a:ext uri="{FF2B5EF4-FFF2-40B4-BE49-F238E27FC236}">
                <a16:creationId xmlns:a16="http://schemas.microsoft.com/office/drawing/2014/main" id="{49E964DF-E412-704E-9473-6F44ADA709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999178"/>
              </p:ext>
            </p:extLst>
          </p:nvPr>
        </p:nvGraphicFramePr>
        <p:xfrm>
          <a:off x="1275350" y="1351003"/>
          <a:ext cx="639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284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Coins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id="{04AE910E-8A17-4576-9653-E781F220DD94}"/>
              </a:ext>
            </a:extLst>
          </p:cNvPr>
          <p:cNvGrpSpPr/>
          <p:nvPr/>
        </p:nvGrpSpPr>
        <p:grpSpPr>
          <a:xfrm>
            <a:off x="4583755" y="3281836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3D2DB84-161D-4347-B5D5-92F839DD7DE1}"/>
              </a:ext>
            </a:extLst>
          </p:cNvPr>
          <p:cNvGrpSpPr/>
          <p:nvPr/>
        </p:nvGrpSpPr>
        <p:grpSpPr>
          <a:xfrm>
            <a:off x="5169388" y="2669358"/>
            <a:ext cx="300057" cy="432000"/>
            <a:chOff x="-1167586" y="1995868"/>
            <a:chExt cx="300057" cy="432000"/>
          </a:xfrm>
          <a:solidFill>
            <a:schemeClr val="tx1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3860A2DE-0D87-C843-A85B-B2C67A943FEC}"/>
                </a:ext>
              </a:extLst>
            </p:cNvPr>
            <p:cNvSpPr/>
            <p:nvPr/>
          </p:nvSpPr>
          <p:spPr>
            <a:xfrm>
              <a:off x="-903529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22F57A-D2D5-4516-80BC-5DEADC3F631D}"/>
              </a:ext>
            </a:extLst>
          </p:cNvPr>
          <p:cNvGrpSpPr/>
          <p:nvPr/>
        </p:nvGrpSpPr>
        <p:grpSpPr>
          <a:xfrm>
            <a:off x="2456392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0C1199F-C7D0-4194-BE58-94C74531FABB}"/>
              </a:ext>
            </a:extLst>
          </p:cNvPr>
          <p:cNvGrpSpPr/>
          <p:nvPr/>
        </p:nvGrpSpPr>
        <p:grpSpPr>
          <a:xfrm>
            <a:off x="3109589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FF54BF5-49D2-4A15-9767-41C1049BEFAE}"/>
              </a:ext>
            </a:extLst>
          </p:cNvPr>
          <p:cNvGrpSpPr/>
          <p:nvPr/>
        </p:nvGrpSpPr>
        <p:grpSpPr>
          <a:xfrm>
            <a:off x="3762786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502C877-6A44-42EB-B452-5692B4B1C1B0}"/>
              </a:ext>
            </a:extLst>
          </p:cNvPr>
          <p:cNvGrpSpPr/>
          <p:nvPr/>
        </p:nvGrpSpPr>
        <p:grpSpPr>
          <a:xfrm>
            <a:off x="4415983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30ED218C-7704-4D98-9D15-82BAD3586CFE}"/>
              </a:ext>
            </a:extLst>
          </p:cNvPr>
          <p:cNvGrpSpPr/>
          <p:nvPr/>
        </p:nvGrpSpPr>
        <p:grpSpPr>
          <a:xfrm>
            <a:off x="2431919" y="20510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535588E2-78A2-4D7B-BAA4-E9BA1B5100FD}"/>
              </a:ext>
            </a:extLst>
          </p:cNvPr>
          <p:cNvGrpSpPr/>
          <p:nvPr/>
        </p:nvGrpSpPr>
        <p:grpSpPr>
          <a:xfrm>
            <a:off x="3271714" y="2051093"/>
            <a:ext cx="215098" cy="432000"/>
            <a:chOff x="-1167586" y="1995868"/>
            <a:chExt cx="215098" cy="432000"/>
          </a:xfrm>
          <a:solidFill>
            <a:schemeClr val="tx1"/>
          </a:solidFill>
        </p:grpSpPr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B63E3CF4-0FD2-434A-B288-85F870210F0A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7C5F7649-E2D6-4232-98FD-54DF16322303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192FDE1B-AE12-4E50-942A-FE1318FD1545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165E3C73-A158-384C-AE8C-9DF7F026C8F5}"/>
              </a:ext>
            </a:extLst>
          </p:cNvPr>
          <p:cNvGrpSpPr/>
          <p:nvPr/>
        </p:nvGrpSpPr>
        <p:grpSpPr>
          <a:xfrm>
            <a:off x="2456392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3E332486-9112-C24E-BD3A-99A1F64772E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D3898718-68A9-874A-91BB-D8642C3C326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1744A1BA-730D-DA4C-9BB8-6431080D25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A98600BE-7829-AE44-B587-A03AB3064A6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1EC5BAEF-115A-914D-AC3D-1C0DA1BEA9F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EA1BDA1C-829A-1B45-9CC4-ACE964B939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11E1E928-A315-9148-A193-313EB0A4F5C8}"/>
              </a:ext>
            </a:extLst>
          </p:cNvPr>
          <p:cNvGrpSpPr/>
          <p:nvPr/>
        </p:nvGrpSpPr>
        <p:grpSpPr>
          <a:xfrm>
            <a:off x="3109589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8409B6EB-ABFB-364E-BCD4-3A885DAE7AD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AD8E4F50-4247-6E4F-B240-DF7E949A1DA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49023A8E-0400-A246-B724-13E2C080A0A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C349D24E-11FE-AF45-A944-EBE263643F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25471AD1-4F30-3F4E-B2D3-6DA0D09772D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5164C300-1660-0B4B-9C2C-0246CA2E46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66DE19CF-2E91-EE41-8A50-2D5C3D1AA888}"/>
              </a:ext>
            </a:extLst>
          </p:cNvPr>
          <p:cNvGrpSpPr/>
          <p:nvPr/>
        </p:nvGrpSpPr>
        <p:grpSpPr>
          <a:xfrm>
            <a:off x="3762786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49392FCA-D763-D849-B66D-6D6488ABAAA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3331F8D7-2CA0-D840-845A-BA7BEBAC3E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6498F9C0-B14F-5E44-9658-630A68A3F14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C3557D33-6B28-5C46-8FD7-23F454FDC7C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id="{630508AB-D2E5-BE4E-B9E4-98750EAD554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DE50D774-7B18-0145-81F0-A1CDBBF15A3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C4316789-5BDC-2043-9EBD-11EEDB6DA10B}"/>
              </a:ext>
            </a:extLst>
          </p:cNvPr>
          <p:cNvGrpSpPr/>
          <p:nvPr/>
        </p:nvGrpSpPr>
        <p:grpSpPr>
          <a:xfrm>
            <a:off x="3929181" y="3887268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91D7E02A-D9AA-7E48-B968-90C15E006280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97D098E2-F0CB-9E42-B337-F4CC703D0BEA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9AE68105-D7A4-A847-B44C-179F9478A1F7}"/>
              </a:ext>
            </a:extLst>
          </p:cNvPr>
          <p:cNvGrpSpPr/>
          <p:nvPr/>
        </p:nvGrpSpPr>
        <p:grpSpPr>
          <a:xfrm>
            <a:off x="2455015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id="{056BA494-1585-5847-9C17-174E91DD1BB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DF0A3819-1AB6-B449-BDDE-4073C0EF6B8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360F5A3C-815E-524D-97C6-CC011933B8B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id="{EDD8E933-E7A9-9143-9D99-7F71EADDA91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6576DCC2-D37E-154A-B111-D3749D7AB7A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FA2E7D71-2AFB-414A-AB2D-3864D105125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C39D44DB-E582-0342-9B1D-A5D88C00CC98}"/>
              </a:ext>
            </a:extLst>
          </p:cNvPr>
          <p:cNvGrpSpPr/>
          <p:nvPr/>
        </p:nvGrpSpPr>
        <p:grpSpPr>
          <a:xfrm>
            <a:off x="3108212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675F898A-A666-5545-B494-B63AC743141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376EAB99-26E8-FA40-BC56-7490662417C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B75F570A-A603-EE4D-8757-99677428D5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2" name="Rectangle 161">
                <a:extLst>
                  <a:ext uri="{FF2B5EF4-FFF2-40B4-BE49-F238E27FC236}">
                    <a16:creationId xmlns:a16="http://schemas.microsoft.com/office/drawing/2014/main" id="{FC042779-2E09-4846-8A0B-7CF7647C273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E4CD145B-1999-EE4B-8A45-4428D14FDAE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1C312C2B-D6C7-E245-B4F3-2C6D7E3B84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09189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James did a survey of favourite fruits. 28 people chose bananas, 14 chose apples, 22 chose oranges and 11 chose pears.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0187D9D-D451-41E4-B74E-D99A8709A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900717"/>
              </p:ext>
            </p:extLst>
          </p:nvPr>
        </p:nvGraphicFramePr>
        <p:xfrm>
          <a:off x="798092" y="1898845"/>
          <a:ext cx="747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Fruit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Bananas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Apples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Oranges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Pears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348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James did a survey of favourite fruits. </a:t>
            </a:r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</a:rPr>
              <a:t>28 people chose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bananas, 14 chose apples, 22 chose oranges and 11 chose pears.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0187D9D-D451-41E4-B74E-D99A8709A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215516"/>
              </p:ext>
            </p:extLst>
          </p:nvPr>
        </p:nvGraphicFramePr>
        <p:xfrm>
          <a:off x="798092" y="1898845"/>
          <a:ext cx="747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Fruit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Bananas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Apples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Oranges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Pears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69442D5-8CB7-4E15-9154-BB37B3470597}"/>
              </a:ext>
            </a:extLst>
          </p:cNvPr>
          <p:cNvSpPr/>
          <p:nvPr/>
        </p:nvSpPr>
        <p:spPr>
          <a:xfrm>
            <a:off x="3709367" y="4426720"/>
            <a:ext cx="36000" cy="43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4AE910E-8A17-4576-9653-E781F220DD94}"/>
              </a:ext>
            </a:extLst>
          </p:cNvPr>
          <p:cNvGrpSpPr/>
          <p:nvPr/>
        </p:nvGrpSpPr>
        <p:grpSpPr>
          <a:xfrm>
            <a:off x="5039883" y="3828526"/>
            <a:ext cx="136136" cy="432000"/>
            <a:chOff x="-2250497" y="828692"/>
            <a:chExt cx="136136" cy="432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3D2DB84-161D-4347-B5D5-92F839DD7DE1}"/>
              </a:ext>
            </a:extLst>
          </p:cNvPr>
          <p:cNvGrpSpPr/>
          <p:nvPr/>
        </p:nvGrpSpPr>
        <p:grpSpPr>
          <a:xfrm>
            <a:off x="5559380" y="2597163"/>
            <a:ext cx="215098" cy="432000"/>
            <a:chOff x="-1167586" y="1995868"/>
            <a:chExt cx="215098" cy="432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946C12E-5EEA-4A48-B73F-FEE174CD7975}"/>
              </a:ext>
            </a:extLst>
          </p:cNvPr>
          <p:cNvGrpSpPr/>
          <p:nvPr/>
        </p:nvGrpSpPr>
        <p:grpSpPr>
          <a:xfrm>
            <a:off x="3723329" y="3212845"/>
            <a:ext cx="304071" cy="432000"/>
            <a:chOff x="-1764435" y="5501031"/>
            <a:chExt cx="304071" cy="432000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04B20092-BD62-4FC6-B328-5863B6A51851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7873196-0BDD-4660-98CD-9CA53097184B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15F859E-933A-48AD-8DD8-E17F0974BD05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1A74D7B6-44F0-49A8-AE5C-F9D88579B5FC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9B7449C-E5F5-404A-B6B0-9E06B5C3D035}"/>
              </a:ext>
            </a:extLst>
          </p:cNvPr>
          <p:cNvGrpSpPr/>
          <p:nvPr/>
        </p:nvGrpSpPr>
        <p:grpSpPr>
          <a:xfrm>
            <a:off x="2293395" y="2597163"/>
            <a:ext cx="648000" cy="432000"/>
            <a:chOff x="-3152685" y="1260692"/>
            <a:chExt cx="648000" cy="432000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23D31D61-96B1-459E-B215-798A99BC874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8BE1612B-FC31-4D72-A888-3D6E8366E16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39730C87-42B6-44F3-ADB8-299039C981F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DF45A7B-4AEA-4538-A248-31BB3279991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93E36DF4-7488-446C-B7D9-60DC1B629A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2CF0C26-8DDB-4F66-8BB6-650E10E93FC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22F57A-D2D5-4516-80BC-5DEADC3F631D}"/>
              </a:ext>
            </a:extLst>
          </p:cNvPr>
          <p:cNvGrpSpPr/>
          <p:nvPr/>
        </p:nvGrpSpPr>
        <p:grpSpPr>
          <a:xfrm>
            <a:off x="2946592" y="2597163"/>
            <a:ext cx="648000" cy="432000"/>
            <a:chOff x="-3152685" y="1260692"/>
            <a:chExt cx="648000" cy="432000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0C1199F-C7D0-4194-BE58-94C74531FABB}"/>
              </a:ext>
            </a:extLst>
          </p:cNvPr>
          <p:cNvGrpSpPr/>
          <p:nvPr/>
        </p:nvGrpSpPr>
        <p:grpSpPr>
          <a:xfrm>
            <a:off x="3599789" y="2597163"/>
            <a:ext cx="648000" cy="432000"/>
            <a:chOff x="-3152685" y="1260692"/>
            <a:chExt cx="648000" cy="432000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FF54BF5-49D2-4A15-9767-41C1049BEFAE}"/>
              </a:ext>
            </a:extLst>
          </p:cNvPr>
          <p:cNvGrpSpPr/>
          <p:nvPr/>
        </p:nvGrpSpPr>
        <p:grpSpPr>
          <a:xfrm>
            <a:off x="4252986" y="2597163"/>
            <a:ext cx="648000" cy="432000"/>
            <a:chOff x="-3152685" y="1260692"/>
            <a:chExt cx="648000" cy="432000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502C877-6A44-42EB-B452-5692B4B1C1B0}"/>
              </a:ext>
            </a:extLst>
          </p:cNvPr>
          <p:cNvGrpSpPr/>
          <p:nvPr/>
        </p:nvGrpSpPr>
        <p:grpSpPr>
          <a:xfrm>
            <a:off x="4906183" y="2597163"/>
            <a:ext cx="648000" cy="432000"/>
            <a:chOff x="-3152685" y="1260692"/>
            <a:chExt cx="648000" cy="432000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BA7D334-2D24-4181-B575-F0D41808CE5D}"/>
              </a:ext>
            </a:extLst>
          </p:cNvPr>
          <p:cNvGrpSpPr/>
          <p:nvPr/>
        </p:nvGrpSpPr>
        <p:grpSpPr>
          <a:xfrm>
            <a:off x="2288713" y="3213000"/>
            <a:ext cx="648000" cy="432000"/>
            <a:chOff x="-3152685" y="1260692"/>
            <a:chExt cx="648000" cy="432000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4DB15B64-4986-4FFD-A169-34089BA69D1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B3D2DE06-83C2-4555-979C-B2BC2BA4BA6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B609E5C7-0493-4272-8C7F-CEEB90FD868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FDED3C51-B19C-4B17-834D-A1CB3DC0001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D5C73D42-A19E-4A63-BA19-F81D204063A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13DB3859-E5B6-4398-95F1-ED7D23A1A82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82B6D68E-51A4-4F55-BD7C-D2F3A536CF6F}"/>
              </a:ext>
            </a:extLst>
          </p:cNvPr>
          <p:cNvGrpSpPr/>
          <p:nvPr/>
        </p:nvGrpSpPr>
        <p:grpSpPr>
          <a:xfrm>
            <a:off x="2941910" y="3213000"/>
            <a:ext cx="648000" cy="432000"/>
            <a:chOff x="-3152685" y="1260692"/>
            <a:chExt cx="648000" cy="432000"/>
          </a:xfrm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F14EA09E-21C7-4FEE-9E99-E8666EB9246E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8EB82EBC-4715-40B2-B7C3-6F76618F954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E47FFF87-5C1A-4038-B7FE-5845DCB092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78D3D26E-1984-4440-936D-21CB3E52EB4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609C7610-115B-46C4-8DDE-BBA30289C8CE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D29C0EBC-91B9-48F9-8CB2-10ECF7B233D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3118031A-0F83-484D-AC42-FDD6D89126BE}"/>
              </a:ext>
            </a:extLst>
          </p:cNvPr>
          <p:cNvGrpSpPr/>
          <p:nvPr/>
        </p:nvGrpSpPr>
        <p:grpSpPr>
          <a:xfrm>
            <a:off x="2246044" y="3828526"/>
            <a:ext cx="648000" cy="432000"/>
            <a:chOff x="-3152685" y="1260692"/>
            <a:chExt cx="648000" cy="432000"/>
          </a:xfrm>
        </p:grpSpPr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51D9382B-DB3A-4D43-9BEB-2FC9C01FF3B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EFFE67EB-90C9-4E50-A790-B9AC9AB9EBD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3AA5B7B2-D579-4AA4-9D97-0ADF048F3C7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3C957665-E84E-4A79-AEF2-EB3F5725082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E2C99D5F-9C8B-4F3B-AA07-39583C021EA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5560D52D-46F5-4466-8D3A-363C7C56172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1FFA62B7-5590-468C-860C-99AF401DC6A5}"/>
              </a:ext>
            </a:extLst>
          </p:cNvPr>
          <p:cNvGrpSpPr/>
          <p:nvPr/>
        </p:nvGrpSpPr>
        <p:grpSpPr>
          <a:xfrm>
            <a:off x="2944504" y="3828526"/>
            <a:ext cx="648000" cy="432000"/>
            <a:chOff x="-3152685" y="1260692"/>
            <a:chExt cx="648000" cy="432000"/>
          </a:xfrm>
        </p:grpSpPr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7F21B5BD-9F28-4B07-AD42-9A74BD0CC5F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12CEFF2A-5F81-4596-9430-11F5D513680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A68371A7-7508-4483-839A-F7B992466BD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57C59971-7C9F-4388-97CB-9F94A92FDA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4251C0D9-50D6-4BA8-AF68-A263ED3178B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253C6BA8-74CF-44FE-A72F-87E0427CCB2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79835AE9-2AA2-450F-BEBD-AB9110A4C6CD}"/>
              </a:ext>
            </a:extLst>
          </p:cNvPr>
          <p:cNvGrpSpPr/>
          <p:nvPr/>
        </p:nvGrpSpPr>
        <p:grpSpPr>
          <a:xfrm>
            <a:off x="3642964" y="3828526"/>
            <a:ext cx="648000" cy="432000"/>
            <a:chOff x="-3152685" y="1260692"/>
            <a:chExt cx="648000" cy="432000"/>
          </a:xfrm>
        </p:grpSpPr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36C4DC6E-7ACC-4CFD-B3D0-C7569168027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D54FEA48-3775-4C6A-A497-D204E303EF9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E5CF91F1-CD62-475C-8D70-0E63DFB6ED3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73D67610-9239-492C-A873-B68265CE61B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0C315730-244A-4156-92BC-09E69131C94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73079784-0611-483B-8E4A-E706FA87F28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94A03E78-CCC3-4BCA-9350-A53CB0651AE1}"/>
              </a:ext>
            </a:extLst>
          </p:cNvPr>
          <p:cNvGrpSpPr/>
          <p:nvPr/>
        </p:nvGrpSpPr>
        <p:grpSpPr>
          <a:xfrm>
            <a:off x="4341424" y="3828526"/>
            <a:ext cx="648000" cy="432000"/>
            <a:chOff x="-3152685" y="1260692"/>
            <a:chExt cx="648000" cy="432000"/>
          </a:xfrm>
        </p:grpSpPr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0254A711-2475-4C61-9DE6-A5E4D5B0D63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2C7E122D-9CB5-42D5-8F55-AC63A5052DA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0B62C31D-AA55-4E30-B71B-00A3BC4499A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179891D4-C147-4CA8-B7DB-DEE8DCF66FD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22F544B4-19F4-496B-9C18-CF808C6FE75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9CCF3BA3-5E5C-4867-AE3B-D4CD56218CD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4BB2DE60-C299-47D5-A286-BBDFF2FBA229}"/>
              </a:ext>
            </a:extLst>
          </p:cNvPr>
          <p:cNvGrpSpPr/>
          <p:nvPr/>
        </p:nvGrpSpPr>
        <p:grpSpPr>
          <a:xfrm>
            <a:off x="2258289" y="4426720"/>
            <a:ext cx="648000" cy="432000"/>
            <a:chOff x="-3152685" y="1260692"/>
            <a:chExt cx="648000" cy="432000"/>
          </a:xfrm>
        </p:grpSpPr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25B334A0-9605-45E7-9248-BE35DEF1DCA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8B466E0B-F429-468A-A30D-CF7CE47EA28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83D72DF7-57CF-431A-8F61-464154B5A3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2B7DC274-B7D9-47A3-B715-FD2A76837A3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6FA93C31-736A-4341-B152-6578B4AB5F0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BC8C0002-35C9-4644-9C02-E9AF45FDF5D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30ED218C-7704-4D98-9D15-82BAD3586CFE}"/>
              </a:ext>
            </a:extLst>
          </p:cNvPr>
          <p:cNvGrpSpPr/>
          <p:nvPr/>
        </p:nvGrpSpPr>
        <p:grpSpPr>
          <a:xfrm>
            <a:off x="2911486" y="4426720"/>
            <a:ext cx="648000" cy="432000"/>
            <a:chOff x="-3152685" y="1260692"/>
            <a:chExt cx="648000" cy="432000"/>
          </a:xfrm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099922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Class 1 count the number of children in school.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They start a tally chart.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3 more children join Year 2.</a:t>
            </a: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In total, there are 52 children in Year 2 and 3.</a:t>
            </a: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There are 4 more children in Year 4 than Year 1.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80" name="Table 79">
            <a:extLst>
              <a:ext uri="{FF2B5EF4-FFF2-40B4-BE49-F238E27FC236}">
                <a16:creationId xmlns:a16="http://schemas.microsoft.com/office/drawing/2014/main" id="{71FBE251-F247-9148-8A7B-E5CD455899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908686"/>
              </p:ext>
            </p:extLst>
          </p:nvPr>
        </p:nvGraphicFramePr>
        <p:xfrm>
          <a:off x="798092" y="2841378"/>
          <a:ext cx="7475002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Years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1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grpSp>
        <p:nvGrpSpPr>
          <p:cNvPr id="81" name="Group 80">
            <a:extLst>
              <a:ext uri="{FF2B5EF4-FFF2-40B4-BE49-F238E27FC236}">
                <a16:creationId xmlns:a16="http://schemas.microsoft.com/office/drawing/2014/main" id="{C768A8B9-FD73-544B-A56C-734E12B96DEF}"/>
              </a:ext>
            </a:extLst>
          </p:cNvPr>
          <p:cNvGrpSpPr/>
          <p:nvPr/>
        </p:nvGrpSpPr>
        <p:grpSpPr>
          <a:xfrm>
            <a:off x="2300961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14374657-52DA-7744-84F7-ED84D0471EF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B350E672-95C5-EE44-B4D8-AF99D3DCBC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42353FA2-31F9-FD47-9F8C-6451EA6DC77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9E1AA021-E891-9F4F-B5B2-3F6F44D2B7F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ACF4FD9B-2B96-A146-915F-1B8240EFBF1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D4168637-416E-CD45-AED5-5A5AD7DEE05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B89AB237-FC31-2E47-BE33-1F26F684A8A8}"/>
              </a:ext>
            </a:extLst>
          </p:cNvPr>
          <p:cNvGrpSpPr/>
          <p:nvPr/>
        </p:nvGrpSpPr>
        <p:grpSpPr>
          <a:xfrm>
            <a:off x="3041520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BB8F4F5D-ED6A-D54E-9973-FA916ADF79C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458B557D-81B9-6C44-BC9C-47AE736A61F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7AEEDCCE-B9A1-984C-B3F2-78CD09700E3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3228E1A7-E033-0C40-86DB-C53D280B417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256B2791-BE96-024F-B700-C6944170596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DA37765D-FB3D-294E-B633-E0F2B32ABF7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5" name="Rectangle 94">
            <a:extLst>
              <a:ext uri="{FF2B5EF4-FFF2-40B4-BE49-F238E27FC236}">
                <a16:creationId xmlns:a16="http://schemas.microsoft.com/office/drawing/2014/main" id="{734510FC-8CD8-6F4F-8139-B4037B1CF382}"/>
              </a:ext>
            </a:extLst>
          </p:cNvPr>
          <p:cNvSpPr/>
          <p:nvPr/>
        </p:nvSpPr>
        <p:spPr>
          <a:xfrm>
            <a:off x="5974983" y="3881221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8F80EBFD-C5CC-9044-AC2C-132FFF8D2137}"/>
              </a:ext>
            </a:extLst>
          </p:cNvPr>
          <p:cNvSpPr/>
          <p:nvPr/>
        </p:nvSpPr>
        <p:spPr>
          <a:xfrm>
            <a:off x="6064340" y="3881221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9" name="Group 208">
            <a:extLst>
              <a:ext uri="{FF2B5EF4-FFF2-40B4-BE49-F238E27FC236}">
                <a16:creationId xmlns:a16="http://schemas.microsoft.com/office/drawing/2014/main" id="{D188BA65-CDEA-9745-9871-A32B9C4A7B1A}"/>
              </a:ext>
            </a:extLst>
          </p:cNvPr>
          <p:cNvGrpSpPr/>
          <p:nvPr/>
        </p:nvGrpSpPr>
        <p:grpSpPr>
          <a:xfrm>
            <a:off x="5263197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0" name="Group 209">
              <a:extLst>
                <a:ext uri="{FF2B5EF4-FFF2-40B4-BE49-F238E27FC236}">
                  <a16:creationId xmlns:a16="http://schemas.microsoft.com/office/drawing/2014/main" id="{9D3C679E-9BF5-2746-8936-CD9B3D3606C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id="{7668A45B-E3FC-354E-8E77-4770D7919FAB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id="{1F75817F-516C-2D47-8A49-566DB0607A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4" name="Rectangle 213">
                <a:extLst>
                  <a:ext uri="{FF2B5EF4-FFF2-40B4-BE49-F238E27FC236}">
                    <a16:creationId xmlns:a16="http://schemas.microsoft.com/office/drawing/2014/main" id="{D8020ACF-E7AA-8B41-BFFC-B764300A7E6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5" name="Rectangle 214">
                <a:extLst>
                  <a:ext uri="{FF2B5EF4-FFF2-40B4-BE49-F238E27FC236}">
                    <a16:creationId xmlns:a16="http://schemas.microsoft.com/office/drawing/2014/main" id="{07B7F858-0290-DE4F-9BDC-0C70A9501DE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CB3CF95A-1168-7741-ACA1-D9551FD1384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6" name="Group 215">
            <a:extLst>
              <a:ext uri="{FF2B5EF4-FFF2-40B4-BE49-F238E27FC236}">
                <a16:creationId xmlns:a16="http://schemas.microsoft.com/office/drawing/2014/main" id="{8F5E3A55-4682-D647-A12E-A205CF69A5AE}"/>
              </a:ext>
            </a:extLst>
          </p:cNvPr>
          <p:cNvGrpSpPr/>
          <p:nvPr/>
        </p:nvGrpSpPr>
        <p:grpSpPr>
          <a:xfrm>
            <a:off x="4522638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id="{DDA2D622-36C3-5942-99BB-EDD8F14D6F5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id="{435B4B4B-47C4-F041-B38E-056A3B8CD67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id="{B287818A-16F5-1349-85F7-A34F3C2D5CA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1" name="Rectangle 220">
                <a:extLst>
                  <a:ext uri="{FF2B5EF4-FFF2-40B4-BE49-F238E27FC236}">
                    <a16:creationId xmlns:a16="http://schemas.microsoft.com/office/drawing/2014/main" id="{90D22C39-A3A4-EA43-8F29-7988D79E5A3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2" name="Rectangle 221">
                <a:extLst>
                  <a:ext uri="{FF2B5EF4-FFF2-40B4-BE49-F238E27FC236}">
                    <a16:creationId xmlns:a16="http://schemas.microsoft.com/office/drawing/2014/main" id="{897C07DB-6266-5B48-B290-5BF548F0752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8" name="Rectangle 217">
              <a:extLst>
                <a:ext uri="{FF2B5EF4-FFF2-40B4-BE49-F238E27FC236}">
                  <a16:creationId xmlns:a16="http://schemas.microsoft.com/office/drawing/2014/main" id="{1A0978C6-7860-B04F-99BE-CF076DCC69F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6793F22F-BE30-D740-8BFC-0ABE318533F4}"/>
              </a:ext>
            </a:extLst>
          </p:cNvPr>
          <p:cNvGrpSpPr/>
          <p:nvPr/>
        </p:nvGrpSpPr>
        <p:grpSpPr>
          <a:xfrm>
            <a:off x="3782079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2ADBAE85-222A-2446-B373-531CE20B83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id="{809E0D0C-29B5-754C-9560-50DB781FA52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id="{4B29B02C-6C85-1247-9E6C-CF55FFF7632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8" name="Rectangle 227">
                <a:extLst>
                  <a:ext uri="{FF2B5EF4-FFF2-40B4-BE49-F238E27FC236}">
                    <a16:creationId xmlns:a16="http://schemas.microsoft.com/office/drawing/2014/main" id="{04320429-A0B3-5C4E-8A7E-CE359548F60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9" name="Rectangle 228">
                <a:extLst>
                  <a:ext uri="{FF2B5EF4-FFF2-40B4-BE49-F238E27FC236}">
                    <a16:creationId xmlns:a16="http://schemas.microsoft.com/office/drawing/2014/main" id="{3D2E2BFF-CCFE-8F4A-8577-42AF295A880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5" name="Rectangle 224">
              <a:extLst>
                <a:ext uri="{FF2B5EF4-FFF2-40B4-BE49-F238E27FC236}">
                  <a16:creationId xmlns:a16="http://schemas.microsoft.com/office/drawing/2014/main" id="{FAD839B8-0D93-8049-BCAE-F1D95C5C02F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4" name="Group 243">
            <a:extLst>
              <a:ext uri="{FF2B5EF4-FFF2-40B4-BE49-F238E27FC236}">
                <a16:creationId xmlns:a16="http://schemas.microsoft.com/office/drawing/2014/main" id="{0784DBF5-EDDC-5247-956F-7C4635567114}"/>
              </a:ext>
            </a:extLst>
          </p:cNvPr>
          <p:cNvGrpSpPr/>
          <p:nvPr/>
        </p:nvGrpSpPr>
        <p:grpSpPr>
          <a:xfrm>
            <a:off x="2325944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45" name="Group 244">
              <a:extLst>
                <a:ext uri="{FF2B5EF4-FFF2-40B4-BE49-F238E27FC236}">
                  <a16:creationId xmlns:a16="http://schemas.microsoft.com/office/drawing/2014/main" id="{096FB329-0136-5F49-AA05-2E174DD9484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47" name="Rectangle 246">
                <a:extLst>
                  <a:ext uri="{FF2B5EF4-FFF2-40B4-BE49-F238E27FC236}">
                    <a16:creationId xmlns:a16="http://schemas.microsoft.com/office/drawing/2014/main" id="{F1AE7E16-E482-3F4A-9C29-F242D360BC3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8" name="Rectangle 247">
                <a:extLst>
                  <a:ext uri="{FF2B5EF4-FFF2-40B4-BE49-F238E27FC236}">
                    <a16:creationId xmlns:a16="http://schemas.microsoft.com/office/drawing/2014/main" id="{7A3ED0BB-3AB1-E041-B3B4-A8D712D573C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9" name="Rectangle 248">
                <a:extLst>
                  <a:ext uri="{FF2B5EF4-FFF2-40B4-BE49-F238E27FC236}">
                    <a16:creationId xmlns:a16="http://schemas.microsoft.com/office/drawing/2014/main" id="{484B6C43-F639-CC4D-A910-F21513F6C5F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0" name="Rectangle 249">
                <a:extLst>
                  <a:ext uri="{FF2B5EF4-FFF2-40B4-BE49-F238E27FC236}">
                    <a16:creationId xmlns:a16="http://schemas.microsoft.com/office/drawing/2014/main" id="{770EDDBC-6AF7-8744-BD73-E751B0B8085B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46" name="Rectangle 245">
              <a:extLst>
                <a:ext uri="{FF2B5EF4-FFF2-40B4-BE49-F238E27FC236}">
                  <a16:creationId xmlns:a16="http://schemas.microsoft.com/office/drawing/2014/main" id="{6CEA66E0-54C1-7145-B0D9-08D6E720A60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1" name="Group 250">
            <a:extLst>
              <a:ext uri="{FF2B5EF4-FFF2-40B4-BE49-F238E27FC236}">
                <a16:creationId xmlns:a16="http://schemas.microsoft.com/office/drawing/2014/main" id="{F13F89A0-63A2-424E-981E-F66570945652}"/>
              </a:ext>
            </a:extLst>
          </p:cNvPr>
          <p:cNvGrpSpPr/>
          <p:nvPr/>
        </p:nvGrpSpPr>
        <p:grpSpPr>
          <a:xfrm>
            <a:off x="3066503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52" name="Group 251">
              <a:extLst>
                <a:ext uri="{FF2B5EF4-FFF2-40B4-BE49-F238E27FC236}">
                  <a16:creationId xmlns:a16="http://schemas.microsoft.com/office/drawing/2014/main" id="{C5E44331-D6AA-844D-8D85-2BDEF9D958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54" name="Rectangle 253">
                <a:extLst>
                  <a:ext uri="{FF2B5EF4-FFF2-40B4-BE49-F238E27FC236}">
                    <a16:creationId xmlns:a16="http://schemas.microsoft.com/office/drawing/2014/main" id="{10950C30-AFD9-1C42-92CB-D32E3A10B6F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5" name="Rectangle 254">
                <a:extLst>
                  <a:ext uri="{FF2B5EF4-FFF2-40B4-BE49-F238E27FC236}">
                    <a16:creationId xmlns:a16="http://schemas.microsoft.com/office/drawing/2014/main" id="{DDE11791-378C-7F47-B333-4064B39A16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6" name="Rectangle 255">
                <a:extLst>
                  <a:ext uri="{FF2B5EF4-FFF2-40B4-BE49-F238E27FC236}">
                    <a16:creationId xmlns:a16="http://schemas.microsoft.com/office/drawing/2014/main" id="{7F71C86B-084F-C74C-B9F5-C4F730379412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7" name="Rectangle 256">
                <a:extLst>
                  <a:ext uri="{FF2B5EF4-FFF2-40B4-BE49-F238E27FC236}">
                    <a16:creationId xmlns:a16="http://schemas.microsoft.com/office/drawing/2014/main" id="{E6F83D64-FDC8-9041-BC83-DF4026BA849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3" name="Rectangle 252">
              <a:extLst>
                <a:ext uri="{FF2B5EF4-FFF2-40B4-BE49-F238E27FC236}">
                  <a16:creationId xmlns:a16="http://schemas.microsoft.com/office/drawing/2014/main" id="{5AB7D031-E54F-8D46-8123-4F45CE2F0D1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8" name="Group 257">
            <a:extLst>
              <a:ext uri="{FF2B5EF4-FFF2-40B4-BE49-F238E27FC236}">
                <a16:creationId xmlns:a16="http://schemas.microsoft.com/office/drawing/2014/main" id="{111E1DE0-ABBC-9749-BB0A-4EBB746C9259}"/>
              </a:ext>
            </a:extLst>
          </p:cNvPr>
          <p:cNvGrpSpPr/>
          <p:nvPr/>
        </p:nvGrpSpPr>
        <p:grpSpPr>
          <a:xfrm>
            <a:off x="5288180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59" name="Group 258">
              <a:extLst>
                <a:ext uri="{FF2B5EF4-FFF2-40B4-BE49-F238E27FC236}">
                  <a16:creationId xmlns:a16="http://schemas.microsoft.com/office/drawing/2014/main" id="{2C904074-698F-864E-BA3B-9073CC1C22AE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61" name="Rectangle 260">
                <a:extLst>
                  <a:ext uri="{FF2B5EF4-FFF2-40B4-BE49-F238E27FC236}">
                    <a16:creationId xmlns:a16="http://schemas.microsoft.com/office/drawing/2014/main" id="{EC5725AA-2613-0D4B-AECF-E55DCE717E3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2" name="Rectangle 261">
                <a:extLst>
                  <a:ext uri="{FF2B5EF4-FFF2-40B4-BE49-F238E27FC236}">
                    <a16:creationId xmlns:a16="http://schemas.microsoft.com/office/drawing/2014/main" id="{AD24A736-BB78-6E49-9ECB-541EF0EEFD2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3" name="Rectangle 262">
                <a:extLst>
                  <a:ext uri="{FF2B5EF4-FFF2-40B4-BE49-F238E27FC236}">
                    <a16:creationId xmlns:a16="http://schemas.microsoft.com/office/drawing/2014/main" id="{F5D42B56-0374-A94E-9083-6B8B9CCC833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4" name="Rectangle 263">
                <a:extLst>
                  <a:ext uri="{FF2B5EF4-FFF2-40B4-BE49-F238E27FC236}">
                    <a16:creationId xmlns:a16="http://schemas.microsoft.com/office/drawing/2014/main" id="{22E1254A-F5F7-704A-914A-47293AF9DEF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0" name="Rectangle 259">
              <a:extLst>
                <a:ext uri="{FF2B5EF4-FFF2-40B4-BE49-F238E27FC236}">
                  <a16:creationId xmlns:a16="http://schemas.microsoft.com/office/drawing/2014/main" id="{7E25A625-624B-904E-9E53-B7F05839543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5" name="Group 264">
            <a:extLst>
              <a:ext uri="{FF2B5EF4-FFF2-40B4-BE49-F238E27FC236}">
                <a16:creationId xmlns:a16="http://schemas.microsoft.com/office/drawing/2014/main" id="{3D4306D9-12C5-4A46-863F-4AB0E702D2A7}"/>
              </a:ext>
            </a:extLst>
          </p:cNvPr>
          <p:cNvGrpSpPr/>
          <p:nvPr/>
        </p:nvGrpSpPr>
        <p:grpSpPr>
          <a:xfrm>
            <a:off x="4547621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id="{531DE2F0-F924-5E48-9443-E9D4D583A4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68" name="Rectangle 267">
                <a:extLst>
                  <a:ext uri="{FF2B5EF4-FFF2-40B4-BE49-F238E27FC236}">
                    <a16:creationId xmlns:a16="http://schemas.microsoft.com/office/drawing/2014/main" id="{2815E372-FBEB-3742-BD58-3E0D652FEA6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9" name="Rectangle 268">
                <a:extLst>
                  <a:ext uri="{FF2B5EF4-FFF2-40B4-BE49-F238E27FC236}">
                    <a16:creationId xmlns:a16="http://schemas.microsoft.com/office/drawing/2014/main" id="{81E1645D-A463-9248-80AF-B3BB3A6FC7D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0" name="Rectangle 269">
                <a:extLst>
                  <a:ext uri="{FF2B5EF4-FFF2-40B4-BE49-F238E27FC236}">
                    <a16:creationId xmlns:a16="http://schemas.microsoft.com/office/drawing/2014/main" id="{F1249A0D-B1D5-4944-9F9F-53FF24924D1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1" name="Rectangle 270">
                <a:extLst>
                  <a:ext uri="{FF2B5EF4-FFF2-40B4-BE49-F238E27FC236}">
                    <a16:creationId xmlns:a16="http://schemas.microsoft.com/office/drawing/2014/main" id="{6EF88E2D-4F10-DB4A-89BA-AA429A131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7" name="Rectangle 266">
              <a:extLst>
                <a:ext uri="{FF2B5EF4-FFF2-40B4-BE49-F238E27FC236}">
                  <a16:creationId xmlns:a16="http://schemas.microsoft.com/office/drawing/2014/main" id="{5C687185-862C-0C49-B326-B0901F56B4E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2" name="Group 271">
            <a:extLst>
              <a:ext uri="{FF2B5EF4-FFF2-40B4-BE49-F238E27FC236}">
                <a16:creationId xmlns:a16="http://schemas.microsoft.com/office/drawing/2014/main" id="{F12CE1E7-F395-DA42-8590-0BA97103C77C}"/>
              </a:ext>
            </a:extLst>
          </p:cNvPr>
          <p:cNvGrpSpPr/>
          <p:nvPr/>
        </p:nvGrpSpPr>
        <p:grpSpPr>
          <a:xfrm>
            <a:off x="3807062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73" name="Group 272">
              <a:extLst>
                <a:ext uri="{FF2B5EF4-FFF2-40B4-BE49-F238E27FC236}">
                  <a16:creationId xmlns:a16="http://schemas.microsoft.com/office/drawing/2014/main" id="{90366AF4-CC31-E64D-9995-8E811C62F55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75" name="Rectangle 274">
                <a:extLst>
                  <a:ext uri="{FF2B5EF4-FFF2-40B4-BE49-F238E27FC236}">
                    <a16:creationId xmlns:a16="http://schemas.microsoft.com/office/drawing/2014/main" id="{049AD8E9-A7E3-CB4C-B94B-84648474A16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6" name="Rectangle 275">
                <a:extLst>
                  <a:ext uri="{FF2B5EF4-FFF2-40B4-BE49-F238E27FC236}">
                    <a16:creationId xmlns:a16="http://schemas.microsoft.com/office/drawing/2014/main" id="{0F81FD29-0D5E-FB44-A566-FCE2032207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7" name="Rectangle 276">
                <a:extLst>
                  <a:ext uri="{FF2B5EF4-FFF2-40B4-BE49-F238E27FC236}">
                    <a16:creationId xmlns:a16="http://schemas.microsoft.com/office/drawing/2014/main" id="{17A342BB-B1B4-734D-A0C6-59EE30412E6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8" name="Rectangle 277">
                <a:extLst>
                  <a:ext uri="{FF2B5EF4-FFF2-40B4-BE49-F238E27FC236}">
                    <a16:creationId xmlns:a16="http://schemas.microsoft.com/office/drawing/2014/main" id="{C53180EA-BFC5-2E45-9686-E65E4263E83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74" name="Rectangle 273">
              <a:extLst>
                <a:ext uri="{FF2B5EF4-FFF2-40B4-BE49-F238E27FC236}">
                  <a16:creationId xmlns:a16="http://schemas.microsoft.com/office/drawing/2014/main" id="{A2F85848-D8D9-7A4A-8EAA-16361CA5127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686104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Class 1 count the number of children in school.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They start a tally chart.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3 more children join Year 2.</a:t>
            </a: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In total, there are 52 children in Year 2 and 3.</a:t>
            </a:r>
          </a:p>
          <a:p>
            <a:pPr algn="ctr"/>
            <a:r>
              <a:rPr lang="en-GB" sz="20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There are 4 more children in Year 4 than Year 1.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80" name="Table 79">
            <a:extLst>
              <a:ext uri="{FF2B5EF4-FFF2-40B4-BE49-F238E27FC236}">
                <a16:creationId xmlns:a16="http://schemas.microsoft.com/office/drawing/2014/main" id="{71FBE251-F247-9148-8A7B-E5CD455899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671499"/>
              </p:ext>
            </p:extLst>
          </p:nvPr>
        </p:nvGraphicFramePr>
        <p:xfrm>
          <a:off x="798092" y="2841378"/>
          <a:ext cx="7475002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Years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1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Year 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grpSp>
        <p:nvGrpSpPr>
          <p:cNvPr id="81" name="Group 80">
            <a:extLst>
              <a:ext uri="{FF2B5EF4-FFF2-40B4-BE49-F238E27FC236}">
                <a16:creationId xmlns:a16="http://schemas.microsoft.com/office/drawing/2014/main" id="{C768A8B9-FD73-544B-A56C-734E12B96DEF}"/>
              </a:ext>
            </a:extLst>
          </p:cNvPr>
          <p:cNvGrpSpPr/>
          <p:nvPr/>
        </p:nvGrpSpPr>
        <p:grpSpPr>
          <a:xfrm>
            <a:off x="2300961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14374657-52DA-7744-84F7-ED84D0471EF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B350E672-95C5-EE44-B4D8-AF99D3DCBC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42353FA2-31F9-FD47-9F8C-6451EA6DC77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9E1AA021-E891-9F4F-B5B2-3F6F44D2B7F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ACF4FD9B-2B96-A146-915F-1B8240EFBF1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D4168637-416E-CD45-AED5-5A5AD7DEE05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B89AB237-FC31-2E47-BE33-1F26F684A8A8}"/>
              </a:ext>
            </a:extLst>
          </p:cNvPr>
          <p:cNvGrpSpPr/>
          <p:nvPr/>
        </p:nvGrpSpPr>
        <p:grpSpPr>
          <a:xfrm>
            <a:off x="3041520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BB8F4F5D-ED6A-D54E-9973-FA916ADF79C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458B557D-81B9-6C44-BC9C-47AE736A61F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7AEEDCCE-B9A1-984C-B3F2-78CD09700E3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3228E1A7-E033-0C40-86DB-C53D280B417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256B2791-BE96-024F-B700-C6944170596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DA37765D-FB3D-294E-B633-E0F2B32ABF7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5" name="Rectangle 94">
            <a:extLst>
              <a:ext uri="{FF2B5EF4-FFF2-40B4-BE49-F238E27FC236}">
                <a16:creationId xmlns:a16="http://schemas.microsoft.com/office/drawing/2014/main" id="{734510FC-8CD8-6F4F-8139-B4037B1CF382}"/>
              </a:ext>
            </a:extLst>
          </p:cNvPr>
          <p:cNvSpPr/>
          <p:nvPr/>
        </p:nvSpPr>
        <p:spPr>
          <a:xfrm>
            <a:off x="5974983" y="3881221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F7902C7C-E8DE-124E-82CA-FBD18DEA5AFE}"/>
              </a:ext>
            </a:extLst>
          </p:cNvPr>
          <p:cNvSpPr/>
          <p:nvPr/>
        </p:nvSpPr>
        <p:spPr>
          <a:xfrm>
            <a:off x="6153697" y="3881221"/>
            <a:ext cx="36000" cy="43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120B398B-E1D7-B84D-9BCC-A407F6C7AE7A}"/>
              </a:ext>
            </a:extLst>
          </p:cNvPr>
          <p:cNvSpPr/>
          <p:nvPr/>
        </p:nvSpPr>
        <p:spPr>
          <a:xfrm>
            <a:off x="6243054" y="3881221"/>
            <a:ext cx="36000" cy="43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8F80EBFD-C5CC-9044-AC2C-132FFF8D2137}"/>
              </a:ext>
            </a:extLst>
          </p:cNvPr>
          <p:cNvSpPr/>
          <p:nvPr/>
        </p:nvSpPr>
        <p:spPr>
          <a:xfrm>
            <a:off x="6064340" y="3881221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1AFD9F72-330D-B44F-A752-ABEBB80FE401}"/>
              </a:ext>
            </a:extLst>
          </p:cNvPr>
          <p:cNvSpPr/>
          <p:nvPr/>
        </p:nvSpPr>
        <p:spPr>
          <a:xfrm rot="3415692">
            <a:off x="6112764" y="3797334"/>
            <a:ext cx="36000" cy="648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484EB7D2-69D6-854C-ADD1-7D198CD2C86C}"/>
              </a:ext>
            </a:extLst>
          </p:cNvPr>
          <p:cNvGrpSpPr/>
          <p:nvPr/>
        </p:nvGrpSpPr>
        <p:grpSpPr>
          <a:xfrm>
            <a:off x="3022269" y="5025322"/>
            <a:ext cx="648000" cy="432000"/>
            <a:chOff x="-3152685" y="1260692"/>
            <a:chExt cx="648000" cy="432000"/>
          </a:xfrm>
        </p:grpSpPr>
        <p:grpSp>
          <p:nvGrpSpPr>
            <p:cNvPr id="101" name="Group 100">
              <a:extLst>
                <a:ext uri="{FF2B5EF4-FFF2-40B4-BE49-F238E27FC236}">
                  <a16:creationId xmlns:a16="http://schemas.microsoft.com/office/drawing/2014/main" id="{AEEA0B00-311E-D74D-A1BC-681C0A7BFDE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339954C9-8117-8141-8E2D-4D2EA47FC07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703FBDBA-1E3E-434A-B5B7-16596191187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5" name="Rectangle 104">
                <a:extLst>
                  <a:ext uri="{FF2B5EF4-FFF2-40B4-BE49-F238E27FC236}">
                    <a16:creationId xmlns:a16="http://schemas.microsoft.com/office/drawing/2014/main" id="{44A02388-5889-7E42-B497-25333198BE6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3271FDB5-480A-E148-80A3-F0E0335064D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CE48B040-98C0-BA45-B809-AE3B918C0D6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3DC922BE-87BD-644C-B964-253471E5815F}"/>
              </a:ext>
            </a:extLst>
          </p:cNvPr>
          <p:cNvGrpSpPr/>
          <p:nvPr/>
        </p:nvGrpSpPr>
        <p:grpSpPr>
          <a:xfrm>
            <a:off x="3728718" y="5025322"/>
            <a:ext cx="648000" cy="432000"/>
            <a:chOff x="-3152685" y="1260692"/>
            <a:chExt cx="648000" cy="432000"/>
          </a:xfrm>
        </p:grpSpPr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B41F39A0-527C-814F-8FDB-1990D4BA9D5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149B329A-6C46-F24D-A30A-4BFD47DD12C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AAD680B2-7E8B-0347-BE9B-9681905EAB7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2" name="Rectangle 111">
                <a:extLst>
                  <a:ext uri="{FF2B5EF4-FFF2-40B4-BE49-F238E27FC236}">
                    <a16:creationId xmlns:a16="http://schemas.microsoft.com/office/drawing/2014/main" id="{D85B8D57-A128-4449-A85B-3A28D412BE0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3" name="Rectangle 112">
                <a:extLst>
                  <a:ext uri="{FF2B5EF4-FFF2-40B4-BE49-F238E27FC236}">
                    <a16:creationId xmlns:a16="http://schemas.microsoft.com/office/drawing/2014/main" id="{594AEDEE-95E5-E348-9F49-D165A56EEA2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AD6B02E9-3036-D94C-A287-3768D9B2443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21CAE099-231A-4E4B-A29D-05566219761B}"/>
              </a:ext>
            </a:extLst>
          </p:cNvPr>
          <p:cNvGrpSpPr/>
          <p:nvPr/>
        </p:nvGrpSpPr>
        <p:grpSpPr>
          <a:xfrm>
            <a:off x="2315820" y="4467351"/>
            <a:ext cx="648000" cy="432000"/>
            <a:chOff x="-3152685" y="1260692"/>
            <a:chExt cx="648000" cy="432000"/>
          </a:xfrm>
        </p:grpSpPr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3B894BA1-77EB-A749-8A82-E38B56F32D6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722B991C-670B-7F45-8B14-837270A728A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580EBABD-29EB-5A4B-B718-5AA9979A536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C51CA843-96F0-B242-A805-1D834C28BB62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BF775FFD-38C6-7F48-82E3-7871ADB0043E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DC3EE5B0-185C-3B4B-9ECA-60BAED9477F1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E78FF967-EF6C-E241-BD0C-1456D7F47B0E}"/>
              </a:ext>
            </a:extLst>
          </p:cNvPr>
          <p:cNvGrpSpPr/>
          <p:nvPr/>
        </p:nvGrpSpPr>
        <p:grpSpPr>
          <a:xfrm>
            <a:off x="3035974" y="4467351"/>
            <a:ext cx="648000" cy="432000"/>
            <a:chOff x="-3152685" y="1260692"/>
            <a:chExt cx="648000" cy="432000"/>
          </a:xfrm>
        </p:grpSpPr>
        <p:grpSp>
          <p:nvGrpSpPr>
            <p:cNvPr id="196" name="Group 195">
              <a:extLst>
                <a:ext uri="{FF2B5EF4-FFF2-40B4-BE49-F238E27FC236}">
                  <a16:creationId xmlns:a16="http://schemas.microsoft.com/office/drawing/2014/main" id="{7707C3FF-B30E-A44C-B998-4B821E0C5287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98" name="Rectangle 197">
                <a:extLst>
                  <a:ext uri="{FF2B5EF4-FFF2-40B4-BE49-F238E27FC236}">
                    <a16:creationId xmlns:a16="http://schemas.microsoft.com/office/drawing/2014/main" id="{721A877F-9C81-E344-90A8-336ED119B45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9" name="Rectangle 198">
                <a:extLst>
                  <a:ext uri="{FF2B5EF4-FFF2-40B4-BE49-F238E27FC236}">
                    <a16:creationId xmlns:a16="http://schemas.microsoft.com/office/drawing/2014/main" id="{C6B603ED-310A-EC4E-9478-03F150C29BE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0" name="Rectangle 199">
                <a:extLst>
                  <a:ext uri="{FF2B5EF4-FFF2-40B4-BE49-F238E27FC236}">
                    <a16:creationId xmlns:a16="http://schemas.microsoft.com/office/drawing/2014/main" id="{694DF3BD-E1AB-7947-BA2C-246A2513980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1" name="Rectangle 200">
                <a:extLst>
                  <a:ext uri="{FF2B5EF4-FFF2-40B4-BE49-F238E27FC236}">
                    <a16:creationId xmlns:a16="http://schemas.microsoft.com/office/drawing/2014/main" id="{9B101DA6-7717-FD4C-98E8-AD69F9F1744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B4049692-A34B-264C-B094-88BE5A1E3571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C7AE0E9C-0213-0C42-BF7F-3BC2062394A6}"/>
              </a:ext>
            </a:extLst>
          </p:cNvPr>
          <p:cNvGrpSpPr/>
          <p:nvPr/>
        </p:nvGrpSpPr>
        <p:grpSpPr>
          <a:xfrm>
            <a:off x="2315820" y="5025322"/>
            <a:ext cx="648000" cy="432000"/>
            <a:chOff x="-3152685" y="1260692"/>
            <a:chExt cx="648000" cy="432000"/>
          </a:xfrm>
        </p:grpSpPr>
        <p:grpSp>
          <p:nvGrpSpPr>
            <p:cNvPr id="203" name="Group 202">
              <a:extLst>
                <a:ext uri="{FF2B5EF4-FFF2-40B4-BE49-F238E27FC236}">
                  <a16:creationId xmlns:a16="http://schemas.microsoft.com/office/drawing/2014/main" id="{1DFCE647-15B5-6C41-A985-36E1606450B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id="{35617FBE-39D5-D74C-85F2-D7213DA2D1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id="{A5055070-DEAF-644B-9802-5BE76DB6CDF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7" name="Rectangle 206">
                <a:extLst>
                  <a:ext uri="{FF2B5EF4-FFF2-40B4-BE49-F238E27FC236}">
                    <a16:creationId xmlns:a16="http://schemas.microsoft.com/office/drawing/2014/main" id="{B1BCB9B5-0441-054F-86B7-E60C6608E2D6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8" name="Rectangle 207">
                <a:extLst>
                  <a:ext uri="{FF2B5EF4-FFF2-40B4-BE49-F238E27FC236}">
                    <a16:creationId xmlns:a16="http://schemas.microsoft.com/office/drawing/2014/main" id="{DE8585E5-B832-3643-AC71-51B0D94F976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3A5DB5DE-8A11-C642-B68F-52F1445D01E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9" name="Group 208">
            <a:extLst>
              <a:ext uri="{FF2B5EF4-FFF2-40B4-BE49-F238E27FC236}">
                <a16:creationId xmlns:a16="http://schemas.microsoft.com/office/drawing/2014/main" id="{D188BA65-CDEA-9745-9871-A32B9C4A7B1A}"/>
              </a:ext>
            </a:extLst>
          </p:cNvPr>
          <p:cNvGrpSpPr/>
          <p:nvPr/>
        </p:nvGrpSpPr>
        <p:grpSpPr>
          <a:xfrm>
            <a:off x="5263197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0" name="Group 209">
              <a:extLst>
                <a:ext uri="{FF2B5EF4-FFF2-40B4-BE49-F238E27FC236}">
                  <a16:creationId xmlns:a16="http://schemas.microsoft.com/office/drawing/2014/main" id="{9D3C679E-9BF5-2746-8936-CD9B3D3606C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id="{7668A45B-E3FC-354E-8E77-4770D7919FAB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id="{1F75817F-516C-2D47-8A49-566DB0607A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4" name="Rectangle 213">
                <a:extLst>
                  <a:ext uri="{FF2B5EF4-FFF2-40B4-BE49-F238E27FC236}">
                    <a16:creationId xmlns:a16="http://schemas.microsoft.com/office/drawing/2014/main" id="{D8020ACF-E7AA-8B41-BFFC-B764300A7E6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5" name="Rectangle 214">
                <a:extLst>
                  <a:ext uri="{FF2B5EF4-FFF2-40B4-BE49-F238E27FC236}">
                    <a16:creationId xmlns:a16="http://schemas.microsoft.com/office/drawing/2014/main" id="{07B7F858-0290-DE4F-9BDC-0C70A9501DE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CB3CF95A-1168-7741-ACA1-D9551FD1384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6" name="Group 215">
            <a:extLst>
              <a:ext uri="{FF2B5EF4-FFF2-40B4-BE49-F238E27FC236}">
                <a16:creationId xmlns:a16="http://schemas.microsoft.com/office/drawing/2014/main" id="{8F5E3A55-4682-D647-A12E-A205CF69A5AE}"/>
              </a:ext>
            </a:extLst>
          </p:cNvPr>
          <p:cNvGrpSpPr/>
          <p:nvPr/>
        </p:nvGrpSpPr>
        <p:grpSpPr>
          <a:xfrm>
            <a:off x="4522638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id="{DDA2D622-36C3-5942-99BB-EDD8F14D6F5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id="{435B4B4B-47C4-F041-B38E-056A3B8CD67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id="{B287818A-16F5-1349-85F7-A34F3C2D5CA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1" name="Rectangle 220">
                <a:extLst>
                  <a:ext uri="{FF2B5EF4-FFF2-40B4-BE49-F238E27FC236}">
                    <a16:creationId xmlns:a16="http://schemas.microsoft.com/office/drawing/2014/main" id="{90D22C39-A3A4-EA43-8F29-7988D79E5A3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2" name="Rectangle 221">
                <a:extLst>
                  <a:ext uri="{FF2B5EF4-FFF2-40B4-BE49-F238E27FC236}">
                    <a16:creationId xmlns:a16="http://schemas.microsoft.com/office/drawing/2014/main" id="{897C07DB-6266-5B48-B290-5BF548F0752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8" name="Rectangle 217">
              <a:extLst>
                <a:ext uri="{FF2B5EF4-FFF2-40B4-BE49-F238E27FC236}">
                  <a16:creationId xmlns:a16="http://schemas.microsoft.com/office/drawing/2014/main" id="{1A0978C6-7860-B04F-99BE-CF076DCC69F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6793F22F-BE30-D740-8BFC-0ABE318533F4}"/>
              </a:ext>
            </a:extLst>
          </p:cNvPr>
          <p:cNvGrpSpPr/>
          <p:nvPr/>
        </p:nvGrpSpPr>
        <p:grpSpPr>
          <a:xfrm>
            <a:off x="3782079" y="3881221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2ADBAE85-222A-2446-B373-531CE20B83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id="{809E0D0C-29B5-754C-9560-50DB781FA52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id="{4B29B02C-6C85-1247-9E6C-CF55FFF7632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8" name="Rectangle 227">
                <a:extLst>
                  <a:ext uri="{FF2B5EF4-FFF2-40B4-BE49-F238E27FC236}">
                    <a16:creationId xmlns:a16="http://schemas.microsoft.com/office/drawing/2014/main" id="{04320429-A0B3-5C4E-8A7E-CE359548F60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9" name="Rectangle 228">
                <a:extLst>
                  <a:ext uri="{FF2B5EF4-FFF2-40B4-BE49-F238E27FC236}">
                    <a16:creationId xmlns:a16="http://schemas.microsoft.com/office/drawing/2014/main" id="{3D2E2BFF-CCFE-8F4A-8577-42AF295A880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5" name="Rectangle 224">
              <a:extLst>
                <a:ext uri="{FF2B5EF4-FFF2-40B4-BE49-F238E27FC236}">
                  <a16:creationId xmlns:a16="http://schemas.microsoft.com/office/drawing/2014/main" id="{FAD839B8-0D93-8049-BCAE-F1D95C5C02F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0" name="Group 229">
            <a:extLst>
              <a:ext uri="{FF2B5EF4-FFF2-40B4-BE49-F238E27FC236}">
                <a16:creationId xmlns:a16="http://schemas.microsoft.com/office/drawing/2014/main" id="{3CE7E3BB-8989-BF46-B3CB-DD4DA260922B}"/>
              </a:ext>
            </a:extLst>
          </p:cNvPr>
          <p:cNvGrpSpPr/>
          <p:nvPr/>
        </p:nvGrpSpPr>
        <p:grpSpPr>
          <a:xfrm>
            <a:off x="3784264" y="4467351"/>
            <a:ext cx="648000" cy="432000"/>
            <a:chOff x="-3152685" y="1260692"/>
            <a:chExt cx="648000" cy="432000"/>
          </a:xfrm>
        </p:grpSpPr>
        <p:grpSp>
          <p:nvGrpSpPr>
            <p:cNvPr id="231" name="Group 230">
              <a:extLst>
                <a:ext uri="{FF2B5EF4-FFF2-40B4-BE49-F238E27FC236}">
                  <a16:creationId xmlns:a16="http://schemas.microsoft.com/office/drawing/2014/main" id="{5356A362-2F75-614C-86D0-5A97E576D10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id="{EF3F5881-07E0-894C-A2CA-F0BC9585884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id="{0D061B22-631D-8A44-95F8-9A30C3B988C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5" name="Rectangle 234">
                <a:extLst>
                  <a:ext uri="{FF2B5EF4-FFF2-40B4-BE49-F238E27FC236}">
                    <a16:creationId xmlns:a16="http://schemas.microsoft.com/office/drawing/2014/main" id="{07F77FE3-E71D-9647-B776-1A6A689C92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6" name="Rectangle 235">
                <a:extLst>
                  <a:ext uri="{FF2B5EF4-FFF2-40B4-BE49-F238E27FC236}">
                    <a16:creationId xmlns:a16="http://schemas.microsoft.com/office/drawing/2014/main" id="{9C0942A7-0294-CE4F-BAD7-0817230AC95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2" name="Rectangle 231">
              <a:extLst>
                <a:ext uri="{FF2B5EF4-FFF2-40B4-BE49-F238E27FC236}">
                  <a16:creationId xmlns:a16="http://schemas.microsoft.com/office/drawing/2014/main" id="{B0E29E27-4621-9F43-A8DC-04529BB8CA4D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95256770-A740-FC4C-BB49-20F053A84CD4}"/>
              </a:ext>
            </a:extLst>
          </p:cNvPr>
          <p:cNvGrpSpPr/>
          <p:nvPr/>
        </p:nvGrpSpPr>
        <p:grpSpPr>
          <a:xfrm>
            <a:off x="4532554" y="4467351"/>
            <a:ext cx="648000" cy="432000"/>
            <a:chOff x="-3152685" y="1260692"/>
            <a:chExt cx="648000" cy="432000"/>
          </a:xfrm>
        </p:grpSpPr>
        <p:grpSp>
          <p:nvGrpSpPr>
            <p:cNvPr id="238" name="Group 237">
              <a:extLst>
                <a:ext uri="{FF2B5EF4-FFF2-40B4-BE49-F238E27FC236}">
                  <a16:creationId xmlns:a16="http://schemas.microsoft.com/office/drawing/2014/main" id="{0332A40D-DD5F-A344-8F15-92F07F44A4B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240" name="Rectangle 239">
                <a:extLst>
                  <a:ext uri="{FF2B5EF4-FFF2-40B4-BE49-F238E27FC236}">
                    <a16:creationId xmlns:a16="http://schemas.microsoft.com/office/drawing/2014/main" id="{8D2E7267-CBCA-214C-83E4-DC739A8C2B0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1" name="Rectangle 240">
                <a:extLst>
                  <a:ext uri="{FF2B5EF4-FFF2-40B4-BE49-F238E27FC236}">
                    <a16:creationId xmlns:a16="http://schemas.microsoft.com/office/drawing/2014/main" id="{C906407F-A59F-4A4E-A363-F2713A8405E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2" name="Rectangle 241">
                <a:extLst>
                  <a:ext uri="{FF2B5EF4-FFF2-40B4-BE49-F238E27FC236}">
                    <a16:creationId xmlns:a16="http://schemas.microsoft.com/office/drawing/2014/main" id="{32CD0CD7-7246-1948-AE47-0808F761E53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3" name="Rectangle 242">
                <a:extLst>
                  <a:ext uri="{FF2B5EF4-FFF2-40B4-BE49-F238E27FC236}">
                    <a16:creationId xmlns:a16="http://schemas.microsoft.com/office/drawing/2014/main" id="{99D1C12F-4BED-6740-ADA0-D74BA1AE766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id="{DABD5374-B281-5142-9EA7-41E37107A14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4" name="Group 243">
            <a:extLst>
              <a:ext uri="{FF2B5EF4-FFF2-40B4-BE49-F238E27FC236}">
                <a16:creationId xmlns:a16="http://schemas.microsoft.com/office/drawing/2014/main" id="{0784DBF5-EDDC-5247-956F-7C4635567114}"/>
              </a:ext>
            </a:extLst>
          </p:cNvPr>
          <p:cNvGrpSpPr/>
          <p:nvPr/>
        </p:nvGrpSpPr>
        <p:grpSpPr>
          <a:xfrm>
            <a:off x="2325944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45" name="Group 244">
              <a:extLst>
                <a:ext uri="{FF2B5EF4-FFF2-40B4-BE49-F238E27FC236}">
                  <a16:creationId xmlns:a16="http://schemas.microsoft.com/office/drawing/2014/main" id="{096FB329-0136-5F49-AA05-2E174DD9484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47" name="Rectangle 246">
                <a:extLst>
                  <a:ext uri="{FF2B5EF4-FFF2-40B4-BE49-F238E27FC236}">
                    <a16:creationId xmlns:a16="http://schemas.microsoft.com/office/drawing/2014/main" id="{F1AE7E16-E482-3F4A-9C29-F242D360BC3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8" name="Rectangle 247">
                <a:extLst>
                  <a:ext uri="{FF2B5EF4-FFF2-40B4-BE49-F238E27FC236}">
                    <a16:creationId xmlns:a16="http://schemas.microsoft.com/office/drawing/2014/main" id="{7A3ED0BB-3AB1-E041-B3B4-A8D712D573C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9" name="Rectangle 248">
                <a:extLst>
                  <a:ext uri="{FF2B5EF4-FFF2-40B4-BE49-F238E27FC236}">
                    <a16:creationId xmlns:a16="http://schemas.microsoft.com/office/drawing/2014/main" id="{484B6C43-F639-CC4D-A910-F21513F6C5F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0" name="Rectangle 249">
                <a:extLst>
                  <a:ext uri="{FF2B5EF4-FFF2-40B4-BE49-F238E27FC236}">
                    <a16:creationId xmlns:a16="http://schemas.microsoft.com/office/drawing/2014/main" id="{770EDDBC-6AF7-8744-BD73-E751B0B8085B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46" name="Rectangle 245">
              <a:extLst>
                <a:ext uri="{FF2B5EF4-FFF2-40B4-BE49-F238E27FC236}">
                  <a16:creationId xmlns:a16="http://schemas.microsoft.com/office/drawing/2014/main" id="{6CEA66E0-54C1-7145-B0D9-08D6E720A60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1" name="Group 250">
            <a:extLst>
              <a:ext uri="{FF2B5EF4-FFF2-40B4-BE49-F238E27FC236}">
                <a16:creationId xmlns:a16="http://schemas.microsoft.com/office/drawing/2014/main" id="{F13F89A0-63A2-424E-981E-F66570945652}"/>
              </a:ext>
            </a:extLst>
          </p:cNvPr>
          <p:cNvGrpSpPr/>
          <p:nvPr/>
        </p:nvGrpSpPr>
        <p:grpSpPr>
          <a:xfrm>
            <a:off x="3066503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52" name="Group 251">
              <a:extLst>
                <a:ext uri="{FF2B5EF4-FFF2-40B4-BE49-F238E27FC236}">
                  <a16:creationId xmlns:a16="http://schemas.microsoft.com/office/drawing/2014/main" id="{C5E44331-D6AA-844D-8D85-2BDEF9D958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54" name="Rectangle 253">
                <a:extLst>
                  <a:ext uri="{FF2B5EF4-FFF2-40B4-BE49-F238E27FC236}">
                    <a16:creationId xmlns:a16="http://schemas.microsoft.com/office/drawing/2014/main" id="{10950C30-AFD9-1C42-92CB-D32E3A10B6F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5" name="Rectangle 254">
                <a:extLst>
                  <a:ext uri="{FF2B5EF4-FFF2-40B4-BE49-F238E27FC236}">
                    <a16:creationId xmlns:a16="http://schemas.microsoft.com/office/drawing/2014/main" id="{DDE11791-378C-7F47-B333-4064B39A16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6" name="Rectangle 255">
                <a:extLst>
                  <a:ext uri="{FF2B5EF4-FFF2-40B4-BE49-F238E27FC236}">
                    <a16:creationId xmlns:a16="http://schemas.microsoft.com/office/drawing/2014/main" id="{7F71C86B-084F-C74C-B9F5-C4F730379412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7" name="Rectangle 256">
                <a:extLst>
                  <a:ext uri="{FF2B5EF4-FFF2-40B4-BE49-F238E27FC236}">
                    <a16:creationId xmlns:a16="http://schemas.microsoft.com/office/drawing/2014/main" id="{E6F83D64-FDC8-9041-BC83-DF4026BA849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3" name="Rectangle 252">
              <a:extLst>
                <a:ext uri="{FF2B5EF4-FFF2-40B4-BE49-F238E27FC236}">
                  <a16:creationId xmlns:a16="http://schemas.microsoft.com/office/drawing/2014/main" id="{5AB7D031-E54F-8D46-8123-4F45CE2F0D1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8" name="Group 257">
            <a:extLst>
              <a:ext uri="{FF2B5EF4-FFF2-40B4-BE49-F238E27FC236}">
                <a16:creationId xmlns:a16="http://schemas.microsoft.com/office/drawing/2014/main" id="{111E1DE0-ABBC-9749-BB0A-4EBB746C9259}"/>
              </a:ext>
            </a:extLst>
          </p:cNvPr>
          <p:cNvGrpSpPr/>
          <p:nvPr/>
        </p:nvGrpSpPr>
        <p:grpSpPr>
          <a:xfrm>
            <a:off x="5288180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59" name="Group 258">
              <a:extLst>
                <a:ext uri="{FF2B5EF4-FFF2-40B4-BE49-F238E27FC236}">
                  <a16:creationId xmlns:a16="http://schemas.microsoft.com/office/drawing/2014/main" id="{2C904074-698F-864E-BA3B-9073CC1C22AE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61" name="Rectangle 260">
                <a:extLst>
                  <a:ext uri="{FF2B5EF4-FFF2-40B4-BE49-F238E27FC236}">
                    <a16:creationId xmlns:a16="http://schemas.microsoft.com/office/drawing/2014/main" id="{EC5725AA-2613-0D4B-AECF-E55DCE717E3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2" name="Rectangle 261">
                <a:extLst>
                  <a:ext uri="{FF2B5EF4-FFF2-40B4-BE49-F238E27FC236}">
                    <a16:creationId xmlns:a16="http://schemas.microsoft.com/office/drawing/2014/main" id="{AD24A736-BB78-6E49-9ECB-541EF0EEFD2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3" name="Rectangle 262">
                <a:extLst>
                  <a:ext uri="{FF2B5EF4-FFF2-40B4-BE49-F238E27FC236}">
                    <a16:creationId xmlns:a16="http://schemas.microsoft.com/office/drawing/2014/main" id="{F5D42B56-0374-A94E-9083-6B8B9CCC833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4" name="Rectangle 263">
                <a:extLst>
                  <a:ext uri="{FF2B5EF4-FFF2-40B4-BE49-F238E27FC236}">
                    <a16:creationId xmlns:a16="http://schemas.microsoft.com/office/drawing/2014/main" id="{22E1254A-F5F7-704A-914A-47293AF9DEF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0" name="Rectangle 259">
              <a:extLst>
                <a:ext uri="{FF2B5EF4-FFF2-40B4-BE49-F238E27FC236}">
                  <a16:creationId xmlns:a16="http://schemas.microsoft.com/office/drawing/2014/main" id="{7E25A625-624B-904E-9E53-B7F05839543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5" name="Group 264">
            <a:extLst>
              <a:ext uri="{FF2B5EF4-FFF2-40B4-BE49-F238E27FC236}">
                <a16:creationId xmlns:a16="http://schemas.microsoft.com/office/drawing/2014/main" id="{3D4306D9-12C5-4A46-863F-4AB0E702D2A7}"/>
              </a:ext>
            </a:extLst>
          </p:cNvPr>
          <p:cNvGrpSpPr/>
          <p:nvPr/>
        </p:nvGrpSpPr>
        <p:grpSpPr>
          <a:xfrm>
            <a:off x="4547621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id="{531DE2F0-F924-5E48-9443-E9D4D583A4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68" name="Rectangle 267">
                <a:extLst>
                  <a:ext uri="{FF2B5EF4-FFF2-40B4-BE49-F238E27FC236}">
                    <a16:creationId xmlns:a16="http://schemas.microsoft.com/office/drawing/2014/main" id="{2815E372-FBEB-3742-BD58-3E0D652FEA6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9" name="Rectangle 268">
                <a:extLst>
                  <a:ext uri="{FF2B5EF4-FFF2-40B4-BE49-F238E27FC236}">
                    <a16:creationId xmlns:a16="http://schemas.microsoft.com/office/drawing/2014/main" id="{81E1645D-A463-9248-80AF-B3BB3A6FC7D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0" name="Rectangle 269">
                <a:extLst>
                  <a:ext uri="{FF2B5EF4-FFF2-40B4-BE49-F238E27FC236}">
                    <a16:creationId xmlns:a16="http://schemas.microsoft.com/office/drawing/2014/main" id="{F1249A0D-B1D5-4944-9F9F-53FF24924D1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1" name="Rectangle 270">
                <a:extLst>
                  <a:ext uri="{FF2B5EF4-FFF2-40B4-BE49-F238E27FC236}">
                    <a16:creationId xmlns:a16="http://schemas.microsoft.com/office/drawing/2014/main" id="{6EF88E2D-4F10-DB4A-89BA-AA429A131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7" name="Rectangle 266">
              <a:extLst>
                <a:ext uri="{FF2B5EF4-FFF2-40B4-BE49-F238E27FC236}">
                  <a16:creationId xmlns:a16="http://schemas.microsoft.com/office/drawing/2014/main" id="{5C687185-862C-0C49-B326-B0901F56B4E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2" name="Group 271">
            <a:extLst>
              <a:ext uri="{FF2B5EF4-FFF2-40B4-BE49-F238E27FC236}">
                <a16:creationId xmlns:a16="http://schemas.microsoft.com/office/drawing/2014/main" id="{F12CE1E7-F395-DA42-8590-0BA97103C77C}"/>
              </a:ext>
            </a:extLst>
          </p:cNvPr>
          <p:cNvGrpSpPr/>
          <p:nvPr/>
        </p:nvGrpSpPr>
        <p:grpSpPr>
          <a:xfrm>
            <a:off x="3807062" y="33005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73" name="Group 272">
              <a:extLst>
                <a:ext uri="{FF2B5EF4-FFF2-40B4-BE49-F238E27FC236}">
                  <a16:creationId xmlns:a16="http://schemas.microsoft.com/office/drawing/2014/main" id="{90366AF4-CC31-E64D-9995-8E811C62F55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75" name="Rectangle 274">
                <a:extLst>
                  <a:ext uri="{FF2B5EF4-FFF2-40B4-BE49-F238E27FC236}">
                    <a16:creationId xmlns:a16="http://schemas.microsoft.com/office/drawing/2014/main" id="{049AD8E9-A7E3-CB4C-B94B-84648474A16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6" name="Rectangle 275">
                <a:extLst>
                  <a:ext uri="{FF2B5EF4-FFF2-40B4-BE49-F238E27FC236}">
                    <a16:creationId xmlns:a16="http://schemas.microsoft.com/office/drawing/2014/main" id="{0F81FD29-0D5E-FB44-A566-FCE2032207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7" name="Rectangle 276">
                <a:extLst>
                  <a:ext uri="{FF2B5EF4-FFF2-40B4-BE49-F238E27FC236}">
                    <a16:creationId xmlns:a16="http://schemas.microsoft.com/office/drawing/2014/main" id="{17A342BB-B1B4-734D-A0C6-59EE30412E6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8" name="Rectangle 277">
                <a:extLst>
                  <a:ext uri="{FF2B5EF4-FFF2-40B4-BE49-F238E27FC236}">
                    <a16:creationId xmlns:a16="http://schemas.microsoft.com/office/drawing/2014/main" id="{C53180EA-BFC5-2E45-9686-E65E4263E83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74" name="Rectangle 273">
              <a:extLst>
                <a:ext uri="{FF2B5EF4-FFF2-40B4-BE49-F238E27FC236}">
                  <a16:creationId xmlns:a16="http://schemas.microsoft.com/office/drawing/2014/main" id="{A2F85848-D8D9-7A4A-8EAA-16361CA5127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9" name="Group 278">
            <a:extLst>
              <a:ext uri="{FF2B5EF4-FFF2-40B4-BE49-F238E27FC236}">
                <a16:creationId xmlns:a16="http://schemas.microsoft.com/office/drawing/2014/main" id="{49A1BA74-EF60-C041-B006-1DA183A993E0}"/>
              </a:ext>
            </a:extLst>
          </p:cNvPr>
          <p:cNvGrpSpPr/>
          <p:nvPr/>
        </p:nvGrpSpPr>
        <p:grpSpPr>
          <a:xfrm>
            <a:off x="5393386" y="4467351"/>
            <a:ext cx="157319" cy="432000"/>
            <a:chOff x="5477794" y="4472854"/>
            <a:chExt cx="157319" cy="432000"/>
          </a:xfrm>
        </p:grpSpPr>
        <p:sp>
          <p:nvSpPr>
            <p:cNvPr id="280" name="Rectangle 279">
              <a:extLst>
                <a:ext uri="{FF2B5EF4-FFF2-40B4-BE49-F238E27FC236}">
                  <a16:creationId xmlns:a16="http://schemas.microsoft.com/office/drawing/2014/main" id="{2C102D38-9C46-9D44-A93E-D0A2D1FA0B39}"/>
                </a:ext>
              </a:extLst>
            </p:cNvPr>
            <p:cNvSpPr/>
            <p:nvPr/>
          </p:nvSpPr>
          <p:spPr>
            <a:xfrm>
              <a:off x="5477794" y="4472854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1" name="Rectangle 280">
              <a:extLst>
                <a:ext uri="{FF2B5EF4-FFF2-40B4-BE49-F238E27FC236}">
                  <a16:creationId xmlns:a16="http://schemas.microsoft.com/office/drawing/2014/main" id="{3B98BE82-2D62-2D4E-B934-123057FB1274}"/>
                </a:ext>
              </a:extLst>
            </p:cNvPr>
            <p:cNvSpPr/>
            <p:nvPr/>
          </p:nvSpPr>
          <p:spPr>
            <a:xfrm>
              <a:off x="5599113" y="4472854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2" name="Group 281">
            <a:extLst>
              <a:ext uri="{FF2B5EF4-FFF2-40B4-BE49-F238E27FC236}">
                <a16:creationId xmlns:a16="http://schemas.microsoft.com/office/drawing/2014/main" id="{442687D2-A483-FE42-949D-7A1562977D7D}"/>
              </a:ext>
            </a:extLst>
          </p:cNvPr>
          <p:cNvGrpSpPr/>
          <p:nvPr/>
        </p:nvGrpSpPr>
        <p:grpSpPr>
          <a:xfrm>
            <a:off x="4435167" y="5025322"/>
            <a:ext cx="648000" cy="432000"/>
            <a:chOff x="-3152685" y="1260692"/>
            <a:chExt cx="648000" cy="432000"/>
          </a:xfrm>
        </p:grpSpPr>
        <p:grpSp>
          <p:nvGrpSpPr>
            <p:cNvPr id="283" name="Group 282">
              <a:extLst>
                <a:ext uri="{FF2B5EF4-FFF2-40B4-BE49-F238E27FC236}">
                  <a16:creationId xmlns:a16="http://schemas.microsoft.com/office/drawing/2014/main" id="{B312FEF4-1E09-8240-9C33-048D12A94D5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285" name="Rectangle 284">
                <a:extLst>
                  <a:ext uri="{FF2B5EF4-FFF2-40B4-BE49-F238E27FC236}">
                    <a16:creationId xmlns:a16="http://schemas.microsoft.com/office/drawing/2014/main" id="{B05B32F2-0A4C-3741-A244-692055D2B06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6" name="Rectangle 285">
                <a:extLst>
                  <a:ext uri="{FF2B5EF4-FFF2-40B4-BE49-F238E27FC236}">
                    <a16:creationId xmlns:a16="http://schemas.microsoft.com/office/drawing/2014/main" id="{A8015618-EAA9-0047-81DA-A22AB7BBB982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7" name="Rectangle 286">
                <a:extLst>
                  <a:ext uri="{FF2B5EF4-FFF2-40B4-BE49-F238E27FC236}">
                    <a16:creationId xmlns:a16="http://schemas.microsoft.com/office/drawing/2014/main" id="{A01292F8-52D9-0E4D-95BE-098AB425801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8" name="Rectangle 287">
                <a:extLst>
                  <a:ext uri="{FF2B5EF4-FFF2-40B4-BE49-F238E27FC236}">
                    <a16:creationId xmlns:a16="http://schemas.microsoft.com/office/drawing/2014/main" id="{89F24F77-07B3-894C-8651-C9D00ACCA5A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84" name="Rectangle 283">
              <a:extLst>
                <a:ext uri="{FF2B5EF4-FFF2-40B4-BE49-F238E27FC236}">
                  <a16:creationId xmlns:a16="http://schemas.microsoft.com/office/drawing/2014/main" id="{AE8686EF-1976-1146-8315-DE813DBBC01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9" name="Group 288">
            <a:extLst>
              <a:ext uri="{FF2B5EF4-FFF2-40B4-BE49-F238E27FC236}">
                <a16:creationId xmlns:a16="http://schemas.microsoft.com/office/drawing/2014/main" id="{427B619E-2F03-6D4F-97E6-2D01701C779B}"/>
              </a:ext>
            </a:extLst>
          </p:cNvPr>
          <p:cNvGrpSpPr/>
          <p:nvPr/>
        </p:nvGrpSpPr>
        <p:grpSpPr>
          <a:xfrm>
            <a:off x="5848065" y="5025322"/>
            <a:ext cx="304071" cy="432000"/>
            <a:chOff x="-1764435" y="5501031"/>
            <a:chExt cx="304071" cy="432000"/>
          </a:xfrm>
        </p:grpSpPr>
        <p:sp>
          <p:nvSpPr>
            <p:cNvPr id="290" name="Rectangle 289">
              <a:extLst>
                <a:ext uri="{FF2B5EF4-FFF2-40B4-BE49-F238E27FC236}">
                  <a16:creationId xmlns:a16="http://schemas.microsoft.com/office/drawing/2014/main" id="{F1D045F5-0A4E-D949-AF3D-C0162FE0E37A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1" name="Rectangle 290">
              <a:extLst>
                <a:ext uri="{FF2B5EF4-FFF2-40B4-BE49-F238E27FC236}">
                  <a16:creationId xmlns:a16="http://schemas.microsoft.com/office/drawing/2014/main" id="{5ECDB453-AF30-0440-99E8-56A0FC1394E9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2" name="Rectangle 291">
              <a:extLst>
                <a:ext uri="{FF2B5EF4-FFF2-40B4-BE49-F238E27FC236}">
                  <a16:creationId xmlns:a16="http://schemas.microsoft.com/office/drawing/2014/main" id="{EE7C93EE-EB9A-2E42-B4DA-8CB0B2E1CE35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3" name="Rectangle 292">
              <a:extLst>
                <a:ext uri="{FF2B5EF4-FFF2-40B4-BE49-F238E27FC236}">
                  <a16:creationId xmlns:a16="http://schemas.microsoft.com/office/drawing/2014/main" id="{245B217F-04EE-BF42-B584-AEECD4A6CA6F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94" name="Group 293">
            <a:extLst>
              <a:ext uri="{FF2B5EF4-FFF2-40B4-BE49-F238E27FC236}">
                <a16:creationId xmlns:a16="http://schemas.microsoft.com/office/drawing/2014/main" id="{819A1804-BBC6-B849-A308-0CB01F67DC1B}"/>
              </a:ext>
            </a:extLst>
          </p:cNvPr>
          <p:cNvGrpSpPr/>
          <p:nvPr/>
        </p:nvGrpSpPr>
        <p:grpSpPr>
          <a:xfrm>
            <a:off x="5141616" y="5025322"/>
            <a:ext cx="648000" cy="432000"/>
            <a:chOff x="-3152685" y="1260692"/>
            <a:chExt cx="648000" cy="432000"/>
          </a:xfrm>
        </p:grpSpPr>
        <p:grpSp>
          <p:nvGrpSpPr>
            <p:cNvPr id="295" name="Group 294">
              <a:extLst>
                <a:ext uri="{FF2B5EF4-FFF2-40B4-BE49-F238E27FC236}">
                  <a16:creationId xmlns:a16="http://schemas.microsoft.com/office/drawing/2014/main" id="{89CE85C7-AE42-D74E-BC98-554265F9E0F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297" name="Rectangle 296">
                <a:extLst>
                  <a:ext uri="{FF2B5EF4-FFF2-40B4-BE49-F238E27FC236}">
                    <a16:creationId xmlns:a16="http://schemas.microsoft.com/office/drawing/2014/main" id="{8DB0C4FA-0C0D-B749-8F65-4115CA34757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8" name="Rectangle 297">
                <a:extLst>
                  <a:ext uri="{FF2B5EF4-FFF2-40B4-BE49-F238E27FC236}">
                    <a16:creationId xmlns:a16="http://schemas.microsoft.com/office/drawing/2014/main" id="{B3C10F9A-EAF1-9145-AB8E-279CDBC2695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9" name="Rectangle 298">
                <a:extLst>
                  <a:ext uri="{FF2B5EF4-FFF2-40B4-BE49-F238E27FC236}">
                    <a16:creationId xmlns:a16="http://schemas.microsoft.com/office/drawing/2014/main" id="{18FEC7CE-3747-6D40-ADF0-0E8F631F463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0" name="Rectangle 299">
                <a:extLst>
                  <a:ext uri="{FF2B5EF4-FFF2-40B4-BE49-F238E27FC236}">
                    <a16:creationId xmlns:a16="http://schemas.microsoft.com/office/drawing/2014/main" id="{4940C0C2-43A0-6446-8930-EF1074E1F2EB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96" name="Rectangle 295">
              <a:extLst>
                <a:ext uri="{FF2B5EF4-FFF2-40B4-BE49-F238E27FC236}">
                  <a16:creationId xmlns:a16="http://schemas.microsoft.com/office/drawing/2014/main" id="{6B222D54-6E43-FE48-8BAB-6FB2855FC41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25101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Ellie did a survey of favourite superheroes.</a:t>
            </a:r>
          </a:p>
          <a:p>
            <a:pPr algn="ctr"/>
            <a:endParaRPr lang="en-GB" sz="2000" b="1" i="1" dirty="0">
              <a:solidFill>
                <a:srgbClr val="7030A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Ninja Star was most popular and Steel Falcon was least popular.</a:t>
            </a: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In total, 49 children chose Ninja Star or Black Gem.</a:t>
            </a: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6 fewer children chose Ultra Blaze than Black Gem. </a:t>
            </a:r>
            <a:endParaRPr lang="en-GB" sz="2000" b="1" dirty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the correct names to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3" name="Table 152">
            <a:extLst>
              <a:ext uri="{FF2B5EF4-FFF2-40B4-BE49-F238E27FC236}">
                <a16:creationId xmlns:a16="http://schemas.microsoft.com/office/drawing/2014/main" id="{A1189255-275A-BF43-B88E-4EED77FF77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46711"/>
              </p:ext>
            </p:extLst>
          </p:nvPr>
        </p:nvGraphicFramePr>
        <p:xfrm>
          <a:off x="755888" y="2630358"/>
          <a:ext cx="7727002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89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Superhero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Ninja Star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grpSp>
        <p:nvGrpSpPr>
          <p:cNvPr id="154" name="Group 153">
            <a:extLst>
              <a:ext uri="{FF2B5EF4-FFF2-40B4-BE49-F238E27FC236}">
                <a16:creationId xmlns:a16="http://schemas.microsoft.com/office/drawing/2014/main" id="{929DE4F0-E6E8-184A-9DF6-35D8CF762B7B}"/>
              </a:ext>
            </a:extLst>
          </p:cNvPr>
          <p:cNvGrpSpPr/>
          <p:nvPr/>
        </p:nvGrpSpPr>
        <p:grpSpPr>
          <a:xfrm>
            <a:off x="4209036" y="4237095"/>
            <a:ext cx="215098" cy="432000"/>
            <a:chOff x="-1167586" y="1995868"/>
            <a:chExt cx="215098" cy="432000"/>
          </a:xfrm>
          <a:solidFill>
            <a:schemeClr val="tx1"/>
          </a:solidFill>
        </p:grpSpPr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0D057BFF-AFDB-AE44-B4BF-D41B459FB3D7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316657CD-2688-D149-87E7-BA9479680576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A376DF95-4933-1947-AB04-94DBA8375949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8" name="Group 157">
            <a:extLst>
              <a:ext uri="{FF2B5EF4-FFF2-40B4-BE49-F238E27FC236}">
                <a16:creationId xmlns:a16="http://schemas.microsoft.com/office/drawing/2014/main" id="{F05116FD-60E9-324A-932C-060AF87516F4}"/>
              </a:ext>
            </a:extLst>
          </p:cNvPr>
          <p:cNvGrpSpPr/>
          <p:nvPr/>
        </p:nvGrpSpPr>
        <p:grpSpPr>
          <a:xfrm>
            <a:off x="6252601" y="3077419"/>
            <a:ext cx="304071" cy="432000"/>
            <a:chOff x="-1764435" y="5501031"/>
            <a:chExt cx="304071" cy="432000"/>
          </a:xfrm>
          <a:solidFill>
            <a:schemeClr val="tx1"/>
          </a:solidFill>
        </p:grpSpPr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099A265B-29B5-3D49-9E51-C03EAC4BFCF5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DD4571F0-099F-4A42-8C95-6A666BF299CD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DDEC0F39-DE58-BE42-AACA-4EE60FB6AF8F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2EC96239-6AB6-B94F-A1F7-74B5D6D414AE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3" name="Group 162">
            <a:extLst>
              <a:ext uri="{FF2B5EF4-FFF2-40B4-BE49-F238E27FC236}">
                <a16:creationId xmlns:a16="http://schemas.microsoft.com/office/drawing/2014/main" id="{64E78183-70DC-8349-BB44-2E53CDBB0EAA}"/>
              </a:ext>
            </a:extLst>
          </p:cNvPr>
          <p:cNvGrpSpPr/>
          <p:nvPr/>
        </p:nvGrpSpPr>
        <p:grpSpPr>
          <a:xfrm>
            <a:off x="3328846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4" name="Group 163">
              <a:extLst>
                <a:ext uri="{FF2B5EF4-FFF2-40B4-BE49-F238E27FC236}">
                  <a16:creationId xmlns:a16="http://schemas.microsoft.com/office/drawing/2014/main" id="{30293BBE-1D77-BF4F-B7AA-39FCE8B9257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66" name="Rectangle 165">
                <a:extLst>
                  <a:ext uri="{FF2B5EF4-FFF2-40B4-BE49-F238E27FC236}">
                    <a16:creationId xmlns:a16="http://schemas.microsoft.com/office/drawing/2014/main" id="{9E0BBE63-B8B1-8C4F-985F-8005C3FA929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" name="Rectangle 166">
                <a:extLst>
                  <a:ext uri="{FF2B5EF4-FFF2-40B4-BE49-F238E27FC236}">
                    <a16:creationId xmlns:a16="http://schemas.microsoft.com/office/drawing/2014/main" id="{D9FDA629-132C-ED48-AE2C-2CF474DAF88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8" name="Rectangle 167">
                <a:extLst>
                  <a:ext uri="{FF2B5EF4-FFF2-40B4-BE49-F238E27FC236}">
                    <a16:creationId xmlns:a16="http://schemas.microsoft.com/office/drawing/2014/main" id="{52A7980F-CDE3-F54F-A6A6-681712EB2FE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9" name="Rectangle 168">
                <a:extLst>
                  <a:ext uri="{FF2B5EF4-FFF2-40B4-BE49-F238E27FC236}">
                    <a16:creationId xmlns:a16="http://schemas.microsoft.com/office/drawing/2014/main" id="{5F97A67C-50D4-A344-A645-BFE266644AE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77B8E68F-5497-4D48-BB84-A845CAAA3A4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0" name="Group 169">
            <a:extLst>
              <a:ext uri="{FF2B5EF4-FFF2-40B4-BE49-F238E27FC236}">
                <a16:creationId xmlns:a16="http://schemas.microsoft.com/office/drawing/2014/main" id="{38F9FB14-208D-1947-A0D4-D533E014D431}"/>
              </a:ext>
            </a:extLst>
          </p:cNvPr>
          <p:cNvGrpSpPr/>
          <p:nvPr/>
        </p:nvGrpSpPr>
        <p:grpSpPr>
          <a:xfrm>
            <a:off x="4059785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1" name="Group 170">
              <a:extLst>
                <a:ext uri="{FF2B5EF4-FFF2-40B4-BE49-F238E27FC236}">
                  <a16:creationId xmlns:a16="http://schemas.microsoft.com/office/drawing/2014/main" id="{AC91C88E-947E-E140-9FCC-5551A7673AD7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582EBF17-3F42-C44A-A1A7-B0EC60323E0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4" name="Rectangle 173">
                <a:extLst>
                  <a:ext uri="{FF2B5EF4-FFF2-40B4-BE49-F238E27FC236}">
                    <a16:creationId xmlns:a16="http://schemas.microsoft.com/office/drawing/2014/main" id="{9092CCE3-026A-D148-8060-BBF5F085C2F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5" name="Rectangle 174">
                <a:extLst>
                  <a:ext uri="{FF2B5EF4-FFF2-40B4-BE49-F238E27FC236}">
                    <a16:creationId xmlns:a16="http://schemas.microsoft.com/office/drawing/2014/main" id="{8008DDC2-E17D-674A-836D-FCE448CAD28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6" name="Rectangle 175">
                <a:extLst>
                  <a:ext uri="{FF2B5EF4-FFF2-40B4-BE49-F238E27FC236}">
                    <a16:creationId xmlns:a16="http://schemas.microsoft.com/office/drawing/2014/main" id="{AFA495B9-3699-1D4A-A8F0-4D842553AF0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7FAD9F13-3199-134F-AB51-97B1F8BBA9B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1FD757E9-00BF-4F4F-AEEA-E2D4DD6FF0D7}"/>
              </a:ext>
            </a:extLst>
          </p:cNvPr>
          <p:cNvGrpSpPr/>
          <p:nvPr/>
        </p:nvGrpSpPr>
        <p:grpSpPr>
          <a:xfrm>
            <a:off x="3339589" y="42320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8" name="Group 177">
              <a:extLst>
                <a:ext uri="{FF2B5EF4-FFF2-40B4-BE49-F238E27FC236}">
                  <a16:creationId xmlns:a16="http://schemas.microsoft.com/office/drawing/2014/main" id="{5D468320-E39F-BF4E-9CF4-FB0B2445CEB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id="{83AFFDEE-F10E-484F-8679-C0231F0089D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1" name="Rectangle 180">
                <a:extLst>
                  <a:ext uri="{FF2B5EF4-FFF2-40B4-BE49-F238E27FC236}">
                    <a16:creationId xmlns:a16="http://schemas.microsoft.com/office/drawing/2014/main" id="{B9DB8EDC-3950-F140-A347-5DD160B6AE4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2" name="Rectangle 181">
                <a:extLst>
                  <a:ext uri="{FF2B5EF4-FFF2-40B4-BE49-F238E27FC236}">
                    <a16:creationId xmlns:a16="http://schemas.microsoft.com/office/drawing/2014/main" id="{B882CE17-66E0-4E41-BD08-4836C0E5477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3" name="Rectangle 182">
                <a:extLst>
                  <a:ext uri="{FF2B5EF4-FFF2-40B4-BE49-F238E27FC236}">
                    <a16:creationId xmlns:a16="http://schemas.microsoft.com/office/drawing/2014/main" id="{5AEED744-D5D2-2047-828C-E2219C6CEC7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CA97FE03-2F1A-EA4D-A7B9-157B17FEE6F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58806DE4-19BD-2748-BF9D-4381619E2348}"/>
              </a:ext>
            </a:extLst>
          </p:cNvPr>
          <p:cNvGrpSpPr/>
          <p:nvPr/>
        </p:nvGrpSpPr>
        <p:grpSpPr>
          <a:xfrm>
            <a:off x="4790724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5" name="Group 184">
              <a:extLst>
                <a:ext uri="{FF2B5EF4-FFF2-40B4-BE49-F238E27FC236}">
                  <a16:creationId xmlns:a16="http://schemas.microsoft.com/office/drawing/2014/main" id="{0E494AF6-1DB5-4441-B1B9-352449EF929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85EE29F1-3402-0E43-BCAE-35490BD0984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id="{2D21D9C0-21A0-4649-85C5-0F45196DD59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id="{7572A64A-8759-5E4B-9D57-9D97889C482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0" name="Rectangle 189">
                <a:extLst>
                  <a:ext uri="{FF2B5EF4-FFF2-40B4-BE49-F238E27FC236}">
                    <a16:creationId xmlns:a16="http://schemas.microsoft.com/office/drawing/2014/main" id="{19F8823B-CB00-B148-9C09-DBE4105C785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E2B716F0-A55D-6F47-9DBA-369AF466FB4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1" name="Group 190">
            <a:extLst>
              <a:ext uri="{FF2B5EF4-FFF2-40B4-BE49-F238E27FC236}">
                <a16:creationId xmlns:a16="http://schemas.microsoft.com/office/drawing/2014/main" id="{B79CF38A-464C-8742-BFFD-5F5A55F65358}"/>
              </a:ext>
            </a:extLst>
          </p:cNvPr>
          <p:cNvGrpSpPr/>
          <p:nvPr/>
        </p:nvGrpSpPr>
        <p:grpSpPr>
          <a:xfrm>
            <a:off x="2602071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92" name="Group 191">
              <a:extLst>
                <a:ext uri="{FF2B5EF4-FFF2-40B4-BE49-F238E27FC236}">
                  <a16:creationId xmlns:a16="http://schemas.microsoft.com/office/drawing/2014/main" id="{FDCC859D-3A41-494B-B57A-3CE6F64AF5F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02" name="Rectangle 301">
                <a:extLst>
                  <a:ext uri="{FF2B5EF4-FFF2-40B4-BE49-F238E27FC236}">
                    <a16:creationId xmlns:a16="http://schemas.microsoft.com/office/drawing/2014/main" id="{0D0BBE02-C94B-3C47-BBAC-F73EB407CEA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3" name="Rectangle 302">
                <a:extLst>
                  <a:ext uri="{FF2B5EF4-FFF2-40B4-BE49-F238E27FC236}">
                    <a16:creationId xmlns:a16="http://schemas.microsoft.com/office/drawing/2014/main" id="{199C4077-9841-C647-B130-0AAA281A6842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4" name="Rectangle 303">
                <a:extLst>
                  <a:ext uri="{FF2B5EF4-FFF2-40B4-BE49-F238E27FC236}">
                    <a16:creationId xmlns:a16="http://schemas.microsoft.com/office/drawing/2014/main" id="{BF27BB26-6F77-B347-9059-121BA458162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5" name="Rectangle 304">
                <a:extLst>
                  <a:ext uri="{FF2B5EF4-FFF2-40B4-BE49-F238E27FC236}">
                    <a16:creationId xmlns:a16="http://schemas.microsoft.com/office/drawing/2014/main" id="{14B64250-5C5D-9D4A-889E-4E85EA14357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1" name="Rectangle 300">
              <a:extLst>
                <a:ext uri="{FF2B5EF4-FFF2-40B4-BE49-F238E27FC236}">
                  <a16:creationId xmlns:a16="http://schemas.microsoft.com/office/drawing/2014/main" id="{8E99310F-8BAB-724E-A601-8C3F4F1A2A6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6" name="Group 305">
            <a:extLst>
              <a:ext uri="{FF2B5EF4-FFF2-40B4-BE49-F238E27FC236}">
                <a16:creationId xmlns:a16="http://schemas.microsoft.com/office/drawing/2014/main" id="{DBC84946-DF2D-2942-B676-6779CF421E2E}"/>
              </a:ext>
            </a:extLst>
          </p:cNvPr>
          <p:cNvGrpSpPr/>
          <p:nvPr/>
        </p:nvGrpSpPr>
        <p:grpSpPr>
          <a:xfrm>
            <a:off x="2597907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07" name="Group 306">
              <a:extLst>
                <a:ext uri="{FF2B5EF4-FFF2-40B4-BE49-F238E27FC236}">
                  <a16:creationId xmlns:a16="http://schemas.microsoft.com/office/drawing/2014/main" id="{D7522226-BEA8-184D-9E91-E76F3A41D2A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09" name="Rectangle 308">
                <a:extLst>
                  <a:ext uri="{FF2B5EF4-FFF2-40B4-BE49-F238E27FC236}">
                    <a16:creationId xmlns:a16="http://schemas.microsoft.com/office/drawing/2014/main" id="{2003D274-0EB9-6843-B36A-E864325B495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0" name="Rectangle 309">
                <a:extLst>
                  <a:ext uri="{FF2B5EF4-FFF2-40B4-BE49-F238E27FC236}">
                    <a16:creationId xmlns:a16="http://schemas.microsoft.com/office/drawing/2014/main" id="{AA32B11B-65B8-1F43-B438-EE6BE89015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1" name="Rectangle 310">
                <a:extLst>
                  <a:ext uri="{FF2B5EF4-FFF2-40B4-BE49-F238E27FC236}">
                    <a16:creationId xmlns:a16="http://schemas.microsoft.com/office/drawing/2014/main" id="{6CF6E736-E175-CF49-B33A-E0D790E2934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2" name="Rectangle 311">
                <a:extLst>
                  <a:ext uri="{FF2B5EF4-FFF2-40B4-BE49-F238E27FC236}">
                    <a16:creationId xmlns:a16="http://schemas.microsoft.com/office/drawing/2014/main" id="{FE3DF332-E826-8744-A7BC-40F4C22F09B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8" name="Rectangle 307">
              <a:extLst>
                <a:ext uri="{FF2B5EF4-FFF2-40B4-BE49-F238E27FC236}">
                  <a16:creationId xmlns:a16="http://schemas.microsoft.com/office/drawing/2014/main" id="{3FE527F5-6973-E84A-BC16-63397E4228D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3" name="Group 312">
            <a:extLst>
              <a:ext uri="{FF2B5EF4-FFF2-40B4-BE49-F238E27FC236}">
                <a16:creationId xmlns:a16="http://schemas.microsoft.com/office/drawing/2014/main" id="{7C26CE6F-86D9-4E4D-BF29-B484AC454FCF}"/>
              </a:ext>
            </a:extLst>
          </p:cNvPr>
          <p:cNvGrpSpPr/>
          <p:nvPr/>
        </p:nvGrpSpPr>
        <p:grpSpPr>
          <a:xfrm>
            <a:off x="2600103" y="365325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14" name="Group 313">
              <a:extLst>
                <a:ext uri="{FF2B5EF4-FFF2-40B4-BE49-F238E27FC236}">
                  <a16:creationId xmlns:a16="http://schemas.microsoft.com/office/drawing/2014/main" id="{4ADF03E5-6CDE-C848-94EA-0493E96BC1A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16" name="Rectangle 315">
                <a:extLst>
                  <a:ext uri="{FF2B5EF4-FFF2-40B4-BE49-F238E27FC236}">
                    <a16:creationId xmlns:a16="http://schemas.microsoft.com/office/drawing/2014/main" id="{2F54FF86-ADA4-0B42-A3E0-6F4CE5EA95A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7" name="Rectangle 316">
                <a:extLst>
                  <a:ext uri="{FF2B5EF4-FFF2-40B4-BE49-F238E27FC236}">
                    <a16:creationId xmlns:a16="http://schemas.microsoft.com/office/drawing/2014/main" id="{8583B328-12F2-BA43-BE71-096605AB5E9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8" name="Rectangle 317">
                <a:extLst>
                  <a:ext uri="{FF2B5EF4-FFF2-40B4-BE49-F238E27FC236}">
                    <a16:creationId xmlns:a16="http://schemas.microsoft.com/office/drawing/2014/main" id="{6CF9CAFF-B384-4D48-8DFE-04021D16F57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9" name="Rectangle 318">
                <a:extLst>
                  <a:ext uri="{FF2B5EF4-FFF2-40B4-BE49-F238E27FC236}">
                    <a16:creationId xmlns:a16="http://schemas.microsoft.com/office/drawing/2014/main" id="{33B149E1-0FD5-634F-B1A2-301ED564C5A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15" name="Rectangle 314">
              <a:extLst>
                <a:ext uri="{FF2B5EF4-FFF2-40B4-BE49-F238E27FC236}">
                  <a16:creationId xmlns:a16="http://schemas.microsoft.com/office/drawing/2014/main" id="{149A0DB2-76B5-8C4B-A12F-6CFB436340F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0" name="Group 319">
            <a:extLst>
              <a:ext uri="{FF2B5EF4-FFF2-40B4-BE49-F238E27FC236}">
                <a16:creationId xmlns:a16="http://schemas.microsoft.com/office/drawing/2014/main" id="{6C4B4023-F4A8-9A4E-B2DC-BCAA469996DF}"/>
              </a:ext>
            </a:extLst>
          </p:cNvPr>
          <p:cNvGrpSpPr/>
          <p:nvPr/>
        </p:nvGrpSpPr>
        <p:grpSpPr>
          <a:xfrm>
            <a:off x="2642772" y="42320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id="{57896CA8-61D6-B545-990D-7513A572ABF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23" name="Rectangle 322">
                <a:extLst>
                  <a:ext uri="{FF2B5EF4-FFF2-40B4-BE49-F238E27FC236}">
                    <a16:creationId xmlns:a16="http://schemas.microsoft.com/office/drawing/2014/main" id="{432B1A94-2F7E-604A-BD94-D310B0C352F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4" name="Rectangle 323">
                <a:extLst>
                  <a:ext uri="{FF2B5EF4-FFF2-40B4-BE49-F238E27FC236}">
                    <a16:creationId xmlns:a16="http://schemas.microsoft.com/office/drawing/2014/main" id="{B2BC2E60-D89D-5E4E-A48A-016C4D35097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5" name="Rectangle 324">
                <a:extLst>
                  <a:ext uri="{FF2B5EF4-FFF2-40B4-BE49-F238E27FC236}">
                    <a16:creationId xmlns:a16="http://schemas.microsoft.com/office/drawing/2014/main" id="{13CF7115-296C-0C4A-83CE-81FC1C0C528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6" name="Rectangle 325">
                <a:extLst>
                  <a:ext uri="{FF2B5EF4-FFF2-40B4-BE49-F238E27FC236}">
                    <a16:creationId xmlns:a16="http://schemas.microsoft.com/office/drawing/2014/main" id="{CE38B938-699D-EE4B-8542-CDDB16F4236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2" name="Rectangle 321">
              <a:extLst>
                <a:ext uri="{FF2B5EF4-FFF2-40B4-BE49-F238E27FC236}">
                  <a16:creationId xmlns:a16="http://schemas.microsoft.com/office/drawing/2014/main" id="{D33F2758-2A53-D846-BFDF-432BEB8B1FF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7" name="Group 326">
            <a:extLst>
              <a:ext uri="{FF2B5EF4-FFF2-40B4-BE49-F238E27FC236}">
                <a16:creationId xmlns:a16="http://schemas.microsoft.com/office/drawing/2014/main" id="{48461BE4-9D15-4748-875F-E60462BB8138}"/>
              </a:ext>
            </a:extLst>
          </p:cNvPr>
          <p:cNvGrpSpPr/>
          <p:nvPr/>
        </p:nvGrpSpPr>
        <p:grpSpPr>
          <a:xfrm>
            <a:off x="5521663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28" name="Group 327">
              <a:extLst>
                <a:ext uri="{FF2B5EF4-FFF2-40B4-BE49-F238E27FC236}">
                  <a16:creationId xmlns:a16="http://schemas.microsoft.com/office/drawing/2014/main" id="{B9C65159-1C82-C645-86E9-D1A51A98357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30" name="Rectangle 329">
                <a:extLst>
                  <a:ext uri="{FF2B5EF4-FFF2-40B4-BE49-F238E27FC236}">
                    <a16:creationId xmlns:a16="http://schemas.microsoft.com/office/drawing/2014/main" id="{899A79D4-0D01-B94C-84F6-36B90223828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1" name="Rectangle 330">
                <a:extLst>
                  <a:ext uri="{FF2B5EF4-FFF2-40B4-BE49-F238E27FC236}">
                    <a16:creationId xmlns:a16="http://schemas.microsoft.com/office/drawing/2014/main" id="{E4724DE5-CFFE-044C-B06E-71A4D852A56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2" name="Rectangle 331">
                <a:extLst>
                  <a:ext uri="{FF2B5EF4-FFF2-40B4-BE49-F238E27FC236}">
                    <a16:creationId xmlns:a16="http://schemas.microsoft.com/office/drawing/2014/main" id="{1E924176-F26F-9E47-B636-7291C214FD1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3" name="Rectangle 332">
                <a:extLst>
                  <a:ext uri="{FF2B5EF4-FFF2-40B4-BE49-F238E27FC236}">
                    <a16:creationId xmlns:a16="http://schemas.microsoft.com/office/drawing/2014/main" id="{70041B74-137F-8A4B-BD8E-5DE676D9EA0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9" name="Rectangle 328">
              <a:extLst>
                <a:ext uri="{FF2B5EF4-FFF2-40B4-BE49-F238E27FC236}">
                  <a16:creationId xmlns:a16="http://schemas.microsoft.com/office/drawing/2014/main" id="{151D3B13-A1CB-4F4B-8803-F0812ACAC7F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4" name="Group 333">
            <a:extLst>
              <a:ext uri="{FF2B5EF4-FFF2-40B4-BE49-F238E27FC236}">
                <a16:creationId xmlns:a16="http://schemas.microsoft.com/office/drawing/2014/main" id="{4D6571C5-175A-654E-9580-88D33A774774}"/>
              </a:ext>
            </a:extLst>
          </p:cNvPr>
          <p:cNvGrpSpPr/>
          <p:nvPr/>
        </p:nvGrpSpPr>
        <p:grpSpPr>
          <a:xfrm>
            <a:off x="4227036" y="3677366"/>
            <a:ext cx="304071" cy="432000"/>
            <a:chOff x="-1764435" y="5501031"/>
            <a:chExt cx="304071" cy="432000"/>
          </a:xfrm>
          <a:solidFill>
            <a:schemeClr val="tx1"/>
          </a:solidFill>
        </p:grpSpPr>
        <p:sp>
          <p:nvSpPr>
            <p:cNvPr id="335" name="Rectangle 334">
              <a:extLst>
                <a:ext uri="{FF2B5EF4-FFF2-40B4-BE49-F238E27FC236}">
                  <a16:creationId xmlns:a16="http://schemas.microsoft.com/office/drawing/2014/main" id="{B8E30242-5299-BB49-9C7E-ECC9ADAF06EF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6" name="Rectangle 335">
              <a:extLst>
                <a:ext uri="{FF2B5EF4-FFF2-40B4-BE49-F238E27FC236}">
                  <a16:creationId xmlns:a16="http://schemas.microsoft.com/office/drawing/2014/main" id="{C46C941C-1546-9C47-AB69-6BACAB0C6EF3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7" name="Rectangle 336">
              <a:extLst>
                <a:ext uri="{FF2B5EF4-FFF2-40B4-BE49-F238E27FC236}">
                  <a16:creationId xmlns:a16="http://schemas.microsoft.com/office/drawing/2014/main" id="{A2CB01A9-9A5A-8242-B09B-C44D3AC3C36E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8" name="Rectangle 337">
              <a:extLst>
                <a:ext uri="{FF2B5EF4-FFF2-40B4-BE49-F238E27FC236}">
                  <a16:creationId xmlns:a16="http://schemas.microsoft.com/office/drawing/2014/main" id="{1D815C3C-3076-7347-BD5B-A6D02C40C0A4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9" name="Group 338">
            <a:extLst>
              <a:ext uri="{FF2B5EF4-FFF2-40B4-BE49-F238E27FC236}">
                <a16:creationId xmlns:a16="http://schemas.microsoft.com/office/drawing/2014/main" id="{9609DA91-9AE5-9A4D-9B1F-7303E8D9FAEE}"/>
              </a:ext>
            </a:extLst>
          </p:cNvPr>
          <p:cNvGrpSpPr/>
          <p:nvPr/>
        </p:nvGrpSpPr>
        <p:grpSpPr>
          <a:xfrm>
            <a:off x="3299277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40" name="Group 339">
              <a:extLst>
                <a:ext uri="{FF2B5EF4-FFF2-40B4-BE49-F238E27FC236}">
                  <a16:creationId xmlns:a16="http://schemas.microsoft.com/office/drawing/2014/main" id="{72B2B952-32B6-1643-B106-858A70B1131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42" name="Rectangle 341">
                <a:extLst>
                  <a:ext uri="{FF2B5EF4-FFF2-40B4-BE49-F238E27FC236}">
                    <a16:creationId xmlns:a16="http://schemas.microsoft.com/office/drawing/2014/main" id="{12DED740-36BD-0342-9D08-64356070B41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3" name="Rectangle 342">
                <a:extLst>
                  <a:ext uri="{FF2B5EF4-FFF2-40B4-BE49-F238E27FC236}">
                    <a16:creationId xmlns:a16="http://schemas.microsoft.com/office/drawing/2014/main" id="{AD8C96E6-13F2-1546-A628-3514F78139C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4" name="Rectangle 343">
                <a:extLst>
                  <a:ext uri="{FF2B5EF4-FFF2-40B4-BE49-F238E27FC236}">
                    <a16:creationId xmlns:a16="http://schemas.microsoft.com/office/drawing/2014/main" id="{44512816-08EB-F744-AFFE-DCDB0941A74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5" name="Rectangle 344">
                <a:extLst>
                  <a:ext uri="{FF2B5EF4-FFF2-40B4-BE49-F238E27FC236}">
                    <a16:creationId xmlns:a16="http://schemas.microsoft.com/office/drawing/2014/main" id="{354CDA24-93CD-E14C-A453-168C01E3287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41" name="Rectangle 340">
              <a:extLst>
                <a:ext uri="{FF2B5EF4-FFF2-40B4-BE49-F238E27FC236}">
                  <a16:creationId xmlns:a16="http://schemas.microsoft.com/office/drawing/2014/main" id="{0B97DFBA-D90E-CE4F-91D2-04AA77C99D0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6" name="Group 345">
            <a:extLst>
              <a:ext uri="{FF2B5EF4-FFF2-40B4-BE49-F238E27FC236}">
                <a16:creationId xmlns:a16="http://schemas.microsoft.com/office/drawing/2014/main" id="{D8EA02F8-1C2A-144E-AECF-F60CBDD18736}"/>
              </a:ext>
            </a:extLst>
          </p:cNvPr>
          <p:cNvGrpSpPr/>
          <p:nvPr/>
        </p:nvGrpSpPr>
        <p:grpSpPr>
          <a:xfrm>
            <a:off x="3996483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47" name="Group 346">
              <a:extLst>
                <a:ext uri="{FF2B5EF4-FFF2-40B4-BE49-F238E27FC236}">
                  <a16:creationId xmlns:a16="http://schemas.microsoft.com/office/drawing/2014/main" id="{D23BF6AE-BB20-9948-B896-7A161310FC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49" name="Rectangle 348">
                <a:extLst>
                  <a:ext uri="{FF2B5EF4-FFF2-40B4-BE49-F238E27FC236}">
                    <a16:creationId xmlns:a16="http://schemas.microsoft.com/office/drawing/2014/main" id="{82A7BB45-1EE3-7C4E-BF1D-4BA05BC1683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0" name="Rectangle 349">
                <a:extLst>
                  <a:ext uri="{FF2B5EF4-FFF2-40B4-BE49-F238E27FC236}">
                    <a16:creationId xmlns:a16="http://schemas.microsoft.com/office/drawing/2014/main" id="{2E5B89D0-80FB-BF4B-ADE8-3C5778E65712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1" name="Rectangle 350">
                <a:extLst>
                  <a:ext uri="{FF2B5EF4-FFF2-40B4-BE49-F238E27FC236}">
                    <a16:creationId xmlns:a16="http://schemas.microsoft.com/office/drawing/2014/main" id="{1C0A97F8-C1F7-B742-8E2E-DE9039055C1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2" name="Rectangle 351">
                <a:extLst>
                  <a:ext uri="{FF2B5EF4-FFF2-40B4-BE49-F238E27FC236}">
                    <a16:creationId xmlns:a16="http://schemas.microsoft.com/office/drawing/2014/main" id="{4866234F-E236-2C4D-9753-CF8B192B4AF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48" name="Rectangle 347">
              <a:extLst>
                <a:ext uri="{FF2B5EF4-FFF2-40B4-BE49-F238E27FC236}">
                  <a16:creationId xmlns:a16="http://schemas.microsoft.com/office/drawing/2014/main" id="{75176C93-D61A-6C48-AB22-7FDED5FBDA81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3" name="Group 352">
            <a:extLst>
              <a:ext uri="{FF2B5EF4-FFF2-40B4-BE49-F238E27FC236}">
                <a16:creationId xmlns:a16="http://schemas.microsoft.com/office/drawing/2014/main" id="{7D958ADF-377C-1F45-AACA-70B2F5EF6532}"/>
              </a:ext>
            </a:extLst>
          </p:cNvPr>
          <p:cNvGrpSpPr/>
          <p:nvPr/>
        </p:nvGrpSpPr>
        <p:grpSpPr>
          <a:xfrm>
            <a:off x="4693689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54" name="Group 353">
              <a:extLst>
                <a:ext uri="{FF2B5EF4-FFF2-40B4-BE49-F238E27FC236}">
                  <a16:creationId xmlns:a16="http://schemas.microsoft.com/office/drawing/2014/main" id="{AD61436D-346B-DE43-83AD-652C0EE0426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56" name="Rectangle 355">
                <a:extLst>
                  <a:ext uri="{FF2B5EF4-FFF2-40B4-BE49-F238E27FC236}">
                    <a16:creationId xmlns:a16="http://schemas.microsoft.com/office/drawing/2014/main" id="{7E8E2497-682B-E94A-B03B-EEAABE58830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7" name="Rectangle 356">
                <a:extLst>
                  <a:ext uri="{FF2B5EF4-FFF2-40B4-BE49-F238E27FC236}">
                    <a16:creationId xmlns:a16="http://schemas.microsoft.com/office/drawing/2014/main" id="{7F96029C-A4E1-B94A-A915-F885D32D49E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8" name="Rectangle 357">
                <a:extLst>
                  <a:ext uri="{FF2B5EF4-FFF2-40B4-BE49-F238E27FC236}">
                    <a16:creationId xmlns:a16="http://schemas.microsoft.com/office/drawing/2014/main" id="{197A61E4-6DEB-9C42-BAEC-DA15283D56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9" name="Rectangle 358">
                <a:extLst>
                  <a:ext uri="{FF2B5EF4-FFF2-40B4-BE49-F238E27FC236}">
                    <a16:creationId xmlns:a16="http://schemas.microsoft.com/office/drawing/2014/main" id="{A29F7937-F00E-5248-B853-3B8A10D306E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55" name="Rectangle 354">
              <a:extLst>
                <a:ext uri="{FF2B5EF4-FFF2-40B4-BE49-F238E27FC236}">
                  <a16:creationId xmlns:a16="http://schemas.microsoft.com/office/drawing/2014/main" id="{412DD647-8B32-CE47-9096-0D1A7CA84D5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60" name="Group 359">
            <a:extLst>
              <a:ext uri="{FF2B5EF4-FFF2-40B4-BE49-F238E27FC236}">
                <a16:creationId xmlns:a16="http://schemas.microsoft.com/office/drawing/2014/main" id="{96477EF3-7022-714D-AC2B-C0E35B872D17}"/>
              </a:ext>
            </a:extLst>
          </p:cNvPr>
          <p:cNvGrpSpPr/>
          <p:nvPr/>
        </p:nvGrpSpPr>
        <p:grpSpPr>
          <a:xfrm>
            <a:off x="3322210" y="365325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61" name="Group 360">
              <a:extLst>
                <a:ext uri="{FF2B5EF4-FFF2-40B4-BE49-F238E27FC236}">
                  <a16:creationId xmlns:a16="http://schemas.microsoft.com/office/drawing/2014/main" id="{87A28A02-315D-464D-8D47-ECACFB5A609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63" name="Rectangle 362">
                <a:extLst>
                  <a:ext uri="{FF2B5EF4-FFF2-40B4-BE49-F238E27FC236}">
                    <a16:creationId xmlns:a16="http://schemas.microsoft.com/office/drawing/2014/main" id="{B7DF2CD2-CE36-F64D-8BD3-2D3E2A98D1C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4" name="Rectangle 363">
                <a:extLst>
                  <a:ext uri="{FF2B5EF4-FFF2-40B4-BE49-F238E27FC236}">
                    <a16:creationId xmlns:a16="http://schemas.microsoft.com/office/drawing/2014/main" id="{CD2EE566-5AB6-994C-B8FB-D339CB70B4A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5" name="Rectangle 364">
                <a:extLst>
                  <a:ext uri="{FF2B5EF4-FFF2-40B4-BE49-F238E27FC236}">
                    <a16:creationId xmlns:a16="http://schemas.microsoft.com/office/drawing/2014/main" id="{26BAE1E8-707E-EB4D-B806-71EDB8BD87C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6" name="Rectangle 365">
                <a:extLst>
                  <a:ext uri="{FF2B5EF4-FFF2-40B4-BE49-F238E27FC236}">
                    <a16:creationId xmlns:a16="http://schemas.microsoft.com/office/drawing/2014/main" id="{1F391422-1354-834A-8FBA-3E9ACC15EC2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62" name="Rectangle 361">
              <a:extLst>
                <a:ext uri="{FF2B5EF4-FFF2-40B4-BE49-F238E27FC236}">
                  <a16:creationId xmlns:a16="http://schemas.microsoft.com/office/drawing/2014/main" id="{7FDA0F34-90DF-B342-9C70-66AB1BE4BA7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146207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Ellie did a survey of favourite superheroes.</a:t>
            </a:r>
          </a:p>
          <a:p>
            <a:pPr algn="ctr"/>
            <a:endParaRPr lang="en-GB" sz="2000" b="1" i="1" dirty="0">
              <a:solidFill>
                <a:srgbClr val="7030A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Ninja Star was most popular and Steel Falcon was least popular.</a:t>
            </a: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In total, 49 children chose Ninja Star or Black Gem.</a:t>
            </a:r>
          </a:p>
          <a:p>
            <a:pPr algn="ctr"/>
            <a:r>
              <a:rPr lang="en-GB" sz="2000" b="1" i="1" dirty="0">
                <a:solidFill>
                  <a:srgbClr val="00B050"/>
                </a:solidFill>
                <a:latin typeface="Century Gothic" panose="020B0502020202020204" pitchFamily="34" charset="0"/>
              </a:rPr>
              <a:t>6 fewer children chose Ultra Blaze than Black Gem. </a:t>
            </a:r>
            <a:endParaRPr lang="en-GB" sz="2000" b="1" dirty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the correct names to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3" name="Table 152">
            <a:extLst>
              <a:ext uri="{FF2B5EF4-FFF2-40B4-BE49-F238E27FC236}">
                <a16:creationId xmlns:a16="http://schemas.microsoft.com/office/drawing/2014/main" id="{A1189255-275A-BF43-B88E-4EED77FF77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115496"/>
              </p:ext>
            </p:extLst>
          </p:nvPr>
        </p:nvGraphicFramePr>
        <p:xfrm>
          <a:off x="755888" y="2630358"/>
          <a:ext cx="7727002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89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Superhero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Ninja Star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Ultra Blaze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Steel Falcon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Black Gem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grpSp>
        <p:nvGrpSpPr>
          <p:cNvPr id="154" name="Group 153">
            <a:extLst>
              <a:ext uri="{FF2B5EF4-FFF2-40B4-BE49-F238E27FC236}">
                <a16:creationId xmlns:a16="http://schemas.microsoft.com/office/drawing/2014/main" id="{929DE4F0-E6E8-184A-9DF6-35D8CF762B7B}"/>
              </a:ext>
            </a:extLst>
          </p:cNvPr>
          <p:cNvGrpSpPr/>
          <p:nvPr/>
        </p:nvGrpSpPr>
        <p:grpSpPr>
          <a:xfrm>
            <a:off x="4209036" y="4237095"/>
            <a:ext cx="215098" cy="432000"/>
            <a:chOff x="-1167586" y="1995868"/>
            <a:chExt cx="215098" cy="432000"/>
          </a:xfrm>
          <a:solidFill>
            <a:schemeClr val="tx1"/>
          </a:solidFill>
        </p:grpSpPr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0D057BFF-AFDB-AE44-B4BF-D41B459FB3D7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316657CD-2688-D149-87E7-BA9479680576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A376DF95-4933-1947-AB04-94DBA8375949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8" name="Group 157">
            <a:extLst>
              <a:ext uri="{FF2B5EF4-FFF2-40B4-BE49-F238E27FC236}">
                <a16:creationId xmlns:a16="http://schemas.microsoft.com/office/drawing/2014/main" id="{F05116FD-60E9-324A-932C-060AF87516F4}"/>
              </a:ext>
            </a:extLst>
          </p:cNvPr>
          <p:cNvGrpSpPr/>
          <p:nvPr/>
        </p:nvGrpSpPr>
        <p:grpSpPr>
          <a:xfrm>
            <a:off x="6252601" y="3077419"/>
            <a:ext cx="304071" cy="432000"/>
            <a:chOff x="-1764435" y="5501031"/>
            <a:chExt cx="304071" cy="432000"/>
          </a:xfrm>
          <a:solidFill>
            <a:schemeClr val="tx1"/>
          </a:solidFill>
        </p:grpSpPr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099A265B-29B5-3D49-9E51-C03EAC4BFCF5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DD4571F0-099F-4A42-8C95-6A666BF299CD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DDEC0F39-DE58-BE42-AACA-4EE60FB6AF8F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2EC96239-6AB6-B94F-A1F7-74B5D6D414AE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3" name="Group 162">
            <a:extLst>
              <a:ext uri="{FF2B5EF4-FFF2-40B4-BE49-F238E27FC236}">
                <a16:creationId xmlns:a16="http://schemas.microsoft.com/office/drawing/2014/main" id="{64E78183-70DC-8349-BB44-2E53CDBB0EAA}"/>
              </a:ext>
            </a:extLst>
          </p:cNvPr>
          <p:cNvGrpSpPr/>
          <p:nvPr/>
        </p:nvGrpSpPr>
        <p:grpSpPr>
          <a:xfrm>
            <a:off x="3328846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4" name="Group 163">
              <a:extLst>
                <a:ext uri="{FF2B5EF4-FFF2-40B4-BE49-F238E27FC236}">
                  <a16:creationId xmlns:a16="http://schemas.microsoft.com/office/drawing/2014/main" id="{30293BBE-1D77-BF4F-B7AA-39FCE8B9257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66" name="Rectangle 165">
                <a:extLst>
                  <a:ext uri="{FF2B5EF4-FFF2-40B4-BE49-F238E27FC236}">
                    <a16:creationId xmlns:a16="http://schemas.microsoft.com/office/drawing/2014/main" id="{9E0BBE63-B8B1-8C4F-985F-8005C3FA929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" name="Rectangle 166">
                <a:extLst>
                  <a:ext uri="{FF2B5EF4-FFF2-40B4-BE49-F238E27FC236}">
                    <a16:creationId xmlns:a16="http://schemas.microsoft.com/office/drawing/2014/main" id="{D9FDA629-132C-ED48-AE2C-2CF474DAF88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8" name="Rectangle 167">
                <a:extLst>
                  <a:ext uri="{FF2B5EF4-FFF2-40B4-BE49-F238E27FC236}">
                    <a16:creationId xmlns:a16="http://schemas.microsoft.com/office/drawing/2014/main" id="{52A7980F-CDE3-F54F-A6A6-681712EB2FE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9" name="Rectangle 168">
                <a:extLst>
                  <a:ext uri="{FF2B5EF4-FFF2-40B4-BE49-F238E27FC236}">
                    <a16:creationId xmlns:a16="http://schemas.microsoft.com/office/drawing/2014/main" id="{5F97A67C-50D4-A344-A645-BFE266644AE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77B8E68F-5497-4D48-BB84-A845CAAA3A4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0" name="Group 169">
            <a:extLst>
              <a:ext uri="{FF2B5EF4-FFF2-40B4-BE49-F238E27FC236}">
                <a16:creationId xmlns:a16="http://schemas.microsoft.com/office/drawing/2014/main" id="{38F9FB14-208D-1947-A0D4-D533E014D431}"/>
              </a:ext>
            </a:extLst>
          </p:cNvPr>
          <p:cNvGrpSpPr/>
          <p:nvPr/>
        </p:nvGrpSpPr>
        <p:grpSpPr>
          <a:xfrm>
            <a:off x="4059785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1" name="Group 170">
              <a:extLst>
                <a:ext uri="{FF2B5EF4-FFF2-40B4-BE49-F238E27FC236}">
                  <a16:creationId xmlns:a16="http://schemas.microsoft.com/office/drawing/2014/main" id="{AC91C88E-947E-E140-9FCC-5551A7673AD7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582EBF17-3F42-C44A-A1A7-B0EC60323E0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4" name="Rectangle 173">
                <a:extLst>
                  <a:ext uri="{FF2B5EF4-FFF2-40B4-BE49-F238E27FC236}">
                    <a16:creationId xmlns:a16="http://schemas.microsoft.com/office/drawing/2014/main" id="{9092CCE3-026A-D148-8060-BBF5F085C2F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5" name="Rectangle 174">
                <a:extLst>
                  <a:ext uri="{FF2B5EF4-FFF2-40B4-BE49-F238E27FC236}">
                    <a16:creationId xmlns:a16="http://schemas.microsoft.com/office/drawing/2014/main" id="{8008DDC2-E17D-674A-836D-FCE448CAD28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6" name="Rectangle 175">
                <a:extLst>
                  <a:ext uri="{FF2B5EF4-FFF2-40B4-BE49-F238E27FC236}">
                    <a16:creationId xmlns:a16="http://schemas.microsoft.com/office/drawing/2014/main" id="{AFA495B9-3699-1D4A-A8F0-4D842553AF0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7FAD9F13-3199-134F-AB51-97B1F8BBA9B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1FD757E9-00BF-4F4F-AEEA-E2D4DD6FF0D7}"/>
              </a:ext>
            </a:extLst>
          </p:cNvPr>
          <p:cNvGrpSpPr/>
          <p:nvPr/>
        </p:nvGrpSpPr>
        <p:grpSpPr>
          <a:xfrm>
            <a:off x="3339589" y="42320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8" name="Group 177">
              <a:extLst>
                <a:ext uri="{FF2B5EF4-FFF2-40B4-BE49-F238E27FC236}">
                  <a16:creationId xmlns:a16="http://schemas.microsoft.com/office/drawing/2014/main" id="{5D468320-E39F-BF4E-9CF4-FB0B2445CEB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id="{83AFFDEE-F10E-484F-8679-C0231F0089D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1" name="Rectangle 180">
                <a:extLst>
                  <a:ext uri="{FF2B5EF4-FFF2-40B4-BE49-F238E27FC236}">
                    <a16:creationId xmlns:a16="http://schemas.microsoft.com/office/drawing/2014/main" id="{B9DB8EDC-3950-F140-A347-5DD160B6AE4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2" name="Rectangle 181">
                <a:extLst>
                  <a:ext uri="{FF2B5EF4-FFF2-40B4-BE49-F238E27FC236}">
                    <a16:creationId xmlns:a16="http://schemas.microsoft.com/office/drawing/2014/main" id="{B882CE17-66E0-4E41-BD08-4836C0E5477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3" name="Rectangle 182">
                <a:extLst>
                  <a:ext uri="{FF2B5EF4-FFF2-40B4-BE49-F238E27FC236}">
                    <a16:creationId xmlns:a16="http://schemas.microsoft.com/office/drawing/2014/main" id="{5AEED744-D5D2-2047-828C-E2219C6CEC7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CA97FE03-2F1A-EA4D-A7B9-157B17FEE6F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58806DE4-19BD-2748-BF9D-4381619E2348}"/>
              </a:ext>
            </a:extLst>
          </p:cNvPr>
          <p:cNvGrpSpPr/>
          <p:nvPr/>
        </p:nvGrpSpPr>
        <p:grpSpPr>
          <a:xfrm>
            <a:off x="4790724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5" name="Group 184">
              <a:extLst>
                <a:ext uri="{FF2B5EF4-FFF2-40B4-BE49-F238E27FC236}">
                  <a16:creationId xmlns:a16="http://schemas.microsoft.com/office/drawing/2014/main" id="{0E494AF6-1DB5-4441-B1B9-352449EF929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85EE29F1-3402-0E43-BCAE-35490BD0984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id="{2D21D9C0-21A0-4649-85C5-0F45196DD59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id="{7572A64A-8759-5E4B-9D57-9D97889C482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0" name="Rectangle 189">
                <a:extLst>
                  <a:ext uri="{FF2B5EF4-FFF2-40B4-BE49-F238E27FC236}">
                    <a16:creationId xmlns:a16="http://schemas.microsoft.com/office/drawing/2014/main" id="{19F8823B-CB00-B148-9C09-DBE4105C785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E2B716F0-A55D-6F47-9DBA-369AF466FB4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1" name="Group 190">
            <a:extLst>
              <a:ext uri="{FF2B5EF4-FFF2-40B4-BE49-F238E27FC236}">
                <a16:creationId xmlns:a16="http://schemas.microsoft.com/office/drawing/2014/main" id="{B79CF38A-464C-8742-BFFD-5F5A55F65358}"/>
              </a:ext>
            </a:extLst>
          </p:cNvPr>
          <p:cNvGrpSpPr/>
          <p:nvPr/>
        </p:nvGrpSpPr>
        <p:grpSpPr>
          <a:xfrm>
            <a:off x="2602071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92" name="Group 191">
              <a:extLst>
                <a:ext uri="{FF2B5EF4-FFF2-40B4-BE49-F238E27FC236}">
                  <a16:creationId xmlns:a16="http://schemas.microsoft.com/office/drawing/2014/main" id="{FDCC859D-3A41-494B-B57A-3CE6F64AF5F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02" name="Rectangle 301">
                <a:extLst>
                  <a:ext uri="{FF2B5EF4-FFF2-40B4-BE49-F238E27FC236}">
                    <a16:creationId xmlns:a16="http://schemas.microsoft.com/office/drawing/2014/main" id="{0D0BBE02-C94B-3C47-BBAC-F73EB407CEA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3" name="Rectangle 302">
                <a:extLst>
                  <a:ext uri="{FF2B5EF4-FFF2-40B4-BE49-F238E27FC236}">
                    <a16:creationId xmlns:a16="http://schemas.microsoft.com/office/drawing/2014/main" id="{199C4077-9841-C647-B130-0AAA281A6842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4" name="Rectangle 303">
                <a:extLst>
                  <a:ext uri="{FF2B5EF4-FFF2-40B4-BE49-F238E27FC236}">
                    <a16:creationId xmlns:a16="http://schemas.microsoft.com/office/drawing/2014/main" id="{BF27BB26-6F77-B347-9059-121BA458162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5" name="Rectangle 304">
                <a:extLst>
                  <a:ext uri="{FF2B5EF4-FFF2-40B4-BE49-F238E27FC236}">
                    <a16:creationId xmlns:a16="http://schemas.microsoft.com/office/drawing/2014/main" id="{14B64250-5C5D-9D4A-889E-4E85EA14357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1" name="Rectangle 300">
              <a:extLst>
                <a:ext uri="{FF2B5EF4-FFF2-40B4-BE49-F238E27FC236}">
                  <a16:creationId xmlns:a16="http://schemas.microsoft.com/office/drawing/2014/main" id="{8E99310F-8BAB-724E-A601-8C3F4F1A2A6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6" name="Group 305">
            <a:extLst>
              <a:ext uri="{FF2B5EF4-FFF2-40B4-BE49-F238E27FC236}">
                <a16:creationId xmlns:a16="http://schemas.microsoft.com/office/drawing/2014/main" id="{DBC84946-DF2D-2942-B676-6779CF421E2E}"/>
              </a:ext>
            </a:extLst>
          </p:cNvPr>
          <p:cNvGrpSpPr/>
          <p:nvPr/>
        </p:nvGrpSpPr>
        <p:grpSpPr>
          <a:xfrm>
            <a:off x="2597907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07" name="Group 306">
              <a:extLst>
                <a:ext uri="{FF2B5EF4-FFF2-40B4-BE49-F238E27FC236}">
                  <a16:creationId xmlns:a16="http://schemas.microsoft.com/office/drawing/2014/main" id="{D7522226-BEA8-184D-9E91-E76F3A41D2A8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09" name="Rectangle 308">
                <a:extLst>
                  <a:ext uri="{FF2B5EF4-FFF2-40B4-BE49-F238E27FC236}">
                    <a16:creationId xmlns:a16="http://schemas.microsoft.com/office/drawing/2014/main" id="{2003D274-0EB9-6843-B36A-E864325B495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0" name="Rectangle 309">
                <a:extLst>
                  <a:ext uri="{FF2B5EF4-FFF2-40B4-BE49-F238E27FC236}">
                    <a16:creationId xmlns:a16="http://schemas.microsoft.com/office/drawing/2014/main" id="{AA32B11B-65B8-1F43-B438-EE6BE89015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1" name="Rectangle 310">
                <a:extLst>
                  <a:ext uri="{FF2B5EF4-FFF2-40B4-BE49-F238E27FC236}">
                    <a16:creationId xmlns:a16="http://schemas.microsoft.com/office/drawing/2014/main" id="{6CF6E736-E175-CF49-B33A-E0D790E2934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2" name="Rectangle 311">
                <a:extLst>
                  <a:ext uri="{FF2B5EF4-FFF2-40B4-BE49-F238E27FC236}">
                    <a16:creationId xmlns:a16="http://schemas.microsoft.com/office/drawing/2014/main" id="{FE3DF332-E826-8744-A7BC-40F4C22F09B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8" name="Rectangle 307">
              <a:extLst>
                <a:ext uri="{FF2B5EF4-FFF2-40B4-BE49-F238E27FC236}">
                  <a16:creationId xmlns:a16="http://schemas.microsoft.com/office/drawing/2014/main" id="{3FE527F5-6973-E84A-BC16-63397E4228D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3" name="Group 312">
            <a:extLst>
              <a:ext uri="{FF2B5EF4-FFF2-40B4-BE49-F238E27FC236}">
                <a16:creationId xmlns:a16="http://schemas.microsoft.com/office/drawing/2014/main" id="{7C26CE6F-86D9-4E4D-BF29-B484AC454FCF}"/>
              </a:ext>
            </a:extLst>
          </p:cNvPr>
          <p:cNvGrpSpPr/>
          <p:nvPr/>
        </p:nvGrpSpPr>
        <p:grpSpPr>
          <a:xfrm>
            <a:off x="2600103" y="365325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14" name="Group 313">
              <a:extLst>
                <a:ext uri="{FF2B5EF4-FFF2-40B4-BE49-F238E27FC236}">
                  <a16:creationId xmlns:a16="http://schemas.microsoft.com/office/drawing/2014/main" id="{4ADF03E5-6CDE-C848-94EA-0493E96BC1A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16" name="Rectangle 315">
                <a:extLst>
                  <a:ext uri="{FF2B5EF4-FFF2-40B4-BE49-F238E27FC236}">
                    <a16:creationId xmlns:a16="http://schemas.microsoft.com/office/drawing/2014/main" id="{2F54FF86-ADA4-0B42-A3E0-6F4CE5EA95A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7" name="Rectangle 316">
                <a:extLst>
                  <a:ext uri="{FF2B5EF4-FFF2-40B4-BE49-F238E27FC236}">
                    <a16:creationId xmlns:a16="http://schemas.microsoft.com/office/drawing/2014/main" id="{8583B328-12F2-BA43-BE71-096605AB5E9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8" name="Rectangle 317">
                <a:extLst>
                  <a:ext uri="{FF2B5EF4-FFF2-40B4-BE49-F238E27FC236}">
                    <a16:creationId xmlns:a16="http://schemas.microsoft.com/office/drawing/2014/main" id="{6CF9CAFF-B384-4D48-8DFE-04021D16F57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9" name="Rectangle 318">
                <a:extLst>
                  <a:ext uri="{FF2B5EF4-FFF2-40B4-BE49-F238E27FC236}">
                    <a16:creationId xmlns:a16="http://schemas.microsoft.com/office/drawing/2014/main" id="{33B149E1-0FD5-634F-B1A2-301ED564C5A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15" name="Rectangle 314">
              <a:extLst>
                <a:ext uri="{FF2B5EF4-FFF2-40B4-BE49-F238E27FC236}">
                  <a16:creationId xmlns:a16="http://schemas.microsoft.com/office/drawing/2014/main" id="{149A0DB2-76B5-8C4B-A12F-6CFB436340F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0" name="Group 319">
            <a:extLst>
              <a:ext uri="{FF2B5EF4-FFF2-40B4-BE49-F238E27FC236}">
                <a16:creationId xmlns:a16="http://schemas.microsoft.com/office/drawing/2014/main" id="{6C4B4023-F4A8-9A4E-B2DC-BCAA469996DF}"/>
              </a:ext>
            </a:extLst>
          </p:cNvPr>
          <p:cNvGrpSpPr/>
          <p:nvPr/>
        </p:nvGrpSpPr>
        <p:grpSpPr>
          <a:xfrm>
            <a:off x="2642772" y="42320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id="{57896CA8-61D6-B545-990D-7513A572ABF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23" name="Rectangle 322">
                <a:extLst>
                  <a:ext uri="{FF2B5EF4-FFF2-40B4-BE49-F238E27FC236}">
                    <a16:creationId xmlns:a16="http://schemas.microsoft.com/office/drawing/2014/main" id="{432B1A94-2F7E-604A-BD94-D310B0C352F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4" name="Rectangle 323">
                <a:extLst>
                  <a:ext uri="{FF2B5EF4-FFF2-40B4-BE49-F238E27FC236}">
                    <a16:creationId xmlns:a16="http://schemas.microsoft.com/office/drawing/2014/main" id="{B2BC2E60-D89D-5E4E-A48A-016C4D35097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5" name="Rectangle 324">
                <a:extLst>
                  <a:ext uri="{FF2B5EF4-FFF2-40B4-BE49-F238E27FC236}">
                    <a16:creationId xmlns:a16="http://schemas.microsoft.com/office/drawing/2014/main" id="{13CF7115-296C-0C4A-83CE-81FC1C0C528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6" name="Rectangle 325">
                <a:extLst>
                  <a:ext uri="{FF2B5EF4-FFF2-40B4-BE49-F238E27FC236}">
                    <a16:creationId xmlns:a16="http://schemas.microsoft.com/office/drawing/2014/main" id="{CE38B938-699D-EE4B-8542-CDDB16F4236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2" name="Rectangle 321">
              <a:extLst>
                <a:ext uri="{FF2B5EF4-FFF2-40B4-BE49-F238E27FC236}">
                  <a16:creationId xmlns:a16="http://schemas.microsoft.com/office/drawing/2014/main" id="{D33F2758-2A53-D846-BFDF-432BEB8B1FF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7" name="Group 326">
            <a:extLst>
              <a:ext uri="{FF2B5EF4-FFF2-40B4-BE49-F238E27FC236}">
                <a16:creationId xmlns:a16="http://schemas.microsoft.com/office/drawing/2014/main" id="{48461BE4-9D15-4748-875F-E60462BB8138}"/>
              </a:ext>
            </a:extLst>
          </p:cNvPr>
          <p:cNvGrpSpPr/>
          <p:nvPr/>
        </p:nvGrpSpPr>
        <p:grpSpPr>
          <a:xfrm>
            <a:off x="5521663" y="307741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28" name="Group 327">
              <a:extLst>
                <a:ext uri="{FF2B5EF4-FFF2-40B4-BE49-F238E27FC236}">
                  <a16:creationId xmlns:a16="http://schemas.microsoft.com/office/drawing/2014/main" id="{B9C65159-1C82-C645-86E9-D1A51A98357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30" name="Rectangle 329">
                <a:extLst>
                  <a:ext uri="{FF2B5EF4-FFF2-40B4-BE49-F238E27FC236}">
                    <a16:creationId xmlns:a16="http://schemas.microsoft.com/office/drawing/2014/main" id="{899A79D4-0D01-B94C-84F6-36B90223828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1" name="Rectangle 330">
                <a:extLst>
                  <a:ext uri="{FF2B5EF4-FFF2-40B4-BE49-F238E27FC236}">
                    <a16:creationId xmlns:a16="http://schemas.microsoft.com/office/drawing/2014/main" id="{E4724DE5-CFFE-044C-B06E-71A4D852A56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2" name="Rectangle 331">
                <a:extLst>
                  <a:ext uri="{FF2B5EF4-FFF2-40B4-BE49-F238E27FC236}">
                    <a16:creationId xmlns:a16="http://schemas.microsoft.com/office/drawing/2014/main" id="{1E924176-F26F-9E47-B636-7291C214FD1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3" name="Rectangle 332">
                <a:extLst>
                  <a:ext uri="{FF2B5EF4-FFF2-40B4-BE49-F238E27FC236}">
                    <a16:creationId xmlns:a16="http://schemas.microsoft.com/office/drawing/2014/main" id="{70041B74-137F-8A4B-BD8E-5DE676D9EA0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9" name="Rectangle 328">
              <a:extLst>
                <a:ext uri="{FF2B5EF4-FFF2-40B4-BE49-F238E27FC236}">
                  <a16:creationId xmlns:a16="http://schemas.microsoft.com/office/drawing/2014/main" id="{151D3B13-A1CB-4F4B-8803-F0812ACAC7F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4" name="Group 333">
            <a:extLst>
              <a:ext uri="{FF2B5EF4-FFF2-40B4-BE49-F238E27FC236}">
                <a16:creationId xmlns:a16="http://schemas.microsoft.com/office/drawing/2014/main" id="{4D6571C5-175A-654E-9580-88D33A774774}"/>
              </a:ext>
            </a:extLst>
          </p:cNvPr>
          <p:cNvGrpSpPr/>
          <p:nvPr/>
        </p:nvGrpSpPr>
        <p:grpSpPr>
          <a:xfrm>
            <a:off x="4227036" y="3677366"/>
            <a:ext cx="304071" cy="432000"/>
            <a:chOff x="-1764435" y="5501031"/>
            <a:chExt cx="304071" cy="432000"/>
          </a:xfrm>
          <a:solidFill>
            <a:schemeClr val="tx1"/>
          </a:solidFill>
        </p:grpSpPr>
        <p:sp>
          <p:nvSpPr>
            <p:cNvPr id="335" name="Rectangle 334">
              <a:extLst>
                <a:ext uri="{FF2B5EF4-FFF2-40B4-BE49-F238E27FC236}">
                  <a16:creationId xmlns:a16="http://schemas.microsoft.com/office/drawing/2014/main" id="{B8E30242-5299-BB49-9C7E-ECC9ADAF06EF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6" name="Rectangle 335">
              <a:extLst>
                <a:ext uri="{FF2B5EF4-FFF2-40B4-BE49-F238E27FC236}">
                  <a16:creationId xmlns:a16="http://schemas.microsoft.com/office/drawing/2014/main" id="{C46C941C-1546-9C47-AB69-6BACAB0C6EF3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7" name="Rectangle 336">
              <a:extLst>
                <a:ext uri="{FF2B5EF4-FFF2-40B4-BE49-F238E27FC236}">
                  <a16:creationId xmlns:a16="http://schemas.microsoft.com/office/drawing/2014/main" id="{A2CB01A9-9A5A-8242-B09B-C44D3AC3C36E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8" name="Rectangle 337">
              <a:extLst>
                <a:ext uri="{FF2B5EF4-FFF2-40B4-BE49-F238E27FC236}">
                  <a16:creationId xmlns:a16="http://schemas.microsoft.com/office/drawing/2014/main" id="{1D815C3C-3076-7347-BD5B-A6D02C40C0A4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9" name="Group 338">
            <a:extLst>
              <a:ext uri="{FF2B5EF4-FFF2-40B4-BE49-F238E27FC236}">
                <a16:creationId xmlns:a16="http://schemas.microsoft.com/office/drawing/2014/main" id="{9609DA91-9AE5-9A4D-9B1F-7303E8D9FAEE}"/>
              </a:ext>
            </a:extLst>
          </p:cNvPr>
          <p:cNvGrpSpPr/>
          <p:nvPr/>
        </p:nvGrpSpPr>
        <p:grpSpPr>
          <a:xfrm>
            <a:off x="3299277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40" name="Group 339">
              <a:extLst>
                <a:ext uri="{FF2B5EF4-FFF2-40B4-BE49-F238E27FC236}">
                  <a16:creationId xmlns:a16="http://schemas.microsoft.com/office/drawing/2014/main" id="{72B2B952-32B6-1643-B106-858A70B1131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42" name="Rectangle 341">
                <a:extLst>
                  <a:ext uri="{FF2B5EF4-FFF2-40B4-BE49-F238E27FC236}">
                    <a16:creationId xmlns:a16="http://schemas.microsoft.com/office/drawing/2014/main" id="{12DED740-36BD-0342-9D08-64356070B41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3" name="Rectangle 342">
                <a:extLst>
                  <a:ext uri="{FF2B5EF4-FFF2-40B4-BE49-F238E27FC236}">
                    <a16:creationId xmlns:a16="http://schemas.microsoft.com/office/drawing/2014/main" id="{AD8C96E6-13F2-1546-A628-3514F78139C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4" name="Rectangle 343">
                <a:extLst>
                  <a:ext uri="{FF2B5EF4-FFF2-40B4-BE49-F238E27FC236}">
                    <a16:creationId xmlns:a16="http://schemas.microsoft.com/office/drawing/2014/main" id="{44512816-08EB-F744-AFFE-DCDB0941A74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5" name="Rectangle 344">
                <a:extLst>
                  <a:ext uri="{FF2B5EF4-FFF2-40B4-BE49-F238E27FC236}">
                    <a16:creationId xmlns:a16="http://schemas.microsoft.com/office/drawing/2014/main" id="{354CDA24-93CD-E14C-A453-168C01E3287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41" name="Rectangle 340">
              <a:extLst>
                <a:ext uri="{FF2B5EF4-FFF2-40B4-BE49-F238E27FC236}">
                  <a16:creationId xmlns:a16="http://schemas.microsoft.com/office/drawing/2014/main" id="{0B97DFBA-D90E-CE4F-91D2-04AA77C99D0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6" name="Group 345">
            <a:extLst>
              <a:ext uri="{FF2B5EF4-FFF2-40B4-BE49-F238E27FC236}">
                <a16:creationId xmlns:a16="http://schemas.microsoft.com/office/drawing/2014/main" id="{D8EA02F8-1C2A-144E-AECF-F60CBDD18736}"/>
              </a:ext>
            </a:extLst>
          </p:cNvPr>
          <p:cNvGrpSpPr/>
          <p:nvPr/>
        </p:nvGrpSpPr>
        <p:grpSpPr>
          <a:xfrm>
            <a:off x="3996483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47" name="Group 346">
              <a:extLst>
                <a:ext uri="{FF2B5EF4-FFF2-40B4-BE49-F238E27FC236}">
                  <a16:creationId xmlns:a16="http://schemas.microsoft.com/office/drawing/2014/main" id="{D23BF6AE-BB20-9948-B896-7A161310FC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49" name="Rectangle 348">
                <a:extLst>
                  <a:ext uri="{FF2B5EF4-FFF2-40B4-BE49-F238E27FC236}">
                    <a16:creationId xmlns:a16="http://schemas.microsoft.com/office/drawing/2014/main" id="{82A7BB45-1EE3-7C4E-BF1D-4BA05BC1683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0" name="Rectangle 349">
                <a:extLst>
                  <a:ext uri="{FF2B5EF4-FFF2-40B4-BE49-F238E27FC236}">
                    <a16:creationId xmlns:a16="http://schemas.microsoft.com/office/drawing/2014/main" id="{2E5B89D0-80FB-BF4B-ADE8-3C5778E65712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1" name="Rectangle 350">
                <a:extLst>
                  <a:ext uri="{FF2B5EF4-FFF2-40B4-BE49-F238E27FC236}">
                    <a16:creationId xmlns:a16="http://schemas.microsoft.com/office/drawing/2014/main" id="{1C0A97F8-C1F7-B742-8E2E-DE9039055C1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2" name="Rectangle 351">
                <a:extLst>
                  <a:ext uri="{FF2B5EF4-FFF2-40B4-BE49-F238E27FC236}">
                    <a16:creationId xmlns:a16="http://schemas.microsoft.com/office/drawing/2014/main" id="{4866234F-E236-2C4D-9753-CF8B192B4AF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48" name="Rectangle 347">
              <a:extLst>
                <a:ext uri="{FF2B5EF4-FFF2-40B4-BE49-F238E27FC236}">
                  <a16:creationId xmlns:a16="http://schemas.microsoft.com/office/drawing/2014/main" id="{75176C93-D61A-6C48-AB22-7FDED5FBDA81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3" name="Group 352">
            <a:extLst>
              <a:ext uri="{FF2B5EF4-FFF2-40B4-BE49-F238E27FC236}">
                <a16:creationId xmlns:a16="http://schemas.microsoft.com/office/drawing/2014/main" id="{7D958ADF-377C-1F45-AACA-70B2F5EF6532}"/>
              </a:ext>
            </a:extLst>
          </p:cNvPr>
          <p:cNvGrpSpPr/>
          <p:nvPr/>
        </p:nvGrpSpPr>
        <p:grpSpPr>
          <a:xfrm>
            <a:off x="4693689" y="4807859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54" name="Group 353">
              <a:extLst>
                <a:ext uri="{FF2B5EF4-FFF2-40B4-BE49-F238E27FC236}">
                  <a16:creationId xmlns:a16="http://schemas.microsoft.com/office/drawing/2014/main" id="{AD61436D-346B-DE43-83AD-652C0EE0426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56" name="Rectangle 355">
                <a:extLst>
                  <a:ext uri="{FF2B5EF4-FFF2-40B4-BE49-F238E27FC236}">
                    <a16:creationId xmlns:a16="http://schemas.microsoft.com/office/drawing/2014/main" id="{7E8E2497-682B-E94A-B03B-EEAABE58830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7" name="Rectangle 356">
                <a:extLst>
                  <a:ext uri="{FF2B5EF4-FFF2-40B4-BE49-F238E27FC236}">
                    <a16:creationId xmlns:a16="http://schemas.microsoft.com/office/drawing/2014/main" id="{7F96029C-A4E1-B94A-A915-F885D32D49E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8" name="Rectangle 357">
                <a:extLst>
                  <a:ext uri="{FF2B5EF4-FFF2-40B4-BE49-F238E27FC236}">
                    <a16:creationId xmlns:a16="http://schemas.microsoft.com/office/drawing/2014/main" id="{197A61E4-6DEB-9C42-BAEC-DA15283D56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9" name="Rectangle 358">
                <a:extLst>
                  <a:ext uri="{FF2B5EF4-FFF2-40B4-BE49-F238E27FC236}">
                    <a16:creationId xmlns:a16="http://schemas.microsoft.com/office/drawing/2014/main" id="{A29F7937-F00E-5248-B853-3B8A10D306E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55" name="Rectangle 354">
              <a:extLst>
                <a:ext uri="{FF2B5EF4-FFF2-40B4-BE49-F238E27FC236}">
                  <a16:creationId xmlns:a16="http://schemas.microsoft.com/office/drawing/2014/main" id="{412DD647-8B32-CE47-9096-0D1A7CA84D5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60" name="Group 359">
            <a:extLst>
              <a:ext uri="{FF2B5EF4-FFF2-40B4-BE49-F238E27FC236}">
                <a16:creationId xmlns:a16="http://schemas.microsoft.com/office/drawing/2014/main" id="{96477EF3-7022-714D-AC2B-C0E35B872D17}"/>
              </a:ext>
            </a:extLst>
          </p:cNvPr>
          <p:cNvGrpSpPr/>
          <p:nvPr/>
        </p:nvGrpSpPr>
        <p:grpSpPr>
          <a:xfrm>
            <a:off x="3322210" y="365325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61" name="Group 360">
              <a:extLst>
                <a:ext uri="{FF2B5EF4-FFF2-40B4-BE49-F238E27FC236}">
                  <a16:creationId xmlns:a16="http://schemas.microsoft.com/office/drawing/2014/main" id="{87A28A02-315D-464D-8D47-ECACFB5A609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63" name="Rectangle 362">
                <a:extLst>
                  <a:ext uri="{FF2B5EF4-FFF2-40B4-BE49-F238E27FC236}">
                    <a16:creationId xmlns:a16="http://schemas.microsoft.com/office/drawing/2014/main" id="{B7DF2CD2-CE36-F64D-8BD3-2D3E2A98D1C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4" name="Rectangle 363">
                <a:extLst>
                  <a:ext uri="{FF2B5EF4-FFF2-40B4-BE49-F238E27FC236}">
                    <a16:creationId xmlns:a16="http://schemas.microsoft.com/office/drawing/2014/main" id="{CD2EE566-5AB6-994C-B8FB-D339CB70B4A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5" name="Rectangle 364">
                <a:extLst>
                  <a:ext uri="{FF2B5EF4-FFF2-40B4-BE49-F238E27FC236}">
                    <a16:creationId xmlns:a16="http://schemas.microsoft.com/office/drawing/2014/main" id="{26BAE1E8-707E-EB4D-B806-71EDB8BD87C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6" name="Rectangle 365">
                <a:extLst>
                  <a:ext uri="{FF2B5EF4-FFF2-40B4-BE49-F238E27FC236}">
                    <a16:creationId xmlns:a16="http://schemas.microsoft.com/office/drawing/2014/main" id="{1F391422-1354-834A-8FBA-3E9ACC15EC2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62" name="Rectangle 361">
              <a:extLst>
                <a:ext uri="{FF2B5EF4-FFF2-40B4-BE49-F238E27FC236}">
                  <a16:creationId xmlns:a16="http://schemas.microsoft.com/office/drawing/2014/main" id="{7FDA0F34-90DF-B342-9C70-66AB1BE4BA7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49269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Ed carried out a pond survey. He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Explain how you know.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1170A8-1E1E-9743-AC54-FCD643E31246}"/>
              </a:ext>
            </a:extLst>
          </p:cNvPr>
          <p:cNvGraphicFramePr>
            <a:graphicFrameLocks noGrp="1"/>
          </p:cNvGraphicFramePr>
          <p:nvPr/>
        </p:nvGraphicFramePr>
        <p:xfrm>
          <a:off x="1439942" y="3063832"/>
          <a:ext cx="6408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Creatures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Frog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Newt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Shrimp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Snail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pic>
        <p:nvPicPr>
          <p:cNvPr id="118" name="Picture 117">
            <a:extLst>
              <a:ext uri="{FF2B5EF4-FFF2-40B4-BE49-F238E27FC236}">
                <a16:creationId xmlns:a16="http://schemas.microsoft.com/office/drawing/2014/main" id="{09DE178F-8EDB-FF45-9937-3618D599B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3108" y="1531183"/>
            <a:ext cx="1169839" cy="1125694"/>
          </a:xfrm>
          <a:prstGeom prst="rect">
            <a:avLst/>
          </a:prstGeom>
        </p:spPr>
      </p:pic>
      <p:sp>
        <p:nvSpPr>
          <p:cNvPr id="119" name="Speech Bubble: Rectangle with Corners Rounded 113">
            <a:extLst>
              <a:ext uri="{FF2B5EF4-FFF2-40B4-BE49-F238E27FC236}">
                <a16:creationId xmlns:a16="http://schemas.microsoft.com/office/drawing/2014/main" id="{E761A237-5641-A54A-B949-EDEEE35243EE}"/>
              </a:ext>
            </a:extLst>
          </p:cNvPr>
          <p:cNvSpPr/>
          <p:nvPr/>
        </p:nvSpPr>
        <p:spPr>
          <a:xfrm>
            <a:off x="4198212" y="1235760"/>
            <a:ext cx="2981918" cy="1125695"/>
          </a:xfrm>
          <a:prstGeom prst="wedgeRoundRectCallout">
            <a:avLst>
              <a:gd name="adj1" fmla="val -67951"/>
              <a:gd name="adj2" fmla="val 5273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found 34 newts and shrimps altogether.</a:t>
            </a: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633EB5FF-94CF-1A41-B081-2EEDD485BF73}"/>
              </a:ext>
            </a:extLst>
          </p:cNvPr>
          <p:cNvGrpSpPr/>
          <p:nvPr/>
        </p:nvGrpSpPr>
        <p:grpSpPr>
          <a:xfrm>
            <a:off x="2850050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30EB5AB2-1A3A-014F-8A69-D178BF2F9B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8FCA33A9-041B-1441-BB0E-665413E1E9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876EE202-5314-1043-9F74-3D7846BDC50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C42594BD-EDD9-8041-B94D-A583E93F8AB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id="{3F47236B-D48B-BB48-9D5B-7D027D2C673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A2BA37E2-818C-4F4E-B24A-006FFF5BE30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2724CE8E-E628-3349-A56B-EF661423417A}"/>
              </a:ext>
            </a:extLst>
          </p:cNvPr>
          <p:cNvGrpSpPr/>
          <p:nvPr/>
        </p:nvGrpSpPr>
        <p:grpSpPr>
          <a:xfrm>
            <a:off x="3406662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444D4E77-2AE0-5F45-BB6F-D1DE9E2C03E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CC4FAE7E-68A3-AD47-A53B-5352F40C30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6BEE79A9-2D6C-FF4D-AC67-2C5824E356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B87A3D4F-B283-5E4D-9CB5-19859EE222D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id="{DD361B4F-37D9-9C4E-9B9D-42C6015E88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A5F5B8F9-FE5C-D847-8CC3-87F718FF39E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E7FA3B10-BAD2-4A4A-B948-26415B44E3F3}"/>
              </a:ext>
            </a:extLst>
          </p:cNvPr>
          <p:cNvGrpSpPr/>
          <p:nvPr/>
        </p:nvGrpSpPr>
        <p:grpSpPr>
          <a:xfrm>
            <a:off x="3969711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F9752353-27F3-4F48-9997-B575ABD657D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3920E8FE-5CCF-C046-8A69-4F37FE8C287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4DABAFEB-E456-0A4B-A4B1-2330021477D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CEE486BA-DFD2-BC47-BAE1-F5C093A4D7C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52847E8A-43EB-5649-AE46-30CC282C9CD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63F21298-B984-EF4C-AC11-C35107E2540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24A7E542-DE9B-9D46-8C11-2ED364A08089}"/>
              </a:ext>
            </a:extLst>
          </p:cNvPr>
          <p:cNvGrpSpPr/>
          <p:nvPr/>
        </p:nvGrpSpPr>
        <p:grpSpPr>
          <a:xfrm>
            <a:off x="2843402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3E51A357-9744-EA41-8707-F233329C428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2EB2BE21-E7AD-7A4A-9ADC-5B13756FCE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6A790FC5-A414-C94C-A165-B0463F44165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F04BECBF-AC5B-FA42-BC62-0893891D86E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DB9D0AC1-B6AD-9B46-BC1F-7B0F9A3FF37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05C7A528-44EA-F14C-AC34-0E7AE91DD7B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EBC177A2-D417-BB4A-8552-A70C983A1275}"/>
              </a:ext>
            </a:extLst>
          </p:cNvPr>
          <p:cNvGrpSpPr/>
          <p:nvPr/>
        </p:nvGrpSpPr>
        <p:grpSpPr>
          <a:xfrm>
            <a:off x="3406451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AF57C504-D98C-A349-A442-F0D59436B5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C23815DE-579A-3542-8269-AAF92A32226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E9B5FAFC-940F-DC42-80AA-66DBACE7B45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C576D6F2-D13A-CA41-9C6C-E15300C8A1C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AEDD69D8-4787-664F-838F-506EB3A7C1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72891664-18A7-8349-95A3-43D375EE14BD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AB9E9D91-A58A-7E4A-96E6-C8E447CC3D6E}"/>
              </a:ext>
            </a:extLst>
          </p:cNvPr>
          <p:cNvGrpSpPr/>
          <p:nvPr/>
        </p:nvGrpSpPr>
        <p:grpSpPr>
          <a:xfrm>
            <a:off x="4088734" y="4003839"/>
            <a:ext cx="228453" cy="324568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2FA7F0D3-0EE4-854A-8E7B-50D23547C7E9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B353AC68-E86D-FF45-958D-AF33A6C23B34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18EC47D4-A2FC-DE4B-952C-D3D2D2298AD6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A745E578-5985-3948-B375-59C9A128A635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D26BEC99-9514-6343-88D2-A0580D5A3B37}"/>
              </a:ext>
            </a:extLst>
          </p:cNvPr>
          <p:cNvGrpSpPr/>
          <p:nvPr/>
        </p:nvGrpSpPr>
        <p:grpSpPr>
          <a:xfrm>
            <a:off x="2846508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4F8829A2-744A-9542-8513-1CCE6044A48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id="{85EC046F-B09A-5741-9DF2-FD72C90C7DF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DFD9699F-4F76-704E-9420-61C05197691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497D9E04-B4EB-2B4E-9499-813C754702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EECD3791-415B-EA49-A95E-089E69D0013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42DB1ED0-9F22-484F-B0C2-67C0FA99E5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7224210D-1125-E84F-BE87-95EE8C69078D}"/>
              </a:ext>
            </a:extLst>
          </p:cNvPr>
          <p:cNvGrpSpPr/>
          <p:nvPr/>
        </p:nvGrpSpPr>
        <p:grpSpPr>
          <a:xfrm>
            <a:off x="3409557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id="{CE6AA5A5-E9D3-F848-842D-CE7064A5BE4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86DDA96D-7148-E146-BF2D-4F4F8748C6F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F8360C89-3310-A84A-91A6-099F71FF225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616D1A85-FDD8-5B4D-9282-7CE6882E262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id="{C60AAF0F-CC21-6B49-85D5-6C35B2BC00D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EED5D873-76FD-3D4D-A000-0EB62F72792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84AC6297-CF96-6549-9AE1-C4B75574E276}"/>
              </a:ext>
            </a:extLst>
          </p:cNvPr>
          <p:cNvGrpSpPr/>
          <p:nvPr/>
        </p:nvGrpSpPr>
        <p:grpSpPr>
          <a:xfrm>
            <a:off x="3961484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9898D5A2-A406-3A4D-8F25-407E86186C3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4" name="Rectangle 183">
                <a:extLst>
                  <a:ext uri="{FF2B5EF4-FFF2-40B4-BE49-F238E27FC236}">
                    <a16:creationId xmlns:a16="http://schemas.microsoft.com/office/drawing/2014/main" id="{4C4E09C1-05DD-B043-87E8-D6B83CFB16B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id="{BC0A1C0E-30B0-BE4A-89D2-F06C8ED5669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DC00EC02-460B-CB4A-8764-E9FAC976A0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835AD107-93FA-824B-9EC7-00E62640F56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12524746-C328-A84F-B9BC-91377B3A7BB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11424D41-112F-D94B-973A-05CDD67147E8}"/>
              </a:ext>
            </a:extLst>
          </p:cNvPr>
          <p:cNvGrpSpPr/>
          <p:nvPr/>
        </p:nvGrpSpPr>
        <p:grpSpPr>
          <a:xfrm>
            <a:off x="4524533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id="{BE7ED9D1-1879-2B4E-9AEE-BB17D7C0940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id="{C4BE9A86-5650-674F-8565-4102714372C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6D1188AB-4EDC-924C-9FAD-6B5D70A9EF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D4ABCB56-34D7-5A4B-AD5C-1426A00844D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4D827C32-0750-6E4F-A2C2-292C75DAB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4F635C39-E2D6-5D46-BD9E-45C418F9D0C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5E631CEE-5528-9842-AE05-D80B7398D463}"/>
              </a:ext>
            </a:extLst>
          </p:cNvPr>
          <p:cNvGrpSpPr/>
          <p:nvPr/>
        </p:nvGrpSpPr>
        <p:grpSpPr>
          <a:xfrm>
            <a:off x="5180115" y="4468522"/>
            <a:ext cx="161318" cy="324568"/>
            <a:chOff x="-2640457" y="4659314"/>
            <a:chExt cx="214714" cy="432000"/>
          </a:xfrm>
          <a:solidFill>
            <a:schemeClr val="tx1"/>
          </a:solidFill>
        </p:grpSpPr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4EBE8370-A706-3B43-A360-A9E3AF06B71B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5314E1C6-9DDF-3740-A4C7-E5602C86D60E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FE858EC0-3F4E-CC42-97E2-0F7AA7C8B004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0" name="Group 199">
            <a:extLst>
              <a:ext uri="{FF2B5EF4-FFF2-40B4-BE49-F238E27FC236}">
                <a16:creationId xmlns:a16="http://schemas.microsoft.com/office/drawing/2014/main" id="{D1CA9543-9673-BA42-8CA5-72AB8319191A}"/>
              </a:ext>
            </a:extLst>
          </p:cNvPr>
          <p:cNvGrpSpPr/>
          <p:nvPr/>
        </p:nvGrpSpPr>
        <p:grpSpPr>
          <a:xfrm>
            <a:off x="2846508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id="{A0EDA8AF-9F80-6B43-80ED-C438BF7C94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id="{57FE335D-12C1-634F-A28C-B75D74FFA80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Rectangle 203">
                <a:extLst>
                  <a:ext uri="{FF2B5EF4-FFF2-40B4-BE49-F238E27FC236}">
                    <a16:creationId xmlns:a16="http://schemas.microsoft.com/office/drawing/2014/main" id="{64741BCC-916C-C045-86AE-2198E512483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id="{4DE84D06-C875-BC48-97AE-D50E1CB6789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id="{379D4B86-6CFB-5A41-B73B-CEFC3A82C9D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4E821D79-96D0-C24C-A286-DE5C8042647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545C5061-775F-444E-BABC-ADE2277072C2}"/>
              </a:ext>
            </a:extLst>
          </p:cNvPr>
          <p:cNvGrpSpPr/>
          <p:nvPr/>
        </p:nvGrpSpPr>
        <p:grpSpPr>
          <a:xfrm>
            <a:off x="3409557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4B2DA491-EFCD-6441-A905-2275402F8AF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A7157704-16D4-D24F-96F6-9FE58E7ED2F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1" name="Rectangle 210">
                <a:extLst>
                  <a:ext uri="{FF2B5EF4-FFF2-40B4-BE49-F238E27FC236}">
                    <a16:creationId xmlns:a16="http://schemas.microsoft.com/office/drawing/2014/main" id="{EEDE87E8-A2BE-AA4A-94EA-B146E646B64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id="{2AAAB1D0-08B0-884C-BFC0-4D8A142FBC2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id="{AA58788C-A129-734A-A6A6-36841B57DB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D9E0200D-3B3F-2C46-B9E7-E90514DF61E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F9967F06-956D-9647-AD81-F47768F8060F}"/>
              </a:ext>
            </a:extLst>
          </p:cNvPr>
          <p:cNvGrpSpPr/>
          <p:nvPr/>
        </p:nvGrpSpPr>
        <p:grpSpPr>
          <a:xfrm>
            <a:off x="3961484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A4214A9A-29AD-4044-BCDF-BE65B4C9B48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id="{9F973D41-3405-AB43-BB01-C4EC9784872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8" name="Rectangle 217">
                <a:extLst>
                  <a:ext uri="{FF2B5EF4-FFF2-40B4-BE49-F238E27FC236}">
                    <a16:creationId xmlns:a16="http://schemas.microsoft.com/office/drawing/2014/main" id="{ED46955F-A277-C442-B9ED-E561D8EC9FC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id="{3CE0022E-9994-1648-BADB-E3BAD5D6425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id="{9AC25F60-559B-4446-8858-47FE9880D03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D33865CE-A6C4-6D42-82C8-1B177FAC3BB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5098B08B-6A98-DD43-B4F5-E9C9FBE5F253}"/>
              </a:ext>
            </a:extLst>
          </p:cNvPr>
          <p:cNvGrpSpPr/>
          <p:nvPr/>
        </p:nvGrpSpPr>
        <p:grpSpPr>
          <a:xfrm>
            <a:off x="4524533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D37323EC-D2B2-784F-9B3A-B5D8B99A1E3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id="{3E4685FA-50F3-4C4F-ADC4-75A16EC4279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Rectangle 224">
                <a:extLst>
                  <a:ext uri="{FF2B5EF4-FFF2-40B4-BE49-F238E27FC236}">
                    <a16:creationId xmlns:a16="http://schemas.microsoft.com/office/drawing/2014/main" id="{AFCF475D-47DD-AF47-B9F5-10F13D1B595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id="{68AB91AC-E205-5148-9335-92E9AAF747F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id="{FF0FEC58-B1E0-9142-B401-3714A44A1F8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EE911B01-EE26-3645-96DE-13C49C61525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8" name="Group 227">
            <a:extLst>
              <a:ext uri="{FF2B5EF4-FFF2-40B4-BE49-F238E27FC236}">
                <a16:creationId xmlns:a16="http://schemas.microsoft.com/office/drawing/2014/main" id="{FC939BE2-1634-7844-97B1-7A4D24A44170}"/>
              </a:ext>
            </a:extLst>
          </p:cNvPr>
          <p:cNvGrpSpPr/>
          <p:nvPr/>
        </p:nvGrpSpPr>
        <p:grpSpPr>
          <a:xfrm>
            <a:off x="5056110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id="{47EC6906-5D8E-2C4D-BD58-A0EF95E3E4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id="{A018A6F4-59A7-2645-9390-1590D3985FC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2" name="Rectangle 231">
                <a:extLst>
                  <a:ext uri="{FF2B5EF4-FFF2-40B4-BE49-F238E27FC236}">
                    <a16:creationId xmlns:a16="http://schemas.microsoft.com/office/drawing/2014/main" id="{64A89D9A-577F-C04D-943D-D778E8E209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id="{6901D681-629B-DE47-B142-DEF4A1D2EA0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id="{04539AF1-DA93-D241-862D-AA17D2D7CCB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70F5C5B1-72C0-E148-B651-6FB7A9C5C93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029348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Ed carried out a pond survey. He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Explain how you know.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False because…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1170A8-1E1E-9743-AC54-FCD643E31246}"/>
              </a:ext>
            </a:extLst>
          </p:cNvPr>
          <p:cNvGraphicFramePr>
            <a:graphicFrameLocks noGrp="1"/>
          </p:cNvGraphicFramePr>
          <p:nvPr/>
        </p:nvGraphicFramePr>
        <p:xfrm>
          <a:off x="1439942" y="3063832"/>
          <a:ext cx="6408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Creatures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Frog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Newt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Shrimp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Snail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pic>
        <p:nvPicPr>
          <p:cNvPr id="118" name="Picture 117">
            <a:extLst>
              <a:ext uri="{FF2B5EF4-FFF2-40B4-BE49-F238E27FC236}">
                <a16:creationId xmlns:a16="http://schemas.microsoft.com/office/drawing/2014/main" id="{09DE178F-8EDB-FF45-9937-3618D599B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3108" y="1531183"/>
            <a:ext cx="1169839" cy="1125694"/>
          </a:xfrm>
          <a:prstGeom prst="rect">
            <a:avLst/>
          </a:prstGeom>
        </p:spPr>
      </p:pic>
      <p:sp>
        <p:nvSpPr>
          <p:cNvPr id="119" name="Speech Bubble: Rectangle with Corners Rounded 113">
            <a:extLst>
              <a:ext uri="{FF2B5EF4-FFF2-40B4-BE49-F238E27FC236}">
                <a16:creationId xmlns:a16="http://schemas.microsoft.com/office/drawing/2014/main" id="{E761A237-5641-A54A-B949-EDEEE35243EE}"/>
              </a:ext>
            </a:extLst>
          </p:cNvPr>
          <p:cNvSpPr/>
          <p:nvPr/>
        </p:nvSpPr>
        <p:spPr>
          <a:xfrm>
            <a:off x="4198212" y="1235760"/>
            <a:ext cx="2981918" cy="1125695"/>
          </a:xfrm>
          <a:prstGeom prst="wedgeRoundRectCallout">
            <a:avLst>
              <a:gd name="adj1" fmla="val -67951"/>
              <a:gd name="adj2" fmla="val 5273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found 34 newts and shrimps altogether.</a:t>
            </a: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633EB5FF-94CF-1A41-B081-2EEDD485BF73}"/>
              </a:ext>
            </a:extLst>
          </p:cNvPr>
          <p:cNvGrpSpPr/>
          <p:nvPr/>
        </p:nvGrpSpPr>
        <p:grpSpPr>
          <a:xfrm>
            <a:off x="2850050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30EB5AB2-1A3A-014F-8A69-D178BF2F9B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8FCA33A9-041B-1441-BB0E-665413E1E9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876EE202-5314-1043-9F74-3D7846BDC50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C42594BD-EDD9-8041-B94D-A583E93F8AB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id="{3F47236B-D48B-BB48-9D5B-7D027D2C673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A2BA37E2-818C-4F4E-B24A-006FFF5BE30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2724CE8E-E628-3349-A56B-EF661423417A}"/>
              </a:ext>
            </a:extLst>
          </p:cNvPr>
          <p:cNvGrpSpPr/>
          <p:nvPr/>
        </p:nvGrpSpPr>
        <p:grpSpPr>
          <a:xfrm>
            <a:off x="3406662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444D4E77-2AE0-5F45-BB6F-D1DE9E2C03E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CC4FAE7E-68A3-AD47-A53B-5352F40C30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6BEE79A9-2D6C-FF4D-AC67-2C5824E356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B87A3D4F-B283-5E4D-9CB5-19859EE222D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id="{DD361B4F-37D9-9C4E-9B9D-42C6015E88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A5F5B8F9-FE5C-D847-8CC3-87F718FF39E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E7FA3B10-BAD2-4A4A-B948-26415B44E3F3}"/>
              </a:ext>
            </a:extLst>
          </p:cNvPr>
          <p:cNvGrpSpPr/>
          <p:nvPr/>
        </p:nvGrpSpPr>
        <p:grpSpPr>
          <a:xfrm>
            <a:off x="3969711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F9752353-27F3-4F48-9997-B575ABD657D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3920E8FE-5CCF-C046-8A69-4F37FE8C287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4DABAFEB-E456-0A4B-A4B1-2330021477D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CEE486BA-DFD2-BC47-BAE1-F5C093A4D7C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52847E8A-43EB-5649-AE46-30CC282C9CD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63F21298-B984-EF4C-AC11-C35107E2540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24A7E542-DE9B-9D46-8C11-2ED364A08089}"/>
              </a:ext>
            </a:extLst>
          </p:cNvPr>
          <p:cNvGrpSpPr/>
          <p:nvPr/>
        </p:nvGrpSpPr>
        <p:grpSpPr>
          <a:xfrm>
            <a:off x="2843402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3E51A357-9744-EA41-8707-F233329C428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2EB2BE21-E7AD-7A4A-9ADC-5B13756FCE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6A790FC5-A414-C94C-A165-B0463F44165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F04BECBF-AC5B-FA42-BC62-0893891D86E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DB9D0AC1-B6AD-9B46-BC1F-7B0F9A3FF37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05C7A528-44EA-F14C-AC34-0E7AE91DD7B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EBC177A2-D417-BB4A-8552-A70C983A1275}"/>
              </a:ext>
            </a:extLst>
          </p:cNvPr>
          <p:cNvGrpSpPr/>
          <p:nvPr/>
        </p:nvGrpSpPr>
        <p:grpSpPr>
          <a:xfrm>
            <a:off x="3406451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AF57C504-D98C-A349-A442-F0D59436B5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C23815DE-579A-3542-8269-AAF92A32226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E9B5FAFC-940F-DC42-80AA-66DBACE7B45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C576D6F2-D13A-CA41-9C6C-E15300C8A1C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AEDD69D8-4787-664F-838F-506EB3A7C1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72891664-18A7-8349-95A3-43D375EE14BD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AB9E9D91-A58A-7E4A-96E6-C8E447CC3D6E}"/>
              </a:ext>
            </a:extLst>
          </p:cNvPr>
          <p:cNvGrpSpPr/>
          <p:nvPr/>
        </p:nvGrpSpPr>
        <p:grpSpPr>
          <a:xfrm>
            <a:off x="4088734" y="4003839"/>
            <a:ext cx="228453" cy="324568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2FA7F0D3-0EE4-854A-8E7B-50D23547C7E9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B353AC68-E86D-FF45-958D-AF33A6C23B34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18EC47D4-A2FC-DE4B-952C-D3D2D2298AD6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A745E578-5985-3948-B375-59C9A128A635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D26BEC99-9514-6343-88D2-A0580D5A3B37}"/>
              </a:ext>
            </a:extLst>
          </p:cNvPr>
          <p:cNvGrpSpPr/>
          <p:nvPr/>
        </p:nvGrpSpPr>
        <p:grpSpPr>
          <a:xfrm>
            <a:off x="2846508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4F8829A2-744A-9542-8513-1CCE6044A48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id="{85EC046F-B09A-5741-9DF2-FD72C90C7DF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DFD9699F-4F76-704E-9420-61C05197691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497D9E04-B4EB-2B4E-9499-813C754702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EECD3791-415B-EA49-A95E-089E69D0013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42DB1ED0-9F22-484F-B0C2-67C0FA99E5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7224210D-1125-E84F-BE87-95EE8C69078D}"/>
              </a:ext>
            </a:extLst>
          </p:cNvPr>
          <p:cNvGrpSpPr/>
          <p:nvPr/>
        </p:nvGrpSpPr>
        <p:grpSpPr>
          <a:xfrm>
            <a:off x="3409557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id="{CE6AA5A5-E9D3-F848-842D-CE7064A5BE4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86DDA96D-7148-E146-BF2D-4F4F8748C6F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F8360C89-3310-A84A-91A6-099F71FF225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616D1A85-FDD8-5B4D-9282-7CE6882E262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id="{C60AAF0F-CC21-6B49-85D5-6C35B2BC00D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EED5D873-76FD-3D4D-A000-0EB62F72792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84AC6297-CF96-6549-9AE1-C4B75574E276}"/>
              </a:ext>
            </a:extLst>
          </p:cNvPr>
          <p:cNvGrpSpPr/>
          <p:nvPr/>
        </p:nvGrpSpPr>
        <p:grpSpPr>
          <a:xfrm>
            <a:off x="3961484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9898D5A2-A406-3A4D-8F25-407E86186C3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4" name="Rectangle 183">
                <a:extLst>
                  <a:ext uri="{FF2B5EF4-FFF2-40B4-BE49-F238E27FC236}">
                    <a16:creationId xmlns:a16="http://schemas.microsoft.com/office/drawing/2014/main" id="{4C4E09C1-05DD-B043-87E8-D6B83CFB16B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id="{BC0A1C0E-30B0-BE4A-89D2-F06C8ED5669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DC00EC02-460B-CB4A-8764-E9FAC976A0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835AD107-93FA-824B-9EC7-00E62640F56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12524746-C328-A84F-B9BC-91377B3A7BB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11424D41-112F-D94B-973A-05CDD67147E8}"/>
              </a:ext>
            </a:extLst>
          </p:cNvPr>
          <p:cNvGrpSpPr/>
          <p:nvPr/>
        </p:nvGrpSpPr>
        <p:grpSpPr>
          <a:xfrm>
            <a:off x="4524533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id="{BE7ED9D1-1879-2B4E-9AEE-BB17D7C0940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id="{C4BE9A86-5650-674F-8565-4102714372C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6D1188AB-4EDC-924C-9FAD-6B5D70A9EF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D4ABCB56-34D7-5A4B-AD5C-1426A00844D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4D827C32-0750-6E4F-A2C2-292C75DAB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4F635C39-E2D6-5D46-BD9E-45C418F9D0C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5E631CEE-5528-9842-AE05-D80B7398D463}"/>
              </a:ext>
            </a:extLst>
          </p:cNvPr>
          <p:cNvGrpSpPr/>
          <p:nvPr/>
        </p:nvGrpSpPr>
        <p:grpSpPr>
          <a:xfrm>
            <a:off x="5180115" y="4468522"/>
            <a:ext cx="161318" cy="324568"/>
            <a:chOff x="-2640457" y="4659314"/>
            <a:chExt cx="214714" cy="432000"/>
          </a:xfrm>
          <a:solidFill>
            <a:schemeClr val="tx1"/>
          </a:solidFill>
        </p:grpSpPr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4EBE8370-A706-3B43-A360-A9E3AF06B71B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5314E1C6-9DDF-3740-A4C7-E5602C86D60E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FE858EC0-3F4E-CC42-97E2-0F7AA7C8B004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0" name="Group 199">
            <a:extLst>
              <a:ext uri="{FF2B5EF4-FFF2-40B4-BE49-F238E27FC236}">
                <a16:creationId xmlns:a16="http://schemas.microsoft.com/office/drawing/2014/main" id="{D1CA9543-9673-BA42-8CA5-72AB8319191A}"/>
              </a:ext>
            </a:extLst>
          </p:cNvPr>
          <p:cNvGrpSpPr/>
          <p:nvPr/>
        </p:nvGrpSpPr>
        <p:grpSpPr>
          <a:xfrm>
            <a:off x="2846508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id="{A0EDA8AF-9F80-6B43-80ED-C438BF7C94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id="{57FE335D-12C1-634F-A28C-B75D74FFA80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Rectangle 203">
                <a:extLst>
                  <a:ext uri="{FF2B5EF4-FFF2-40B4-BE49-F238E27FC236}">
                    <a16:creationId xmlns:a16="http://schemas.microsoft.com/office/drawing/2014/main" id="{64741BCC-916C-C045-86AE-2198E512483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id="{4DE84D06-C875-BC48-97AE-D50E1CB6789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id="{379D4B86-6CFB-5A41-B73B-CEFC3A82C9D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4E821D79-96D0-C24C-A286-DE5C8042647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545C5061-775F-444E-BABC-ADE2277072C2}"/>
              </a:ext>
            </a:extLst>
          </p:cNvPr>
          <p:cNvGrpSpPr/>
          <p:nvPr/>
        </p:nvGrpSpPr>
        <p:grpSpPr>
          <a:xfrm>
            <a:off x="3409557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4B2DA491-EFCD-6441-A905-2275402F8AF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A7157704-16D4-D24F-96F6-9FE58E7ED2F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1" name="Rectangle 210">
                <a:extLst>
                  <a:ext uri="{FF2B5EF4-FFF2-40B4-BE49-F238E27FC236}">
                    <a16:creationId xmlns:a16="http://schemas.microsoft.com/office/drawing/2014/main" id="{EEDE87E8-A2BE-AA4A-94EA-B146E646B64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id="{2AAAB1D0-08B0-884C-BFC0-4D8A142FBC2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id="{AA58788C-A129-734A-A6A6-36841B57DB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D9E0200D-3B3F-2C46-B9E7-E90514DF61E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F9967F06-956D-9647-AD81-F47768F8060F}"/>
              </a:ext>
            </a:extLst>
          </p:cNvPr>
          <p:cNvGrpSpPr/>
          <p:nvPr/>
        </p:nvGrpSpPr>
        <p:grpSpPr>
          <a:xfrm>
            <a:off x="3961484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A4214A9A-29AD-4044-BCDF-BE65B4C9B48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id="{9F973D41-3405-AB43-BB01-C4EC9784872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8" name="Rectangle 217">
                <a:extLst>
                  <a:ext uri="{FF2B5EF4-FFF2-40B4-BE49-F238E27FC236}">
                    <a16:creationId xmlns:a16="http://schemas.microsoft.com/office/drawing/2014/main" id="{ED46955F-A277-C442-B9ED-E561D8EC9FC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id="{3CE0022E-9994-1648-BADB-E3BAD5D6425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id="{9AC25F60-559B-4446-8858-47FE9880D03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D33865CE-A6C4-6D42-82C8-1B177FAC3BB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5098B08B-6A98-DD43-B4F5-E9C9FBE5F253}"/>
              </a:ext>
            </a:extLst>
          </p:cNvPr>
          <p:cNvGrpSpPr/>
          <p:nvPr/>
        </p:nvGrpSpPr>
        <p:grpSpPr>
          <a:xfrm>
            <a:off x="4524533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D37323EC-D2B2-784F-9B3A-B5D8B99A1E3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id="{3E4685FA-50F3-4C4F-ADC4-75A16EC4279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Rectangle 224">
                <a:extLst>
                  <a:ext uri="{FF2B5EF4-FFF2-40B4-BE49-F238E27FC236}">
                    <a16:creationId xmlns:a16="http://schemas.microsoft.com/office/drawing/2014/main" id="{AFCF475D-47DD-AF47-B9F5-10F13D1B595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id="{68AB91AC-E205-5148-9335-92E9AAF747F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id="{FF0FEC58-B1E0-9142-B401-3714A44A1F8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EE911B01-EE26-3645-96DE-13C49C61525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8" name="Group 227">
            <a:extLst>
              <a:ext uri="{FF2B5EF4-FFF2-40B4-BE49-F238E27FC236}">
                <a16:creationId xmlns:a16="http://schemas.microsoft.com/office/drawing/2014/main" id="{FC939BE2-1634-7844-97B1-7A4D24A44170}"/>
              </a:ext>
            </a:extLst>
          </p:cNvPr>
          <p:cNvGrpSpPr/>
          <p:nvPr/>
        </p:nvGrpSpPr>
        <p:grpSpPr>
          <a:xfrm>
            <a:off x="5056110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id="{47EC6906-5D8E-2C4D-BD58-A0EF95E3E4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id="{A018A6F4-59A7-2645-9390-1590D3985FC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2" name="Rectangle 231">
                <a:extLst>
                  <a:ext uri="{FF2B5EF4-FFF2-40B4-BE49-F238E27FC236}">
                    <a16:creationId xmlns:a16="http://schemas.microsoft.com/office/drawing/2014/main" id="{64A89D9A-577F-C04D-943D-D778E8E209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id="{6901D681-629B-DE47-B142-DEF4A1D2EA0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id="{04539AF1-DA93-D241-862D-AA17D2D7CCB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70F5C5B1-72C0-E148-B651-6FB7A9C5C93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653087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Ed carried out a pond survey. He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Explain how you know.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 because Ed found 14 newts and 23 shrimps and 14 + 23 = 37.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1170A8-1E1E-9743-AC54-FCD643E31246}"/>
              </a:ext>
            </a:extLst>
          </p:cNvPr>
          <p:cNvGraphicFramePr>
            <a:graphicFrameLocks noGrp="1"/>
          </p:cNvGraphicFramePr>
          <p:nvPr/>
        </p:nvGraphicFramePr>
        <p:xfrm>
          <a:off x="1439942" y="3063832"/>
          <a:ext cx="6408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Creatures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Frog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Newt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Shrimp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Snail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pic>
        <p:nvPicPr>
          <p:cNvPr id="118" name="Picture 117">
            <a:extLst>
              <a:ext uri="{FF2B5EF4-FFF2-40B4-BE49-F238E27FC236}">
                <a16:creationId xmlns:a16="http://schemas.microsoft.com/office/drawing/2014/main" id="{09DE178F-8EDB-FF45-9937-3618D599B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3108" y="1531183"/>
            <a:ext cx="1169839" cy="1125694"/>
          </a:xfrm>
          <a:prstGeom prst="rect">
            <a:avLst/>
          </a:prstGeom>
        </p:spPr>
      </p:pic>
      <p:sp>
        <p:nvSpPr>
          <p:cNvPr id="119" name="Speech Bubble: Rectangle with Corners Rounded 113">
            <a:extLst>
              <a:ext uri="{FF2B5EF4-FFF2-40B4-BE49-F238E27FC236}">
                <a16:creationId xmlns:a16="http://schemas.microsoft.com/office/drawing/2014/main" id="{E761A237-5641-A54A-B949-EDEEE35243EE}"/>
              </a:ext>
            </a:extLst>
          </p:cNvPr>
          <p:cNvSpPr/>
          <p:nvPr/>
        </p:nvSpPr>
        <p:spPr>
          <a:xfrm>
            <a:off x="4198212" y="1235760"/>
            <a:ext cx="2981918" cy="1125695"/>
          </a:xfrm>
          <a:prstGeom prst="wedgeRoundRectCallout">
            <a:avLst>
              <a:gd name="adj1" fmla="val -67951"/>
              <a:gd name="adj2" fmla="val 5273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found 34 newts and shrimps altogether.</a:t>
            </a: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633EB5FF-94CF-1A41-B081-2EEDD485BF73}"/>
              </a:ext>
            </a:extLst>
          </p:cNvPr>
          <p:cNvGrpSpPr/>
          <p:nvPr/>
        </p:nvGrpSpPr>
        <p:grpSpPr>
          <a:xfrm>
            <a:off x="2850050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30EB5AB2-1A3A-014F-8A69-D178BF2F9B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8FCA33A9-041B-1441-BB0E-665413E1E9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876EE202-5314-1043-9F74-3D7846BDC50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C42594BD-EDD9-8041-B94D-A583E93F8AB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id="{3F47236B-D48B-BB48-9D5B-7D027D2C673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A2BA37E2-818C-4F4E-B24A-006FFF5BE30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2724CE8E-E628-3349-A56B-EF661423417A}"/>
              </a:ext>
            </a:extLst>
          </p:cNvPr>
          <p:cNvGrpSpPr/>
          <p:nvPr/>
        </p:nvGrpSpPr>
        <p:grpSpPr>
          <a:xfrm>
            <a:off x="3406662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444D4E77-2AE0-5F45-BB6F-D1DE9E2C03E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CC4FAE7E-68A3-AD47-A53B-5352F40C30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6BEE79A9-2D6C-FF4D-AC67-2C5824E356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B87A3D4F-B283-5E4D-9CB5-19859EE222D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id="{DD361B4F-37D9-9C4E-9B9D-42C6015E88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A5F5B8F9-FE5C-D847-8CC3-87F718FF39E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E7FA3B10-BAD2-4A4A-B948-26415B44E3F3}"/>
              </a:ext>
            </a:extLst>
          </p:cNvPr>
          <p:cNvGrpSpPr/>
          <p:nvPr/>
        </p:nvGrpSpPr>
        <p:grpSpPr>
          <a:xfrm>
            <a:off x="3969711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F9752353-27F3-4F48-9997-B575ABD657D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3920E8FE-5CCF-C046-8A69-4F37FE8C287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4DABAFEB-E456-0A4B-A4B1-2330021477D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CEE486BA-DFD2-BC47-BAE1-F5C093A4D7C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52847E8A-43EB-5649-AE46-30CC282C9CD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63F21298-B984-EF4C-AC11-C35107E2540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24A7E542-DE9B-9D46-8C11-2ED364A08089}"/>
              </a:ext>
            </a:extLst>
          </p:cNvPr>
          <p:cNvGrpSpPr/>
          <p:nvPr/>
        </p:nvGrpSpPr>
        <p:grpSpPr>
          <a:xfrm>
            <a:off x="2843402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3E51A357-9744-EA41-8707-F233329C428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2EB2BE21-E7AD-7A4A-9ADC-5B13756FCE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6A790FC5-A414-C94C-A165-B0463F44165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F04BECBF-AC5B-FA42-BC62-0893891D86E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DB9D0AC1-B6AD-9B46-BC1F-7B0F9A3FF37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05C7A528-44EA-F14C-AC34-0E7AE91DD7B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EBC177A2-D417-BB4A-8552-A70C983A1275}"/>
              </a:ext>
            </a:extLst>
          </p:cNvPr>
          <p:cNvGrpSpPr/>
          <p:nvPr/>
        </p:nvGrpSpPr>
        <p:grpSpPr>
          <a:xfrm>
            <a:off x="3406451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AF57C504-D98C-A349-A442-F0D59436B5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C23815DE-579A-3542-8269-AAF92A32226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E9B5FAFC-940F-DC42-80AA-66DBACE7B45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C576D6F2-D13A-CA41-9C6C-E15300C8A1C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AEDD69D8-4787-664F-838F-506EB3A7C1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72891664-18A7-8349-95A3-43D375EE14BD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AB9E9D91-A58A-7E4A-96E6-C8E447CC3D6E}"/>
              </a:ext>
            </a:extLst>
          </p:cNvPr>
          <p:cNvGrpSpPr/>
          <p:nvPr/>
        </p:nvGrpSpPr>
        <p:grpSpPr>
          <a:xfrm>
            <a:off x="4088734" y="4003839"/>
            <a:ext cx="228453" cy="324568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2FA7F0D3-0EE4-854A-8E7B-50D23547C7E9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B353AC68-E86D-FF45-958D-AF33A6C23B34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18EC47D4-A2FC-DE4B-952C-D3D2D2298AD6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A745E578-5985-3948-B375-59C9A128A635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D26BEC99-9514-6343-88D2-A0580D5A3B37}"/>
              </a:ext>
            </a:extLst>
          </p:cNvPr>
          <p:cNvGrpSpPr/>
          <p:nvPr/>
        </p:nvGrpSpPr>
        <p:grpSpPr>
          <a:xfrm>
            <a:off x="2846508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4F8829A2-744A-9542-8513-1CCE6044A48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id="{85EC046F-B09A-5741-9DF2-FD72C90C7DF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DFD9699F-4F76-704E-9420-61C05197691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497D9E04-B4EB-2B4E-9499-813C754702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EECD3791-415B-EA49-A95E-089E69D0013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42DB1ED0-9F22-484F-B0C2-67C0FA99E5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7224210D-1125-E84F-BE87-95EE8C69078D}"/>
              </a:ext>
            </a:extLst>
          </p:cNvPr>
          <p:cNvGrpSpPr/>
          <p:nvPr/>
        </p:nvGrpSpPr>
        <p:grpSpPr>
          <a:xfrm>
            <a:off x="3409557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id="{CE6AA5A5-E9D3-F848-842D-CE7064A5BE4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86DDA96D-7148-E146-BF2D-4F4F8748C6F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F8360C89-3310-A84A-91A6-099F71FF225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616D1A85-FDD8-5B4D-9282-7CE6882E262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id="{C60AAF0F-CC21-6B49-85D5-6C35B2BC00D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EED5D873-76FD-3D4D-A000-0EB62F72792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84AC6297-CF96-6549-9AE1-C4B75574E276}"/>
              </a:ext>
            </a:extLst>
          </p:cNvPr>
          <p:cNvGrpSpPr/>
          <p:nvPr/>
        </p:nvGrpSpPr>
        <p:grpSpPr>
          <a:xfrm>
            <a:off x="3961484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9898D5A2-A406-3A4D-8F25-407E86186C3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4" name="Rectangle 183">
                <a:extLst>
                  <a:ext uri="{FF2B5EF4-FFF2-40B4-BE49-F238E27FC236}">
                    <a16:creationId xmlns:a16="http://schemas.microsoft.com/office/drawing/2014/main" id="{4C4E09C1-05DD-B043-87E8-D6B83CFB16B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id="{BC0A1C0E-30B0-BE4A-89D2-F06C8ED5669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DC00EC02-460B-CB4A-8764-E9FAC976A0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835AD107-93FA-824B-9EC7-00E62640F56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12524746-C328-A84F-B9BC-91377B3A7BB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11424D41-112F-D94B-973A-05CDD67147E8}"/>
              </a:ext>
            </a:extLst>
          </p:cNvPr>
          <p:cNvGrpSpPr/>
          <p:nvPr/>
        </p:nvGrpSpPr>
        <p:grpSpPr>
          <a:xfrm>
            <a:off x="4524533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id="{BE7ED9D1-1879-2B4E-9AEE-BB17D7C0940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id="{C4BE9A86-5650-674F-8565-4102714372C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6D1188AB-4EDC-924C-9FAD-6B5D70A9EF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D4ABCB56-34D7-5A4B-AD5C-1426A00844D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4D827C32-0750-6E4F-A2C2-292C75DAB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4F635C39-E2D6-5D46-BD9E-45C418F9D0C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5E631CEE-5528-9842-AE05-D80B7398D463}"/>
              </a:ext>
            </a:extLst>
          </p:cNvPr>
          <p:cNvGrpSpPr/>
          <p:nvPr/>
        </p:nvGrpSpPr>
        <p:grpSpPr>
          <a:xfrm>
            <a:off x="5180115" y="4468522"/>
            <a:ext cx="161318" cy="324568"/>
            <a:chOff x="-2640457" y="4659314"/>
            <a:chExt cx="214714" cy="432000"/>
          </a:xfrm>
          <a:solidFill>
            <a:schemeClr val="tx1"/>
          </a:solidFill>
        </p:grpSpPr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4EBE8370-A706-3B43-A360-A9E3AF06B71B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5314E1C6-9DDF-3740-A4C7-E5602C86D60E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FE858EC0-3F4E-CC42-97E2-0F7AA7C8B004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0" name="Group 199">
            <a:extLst>
              <a:ext uri="{FF2B5EF4-FFF2-40B4-BE49-F238E27FC236}">
                <a16:creationId xmlns:a16="http://schemas.microsoft.com/office/drawing/2014/main" id="{D1CA9543-9673-BA42-8CA5-72AB8319191A}"/>
              </a:ext>
            </a:extLst>
          </p:cNvPr>
          <p:cNvGrpSpPr/>
          <p:nvPr/>
        </p:nvGrpSpPr>
        <p:grpSpPr>
          <a:xfrm>
            <a:off x="2846508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id="{A0EDA8AF-9F80-6B43-80ED-C438BF7C94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id="{57FE335D-12C1-634F-A28C-B75D74FFA80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Rectangle 203">
                <a:extLst>
                  <a:ext uri="{FF2B5EF4-FFF2-40B4-BE49-F238E27FC236}">
                    <a16:creationId xmlns:a16="http://schemas.microsoft.com/office/drawing/2014/main" id="{64741BCC-916C-C045-86AE-2198E512483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id="{4DE84D06-C875-BC48-97AE-D50E1CB6789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id="{379D4B86-6CFB-5A41-B73B-CEFC3A82C9D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4E821D79-96D0-C24C-A286-DE5C8042647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545C5061-775F-444E-BABC-ADE2277072C2}"/>
              </a:ext>
            </a:extLst>
          </p:cNvPr>
          <p:cNvGrpSpPr/>
          <p:nvPr/>
        </p:nvGrpSpPr>
        <p:grpSpPr>
          <a:xfrm>
            <a:off x="3409557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4B2DA491-EFCD-6441-A905-2275402F8AF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A7157704-16D4-D24F-96F6-9FE58E7ED2F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1" name="Rectangle 210">
                <a:extLst>
                  <a:ext uri="{FF2B5EF4-FFF2-40B4-BE49-F238E27FC236}">
                    <a16:creationId xmlns:a16="http://schemas.microsoft.com/office/drawing/2014/main" id="{EEDE87E8-A2BE-AA4A-94EA-B146E646B64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id="{2AAAB1D0-08B0-884C-BFC0-4D8A142FBC2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id="{AA58788C-A129-734A-A6A6-36841B57DB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D9E0200D-3B3F-2C46-B9E7-E90514DF61E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F9967F06-956D-9647-AD81-F47768F8060F}"/>
              </a:ext>
            </a:extLst>
          </p:cNvPr>
          <p:cNvGrpSpPr/>
          <p:nvPr/>
        </p:nvGrpSpPr>
        <p:grpSpPr>
          <a:xfrm>
            <a:off x="3961484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A4214A9A-29AD-4044-BCDF-BE65B4C9B48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id="{9F973D41-3405-AB43-BB01-C4EC9784872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8" name="Rectangle 217">
                <a:extLst>
                  <a:ext uri="{FF2B5EF4-FFF2-40B4-BE49-F238E27FC236}">
                    <a16:creationId xmlns:a16="http://schemas.microsoft.com/office/drawing/2014/main" id="{ED46955F-A277-C442-B9ED-E561D8EC9FC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id="{3CE0022E-9994-1648-BADB-E3BAD5D6425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id="{9AC25F60-559B-4446-8858-47FE9880D03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D33865CE-A6C4-6D42-82C8-1B177FAC3BB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5098B08B-6A98-DD43-B4F5-E9C9FBE5F253}"/>
              </a:ext>
            </a:extLst>
          </p:cNvPr>
          <p:cNvGrpSpPr/>
          <p:nvPr/>
        </p:nvGrpSpPr>
        <p:grpSpPr>
          <a:xfrm>
            <a:off x="4524533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D37323EC-D2B2-784F-9B3A-B5D8B99A1E3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id="{3E4685FA-50F3-4C4F-ADC4-75A16EC4279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Rectangle 224">
                <a:extLst>
                  <a:ext uri="{FF2B5EF4-FFF2-40B4-BE49-F238E27FC236}">
                    <a16:creationId xmlns:a16="http://schemas.microsoft.com/office/drawing/2014/main" id="{AFCF475D-47DD-AF47-B9F5-10F13D1B595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id="{68AB91AC-E205-5148-9335-92E9AAF747F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id="{FF0FEC58-B1E0-9142-B401-3714A44A1F8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EE911B01-EE26-3645-96DE-13C49C61525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8" name="Group 227">
            <a:extLst>
              <a:ext uri="{FF2B5EF4-FFF2-40B4-BE49-F238E27FC236}">
                <a16:creationId xmlns:a16="http://schemas.microsoft.com/office/drawing/2014/main" id="{FC939BE2-1634-7844-97B1-7A4D24A44170}"/>
              </a:ext>
            </a:extLst>
          </p:cNvPr>
          <p:cNvGrpSpPr/>
          <p:nvPr/>
        </p:nvGrpSpPr>
        <p:grpSpPr>
          <a:xfrm>
            <a:off x="5056110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id="{47EC6906-5D8E-2C4D-BD58-A0EF95E3E4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id="{A018A6F4-59A7-2645-9390-1590D3985FC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2" name="Rectangle 231">
                <a:extLst>
                  <a:ext uri="{FF2B5EF4-FFF2-40B4-BE49-F238E27FC236}">
                    <a16:creationId xmlns:a16="http://schemas.microsoft.com/office/drawing/2014/main" id="{64A89D9A-577F-C04D-943D-D778E8E209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id="{6901D681-629B-DE47-B142-DEF4A1D2EA0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id="{04539AF1-DA93-D241-862D-AA17D2D7CCB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70F5C5B1-72C0-E148-B651-6FB7A9C5C93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576695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1BE9D249-2E5B-4ACE-8A52-069150D2AE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purl.org/dc/terms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elements/1.1/"/>
    <ds:schemaRef ds:uri="0f0ae0ff-29c4-4766-b250-c1a9bee8d430"/>
    <ds:schemaRef ds:uri="86144f90-c7b6-48d0-aae5-f5e9e48cc3df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811</Words>
  <Application>Microsoft Office PowerPoint</Application>
  <PresentationFormat>On-screen Show (4:3)</PresentationFormat>
  <Paragraphs>456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C JOHNSTON</cp:lastModifiedBy>
  <cp:revision>7</cp:revision>
  <dcterms:created xsi:type="dcterms:W3CDTF">2018-03-17T10:08:43Z</dcterms:created>
  <dcterms:modified xsi:type="dcterms:W3CDTF">2021-01-18T10:17:10Z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