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64" r:id="rId2"/>
    <p:sldId id="269" r:id="rId3"/>
    <p:sldId id="271" r:id="rId4"/>
    <p:sldId id="272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  <p:embeddedFont>
      <p:font typeface="Twinkl SemiBold" charset="0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838" autoAdjust="0"/>
    <p:restoredTop sz="94660"/>
  </p:normalViewPr>
  <p:slideViewPr>
    <p:cSldViewPr snapToGrid="0">
      <p:cViewPr varScale="1">
        <p:scale>
          <a:sx n="67" d="100"/>
          <a:sy n="67" d="100"/>
        </p:scale>
        <p:origin x="81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8C1A06-B173-4B35-ADC0-97580110566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1DE718-930A-42FC-AC99-FC1BA06D9C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9B2FF09-3ECC-40BC-BC98-034204C958BA}" type="datetimeFigureOut">
              <a:rPr lang="en-GB"/>
              <a:pPr>
                <a:defRPr/>
              </a:pPr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DDC65C-F3D7-4CE0-B0E2-8F9CD53E7D9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A556CF-21F3-4AB1-92BF-17BF7B0C1D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45E6B87D-2086-4480-9151-9A35B533CF4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BFEAA8-8E37-4446-99D8-9C50D4EFA8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73CBE6-1B81-40DC-8F24-3FEC680E78C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7596483-31D6-45C5-B343-3BAE26EBC45A}" type="datetimeFigureOut">
              <a:rPr lang="en-GB"/>
              <a:pPr>
                <a:defRPr/>
              </a:pPr>
              <a:t>28/01/2021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591C18D-A9F4-4DD7-84A2-4335224A8CD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631840D-B90A-474C-A456-5636CC04D6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40B819-9920-48D4-AD0D-4046580F8EE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6512B6-541A-4634-A37C-B7A76EB4D5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0E1AE2E-1AB9-4D25-9791-0B711D5CF7C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119A45B-2BC9-4820-B7CF-561426AB689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4136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A09A8214-82E4-496B-962C-626B5CFDB62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C1599B45-7C93-4774-ADD0-45DE62C8DF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3965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BCBFAC03-2301-40A0-9072-657CDE18551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6163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40CB2ED-C924-4BAD-A502-77C19D11CEC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76FD2D67-ABB1-41ED-96CE-8FB5F4FFF650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00D505D-EC82-4B13-929F-52DC984DC804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846BD0F-0C45-47E4-A120-BDF548C75D8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1F6AF61B-3A11-4C53-A9C2-F9191760A49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39253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7092DAE-7F04-4380-B6DF-41D491FDA9C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138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44B1C28-D3E6-44A9-933E-83426D7771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843CBEA-B4DA-444D-B68E-58510580EE4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0F47784B-6C5B-40C3-922D-E3D8DEC97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A fox lives in a den.</a:t>
            </a:r>
          </a:p>
        </p:txBody>
      </p:sp>
      <p:sp>
        <p:nvSpPr>
          <p:cNvPr id="9219" name="TextBox 21">
            <a:extLst>
              <a:ext uri="{FF2B5EF4-FFF2-40B4-BE49-F238E27FC236}">
                <a16:creationId xmlns:a16="http://schemas.microsoft.com/office/drawing/2014/main" id="{7E40E555-837A-4323-8B2E-3468DCACF9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Jim McCree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(@flickr.com) - granted under creative commons licence – attribution</a:t>
            </a:r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C19F24A9-44FD-4A4A-A18F-795595571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1371600"/>
            <a:ext cx="708342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61D35F97-D439-4FD9-9A26-E01D049320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A mole lives in a burrow.</a:t>
            </a:r>
          </a:p>
        </p:txBody>
      </p:sp>
      <p:sp>
        <p:nvSpPr>
          <p:cNvPr id="10243" name="TextBox 21">
            <a:extLst>
              <a:ext uri="{FF2B5EF4-FFF2-40B4-BE49-F238E27FC236}">
                <a16:creationId xmlns:a16="http://schemas.microsoft.com/office/drawing/2014/main" id="{6CAA9B12-DCAF-456E-A694-63E9CCE86C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ecollc 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(@flickr.com) - granted under creative commons licence – attribution</a:t>
            </a:r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2B420483-A904-48A5-ABD8-43C19E4A9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388" y="1390650"/>
            <a:ext cx="649922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54B66E34-CABB-416A-98DF-DA4C6B1BC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A hare lives in a form.</a:t>
            </a:r>
          </a:p>
        </p:txBody>
      </p:sp>
      <p:sp>
        <p:nvSpPr>
          <p:cNvPr id="12291" name="TextBox 21">
            <a:extLst>
              <a:ext uri="{FF2B5EF4-FFF2-40B4-BE49-F238E27FC236}">
                <a16:creationId xmlns:a16="http://schemas.microsoft.com/office/drawing/2014/main" id="{D6F66C3B-444B-4590-9B56-9FD4AA7C2F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athene1 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(@flickr.com) - granted under creative commons licence – attribution</a:t>
            </a:r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id="{90E5D129-5F73-4F67-8437-4F1FBC8E5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19213"/>
            <a:ext cx="763270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336875C4-2698-4F13-B7C6-4C46B8391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z="3600"/>
              <a:t>A badger lives in a sett.</a:t>
            </a:r>
          </a:p>
        </p:txBody>
      </p:sp>
      <p:sp>
        <p:nvSpPr>
          <p:cNvPr id="13315" name="TextBox 21">
            <a:extLst>
              <a:ext uri="{FF2B5EF4-FFF2-40B4-BE49-F238E27FC236}">
                <a16:creationId xmlns:a16="http://schemas.microsoft.com/office/drawing/2014/main" id="{54606CA1-7FBF-48FB-AEA9-E077A52CE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Jameshine </a:t>
            </a: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(@flickr.com) - granted under creative commons licence – attribution</a:t>
            </a:r>
          </a:p>
        </p:txBody>
      </p:sp>
      <p:pic>
        <p:nvPicPr>
          <p:cNvPr id="13316" name="Picture 1">
            <a:extLst>
              <a:ext uri="{FF2B5EF4-FFF2-40B4-BE49-F238E27FC236}">
                <a16:creationId xmlns:a16="http://schemas.microsoft.com/office/drawing/2014/main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1365250"/>
            <a:ext cx="6315075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</TotalTime>
  <Words>97</Words>
  <Application>Microsoft Office PowerPoint</Application>
  <PresentationFormat>On-screen Show (4:3)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Twinkl SemiBold</vt:lpstr>
      <vt:lpstr>Twinkl</vt:lpstr>
      <vt:lpstr>Arial</vt:lpstr>
      <vt:lpstr>Office Theme</vt:lpstr>
      <vt:lpstr>A fox lives in a den.</vt:lpstr>
      <vt:lpstr>A mole lives in a burrow.</vt:lpstr>
      <vt:lpstr>A hare lives in a form.</vt:lpstr>
      <vt:lpstr>A badger lives in a sett.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 </cp:lastModifiedBy>
  <cp:revision>7</cp:revision>
  <dcterms:created xsi:type="dcterms:W3CDTF">2017-03-10T15:18:36Z</dcterms:created>
  <dcterms:modified xsi:type="dcterms:W3CDTF">2021-01-28T12:35:46Z</dcterms:modified>
</cp:coreProperties>
</file>