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530D0-6064-4670-A7EA-EC9D17DBA5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55467D-CDB3-406C-B3D5-91DC531E51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EA5513-5D97-4228-99D6-C03A9098D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C8257-A361-4507-A735-5AD6B434743F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9CE97-AC13-406A-877A-6ED0476D9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DB13DD-2AB9-4AAE-B625-3AD126CFC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63D1-CB92-4DF7-808B-B6F082EF36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988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8B707-CDB9-461F-AF10-89C00693B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A520A9-6B1A-4848-ABB2-4099CE2EF5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81B582-06D3-4AC2-9C61-8103957D4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C8257-A361-4507-A735-5AD6B434743F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B753A5-6AAB-4652-BD83-5F0E60C34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EDD38-BFE1-4C08-965A-DF53DC77D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63D1-CB92-4DF7-808B-B6F082EF36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575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3C393-157E-42BD-BBB2-A2DB9AEB05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02613C-4B96-4226-91AD-AFD70E7E38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54DD1C-74AE-4B5B-919B-8CAC67684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C8257-A361-4507-A735-5AD6B434743F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3A5E6C-FD21-4745-8D0B-5F633E460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ED777C-D5E8-4F15-A003-418AB4F7E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63D1-CB92-4DF7-808B-B6F082EF36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548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800A6-8242-4291-936D-E6366D9BE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CC8CE-B3BB-4056-A085-3F5265384F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A74CEC-B4C8-4517-82DB-08DA5C63F1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3E3218-4391-430A-ACF9-4939EC06D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C8257-A361-4507-A735-5AD6B434743F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9516C4-21EE-41E8-A6BA-251416100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B6CF02-1F3F-48E2-9E90-41350EA62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63D1-CB92-4DF7-808B-B6F082EF36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259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A37A3-0BAF-4698-85B8-3296DCF2C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E6DCBA-1202-489A-8A9D-F9012BF04D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3FEC68-E96F-460E-917D-84874995E0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E6BB6F-5EAE-487B-AAAC-ACF4E093B2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F3061C-0086-4FDE-81CE-6BF9BCEEC2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8E8E05-EE70-4D24-A098-52442C73A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C8257-A361-4507-A735-5AD6B434743F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69498A-62C7-4B90-B2F3-156576B3F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FA0D80-79B9-4F4F-B812-A8990B0B1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63D1-CB92-4DF7-808B-B6F082EF36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128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120D7-3003-41E1-A0DC-3A28E3715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B51AC2-B91F-4C99-BD67-972842C4E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C8257-A361-4507-A735-5AD6B434743F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951EAF-A892-411A-8FF2-A599BA24A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91058B-7D03-4222-B276-90FD436F5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63D1-CB92-4DF7-808B-B6F082EF36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63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D8AE62-3679-41BA-B4DC-CF54CB173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C8257-A361-4507-A735-5AD6B434743F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BA3139-619D-4BE7-8052-AD5168537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2C672D-F764-4823-A2DC-76011D4E0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63D1-CB92-4DF7-808B-B6F082EF36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647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37ACE-B0AF-47E4-AD4A-EC73CFA08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CA9066-FE8B-4B5A-9329-EFFA3C5DA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AE8839-6648-4BC3-B9DF-1D006DCBA9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C73975-0BF2-4A8D-88C2-7DF08252A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C8257-A361-4507-A735-5AD6B434743F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8F1AE9-4C20-4CCD-A476-7F3DACAF2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95157F-57A5-467E-849A-661F24D07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63D1-CB92-4DF7-808B-B6F082EF36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738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C147C-C78F-4806-849E-F1F3656E09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51EACA-5DC0-480E-85D8-9A9234ECE3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03BDDA-4383-47E3-BCF2-CCF5BAA026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34E248-9506-4345-924E-B44B095FB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C8257-A361-4507-A735-5AD6B434743F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8FBF95-5915-4039-B11B-575965A1D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B35A88-70C1-4453-8ADF-F884E64D5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63D1-CB92-4DF7-808B-B6F082EF36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363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68044-7FA1-4135-9099-D9EB44A43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1F28BC-93FA-462B-B80A-538F3721C1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5CBE30-E966-4BFB-833C-840D61B7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C8257-A361-4507-A735-5AD6B434743F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B212F7-E7DE-4831-A627-9F66ED74A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D8E04B-B033-4A1C-978F-D1CC851BD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63D1-CB92-4DF7-808B-B6F082EF36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95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079580-83C5-4C92-BE28-32917C773A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1A53AB-B3FF-4D85-B91D-8466F60436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28B617-7CA9-4FE7-8C1C-C207FC877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C8257-A361-4507-A735-5AD6B434743F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ED0810-0438-45AA-93E8-167C7279A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216150-3081-48C4-B5EC-7599B9297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63D1-CB92-4DF7-808B-B6F082EF36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077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CBF404-DF5D-4272-A8A5-149261A6A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4AC62-A2EA-4601-B4FB-2570021331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C58AC-72FC-4264-9308-78FA8CF45D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C8257-A361-4507-A735-5AD6B434743F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FF3FAD-EFD5-42F4-ABAA-354BD5779B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22F6BE-7DB2-4B30-8DE8-DB29E98C44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E63D1-CB92-4DF7-808B-B6F082EF36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071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hyperlink" Target="http://energiaintranet:2222/PMO/Monthly%20Project%20Reporting/01%20-%20Project%20Prioritisation%20Meetings/00%20-%20Energia%20Group/2019/12.%20December/Energia%20Group%20Project%20Prioritisation%20December%20draft.pptx?web=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E9C89-B59F-4F92-8B6F-5D57E855BB2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My Titanic Project.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5CCD7E-D34B-48CE-B6A3-5A270515D3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By Charlie</a:t>
            </a:r>
          </a:p>
          <a:p>
            <a:r>
              <a:rPr lang="en-GB" dirty="0">
                <a:hlinkClick r:id="rId2"/>
              </a:rPr>
              <a:t>P6 Room 11</a:t>
            </a:r>
          </a:p>
        </p:txBody>
      </p:sp>
      <p:pic>
        <p:nvPicPr>
          <p:cNvPr id="1026" name="Picture 2" descr="First Aid Kit Scissors | First Aid Products">
            <a:extLst>
              <a:ext uri="{FF2B5EF4-FFF2-40B4-BE49-F238E27FC236}">
                <a16:creationId xmlns:a16="http://schemas.microsoft.com/office/drawing/2014/main" id="{210539FD-73CE-4862-8F55-6B09676BA7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39" y="528637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ritt Glue Stick, Safe &amp; Child-Friendly Craft Glue for Arts ...">
            <a:extLst>
              <a:ext uri="{FF2B5EF4-FFF2-40B4-BE49-F238E27FC236}">
                <a16:creationId xmlns:a16="http://schemas.microsoft.com/office/drawing/2014/main" id="{497AA30E-6759-48A4-B545-DE7EFE0AF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56588">
            <a:off x="9525417" y="892622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encils: Still Teaching Us Lessons About Trade - TradeVistas">
            <a:extLst>
              <a:ext uri="{FF2B5EF4-FFF2-40B4-BE49-F238E27FC236}">
                <a16:creationId xmlns:a16="http://schemas.microsoft.com/office/drawing/2014/main" id="{EAE7475F-90BD-4356-9E62-2EF8E8C6A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09257">
            <a:off x="1190625" y="4424448"/>
            <a:ext cx="2804326" cy="1328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encils: Still Teaching Us Lessons About Trade - TradeVistas">
            <a:extLst>
              <a:ext uri="{FF2B5EF4-FFF2-40B4-BE49-F238E27FC236}">
                <a16:creationId xmlns:a16="http://schemas.microsoft.com/office/drawing/2014/main" id="{68EF063B-231E-4D25-9D50-CA0D9F3641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187670">
            <a:off x="8553449" y="3873332"/>
            <a:ext cx="3867150" cy="183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WHSmith White Polypro A4 Notebook | WHSmith">
            <a:extLst>
              <a:ext uri="{FF2B5EF4-FFF2-40B4-BE49-F238E27FC236}">
                <a16:creationId xmlns:a16="http://schemas.microsoft.com/office/drawing/2014/main" id="{80FFCA8F-2386-4698-BBCA-76C5A01BC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572" y="232426"/>
            <a:ext cx="21336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74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2D487-057E-49DA-8812-B3CEC8AEE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687" y="1988598"/>
            <a:ext cx="3932237" cy="68802"/>
          </a:xfrm>
        </p:spPr>
        <p:txBody>
          <a:bodyPr>
            <a:normAutofit fontScale="90000"/>
          </a:bodyPr>
          <a:lstStyle/>
          <a:p>
            <a:r>
              <a:rPr lang="en-GB" dirty="0"/>
              <a:t>Items needed…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002875F-B280-42C1-92C9-2BE310D1CB6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0" b="20390"/>
          <a:stretch>
            <a:fillRect/>
          </a:stretch>
        </p:blipFill>
        <p:spPr>
          <a:xfrm>
            <a:off x="4329855" y="3207976"/>
            <a:ext cx="3090122" cy="2439988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42C275-6CA8-422F-87B6-86B1F16D96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2159493"/>
          </a:xfrm>
        </p:spPr>
        <p:txBody>
          <a:bodyPr/>
          <a:lstStyle/>
          <a:p>
            <a:r>
              <a:rPr lang="en-GB" dirty="0"/>
              <a:t>First I went into my garage to check in the  recycling box to see what I could use.</a:t>
            </a:r>
          </a:p>
          <a:p>
            <a:endParaRPr lang="en-GB" dirty="0"/>
          </a:p>
          <a:p>
            <a:r>
              <a:rPr lang="en-GB" dirty="0"/>
              <a:t>. Cereal box x1</a:t>
            </a:r>
          </a:p>
          <a:p>
            <a:r>
              <a:rPr lang="en-GB" dirty="0"/>
              <a:t>. Egg box x1</a:t>
            </a:r>
          </a:p>
          <a:p>
            <a:r>
              <a:rPr lang="en-GB" dirty="0"/>
              <a:t>. Toilet roll tubes x4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F676A92-51E1-4141-8CB7-2A83708BE0A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94702" y="3021544"/>
            <a:ext cx="2228110" cy="297081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0BB1DF4-556F-449F-8EDC-8AF77378FB0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126577"/>
            <a:ext cx="3178205" cy="238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519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8BD79FCC-C708-41C3-9B19-DBE2563B6A4D}"/>
              </a:ext>
            </a:extLst>
          </p:cNvPr>
          <p:cNvSpPr txBox="1">
            <a:spLocks/>
          </p:cNvSpPr>
          <p:nvPr/>
        </p:nvSpPr>
        <p:spPr>
          <a:xfrm>
            <a:off x="671112" y="1395273"/>
            <a:ext cx="3932237" cy="215949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r>
              <a:rPr lang="en-GB" sz="2900" dirty="0">
                <a:latin typeface="+mj-lt"/>
                <a:ea typeface="+mj-ea"/>
                <a:cs typeface="+mj-cs"/>
              </a:rPr>
              <a:t>To decorate…</a:t>
            </a:r>
          </a:p>
          <a:p>
            <a:r>
              <a:rPr lang="en-GB" dirty="0"/>
              <a:t>. Paint</a:t>
            </a:r>
          </a:p>
          <a:p>
            <a:r>
              <a:rPr lang="en-GB" dirty="0"/>
              <a:t>. Wrapping paper</a:t>
            </a:r>
          </a:p>
          <a:p>
            <a:r>
              <a:rPr lang="en-GB" dirty="0"/>
              <a:t>. Scissors </a:t>
            </a:r>
          </a:p>
          <a:p>
            <a:r>
              <a:rPr lang="en-GB" dirty="0"/>
              <a:t>. Sellotape</a:t>
            </a:r>
          </a:p>
          <a:p>
            <a:r>
              <a:rPr lang="en-GB" dirty="0"/>
              <a:t>. Tinfoil</a:t>
            </a:r>
          </a:p>
          <a:p>
            <a:r>
              <a:rPr lang="en-GB" dirty="0"/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78AF7E7-F924-46A5-8113-E969294DF7D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900" y="695325"/>
            <a:ext cx="514350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482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66AA1B-26B9-4810-8549-D7564D9E48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552635"/>
          </a:xfrm>
        </p:spPr>
        <p:txBody>
          <a:bodyPr/>
          <a:lstStyle/>
          <a:p>
            <a:r>
              <a:rPr lang="en-GB" dirty="0"/>
              <a:t>Once all items were wrapped I then started to paint it.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69A4F0FF-A517-4934-8F94-253D4BDF5B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51"/>
          <a:stretch/>
        </p:blipFill>
        <p:spPr>
          <a:xfrm>
            <a:off x="6565966" y="2248910"/>
            <a:ext cx="3655218" cy="3428568"/>
          </a:xfrm>
        </p:spPr>
      </p:pic>
    </p:spTree>
    <p:extLst>
      <p:ext uri="{BB962C8B-B14F-4D97-AF65-F5344CB8AC3E}">
        <p14:creationId xmlns:p14="http://schemas.microsoft.com/office/powerpoint/2010/main" val="2736915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3E751-1207-4298-880C-F696745CC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056442"/>
            <a:ext cx="3932237" cy="1000957"/>
          </a:xfrm>
        </p:spPr>
        <p:txBody>
          <a:bodyPr/>
          <a:lstStyle/>
          <a:p>
            <a:r>
              <a:rPr lang="en-GB" dirty="0"/>
              <a:t>My project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EB5C7B-5FCD-48CE-B0AC-DE9D516C2CD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When I finished painting it I then put the tinfoil over a bag of onions to make the iceberg, this is what my project looks like.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C92516B-81A5-4C84-8237-343E2F3053D8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775" y="866775"/>
            <a:ext cx="5143500" cy="5505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2385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6C1AC84-75C5-4A6E-B7C7-784C1DC36FF7}"/>
              </a:ext>
            </a:extLst>
          </p:cNvPr>
          <p:cNvSpPr txBox="1"/>
          <p:nvPr/>
        </p:nvSpPr>
        <p:spPr>
          <a:xfrm>
            <a:off x="2190750" y="2613392"/>
            <a:ext cx="71247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dirty="0"/>
              <a:t>END</a:t>
            </a:r>
          </a:p>
        </p:txBody>
      </p:sp>
    </p:spTree>
    <p:extLst>
      <p:ext uri="{BB962C8B-B14F-4D97-AF65-F5344CB8AC3E}">
        <p14:creationId xmlns:p14="http://schemas.microsoft.com/office/powerpoint/2010/main" val="40196056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102</Words>
  <Application>Microsoft Office PowerPoint</Application>
  <PresentationFormat>Widescreen</PresentationFormat>
  <Paragraphs>20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My Titanic Project.</vt:lpstr>
      <vt:lpstr>Items needed…</vt:lpstr>
      <vt:lpstr>PowerPoint Presentation</vt:lpstr>
      <vt:lpstr>PowerPoint Presentation</vt:lpstr>
      <vt:lpstr>My project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Titanic Project.</dc:title>
  <dc:creator>Bogle Amy</dc:creator>
  <cp:lastModifiedBy>G McDougall</cp:lastModifiedBy>
  <cp:revision>7</cp:revision>
  <dcterms:created xsi:type="dcterms:W3CDTF">2020-06-18T09:14:25Z</dcterms:created>
  <dcterms:modified xsi:type="dcterms:W3CDTF">2020-06-22T07:49:40Z</dcterms:modified>
</cp:coreProperties>
</file>