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</p:sldMasterIdLst>
  <p:sldIdLst>
    <p:sldId id="274" r:id="rId4"/>
    <p:sldId id="261" r:id="rId5"/>
    <p:sldId id="278" r:id="rId6"/>
    <p:sldId id="256" r:id="rId7"/>
    <p:sldId id="275" r:id="rId8"/>
    <p:sldId id="276" r:id="rId9"/>
    <p:sldId id="277" r:id="rId1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ED94"/>
    <a:srgbClr val="BD92DE"/>
    <a:srgbClr val="FC4824"/>
    <a:srgbClr val="2AF6CF"/>
    <a:srgbClr val="2EB1E2"/>
    <a:srgbClr val="F4D657"/>
    <a:srgbClr val="D877C2"/>
    <a:srgbClr val="E33D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5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28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69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20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9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86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43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3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48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97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69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60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93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92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21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4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61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14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5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88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84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87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79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94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87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109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94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04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82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65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26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64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612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F9ACC-C956-4CFA-B792-30C4B6DB783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617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23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434B-1A01-4D9E-83CB-E390412BD6A2}" type="datetimeFigureOut">
              <a:rPr lang="en-GB" smtClean="0"/>
              <a:t>30/01/2021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32B48-61C1-471E-B7B2-3012255E2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348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1.xml"/><Relationship Id="rId4" Type="http://schemas.openxmlformats.org/officeDocument/2006/relationships/hyperlink" Target="http://www.elsa-support.co.uk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lesson-planning-for-online-learning-item-413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17" Type="http://schemas.openxmlformats.org/officeDocument/2006/relationships/tags" Target="../tags/tag20.xml"/><Relationship Id="rId2" Type="http://schemas.openxmlformats.org/officeDocument/2006/relationships/tags" Target="../tags/tag5.xml"/><Relationship Id="rId16" Type="http://schemas.openxmlformats.org/officeDocument/2006/relationships/tags" Target="../tags/tag19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5" Type="http://schemas.openxmlformats.org/officeDocument/2006/relationships/tags" Target="../tags/tag18.xml"/><Relationship Id="rId10" Type="http://schemas.openxmlformats.org/officeDocument/2006/relationships/tags" Target="../tags/tag13.xml"/><Relationship Id="rId19" Type="http://schemas.openxmlformats.org/officeDocument/2006/relationships/image" Target="../media/image6.JPG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tags" Target="../tags/tag1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8.xml"/><Relationship Id="rId13" Type="http://schemas.openxmlformats.org/officeDocument/2006/relationships/tags" Target="../tags/tag33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12" Type="http://schemas.openxmlformats.org/officeDocument/2006/relationships/tags" Target="../tags/tag32.xml"/><Relationship Id="rId17" Type="http://schemas.openxmlformats.org/officeDocument/2006/relationships/tags" Target="../tags/tag37.xml"/><Relationship Id="rId2" Type="http://schemas.openxmlformats.org/officeDocument/2006/relationships/tags" Target="../tags/tag22.xml"/><Relationship Id="rId16" Type="http://schemas.openxmlformats.org/officeDocument/2006/relationships/tags" Target="../tags/tag36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11" Type="http://schemas.openxmlformats.org/officeDocument/2006/relationships/tags" Target="../tags/tag31.xml"/><Relationship Id="rId5" Type="http://schemas.openxmlformats.org/officeDocument/2006/relationships/tags" Target="../tags/tag25.xml"/><Relationship Id="rId15" Type="http://schemas.openxmlformats.org/officeDocument/2006/relationships/tags" Target="../tags/tag35.xml"/><Relationship Id="rId10" Type="http://schemas.openxmlformats.org/officeDocument/2006/relationships/tags" Target="../tags/tag30.xml"/><Relationship Id="rId19" Type="http://schemas.openxmlformats.org/officeDocument/2006/relationships/image" Target="../media/image7.JPG"/><Relationship Id="rId4" Type="http://schemas.openxmlformats.org/officeDocument/2006/relationships/tags" Target="../tags/tag24.xml"/><Relationship Id="rId9" Type="http://schemas.openxmlformats.org/officeDocument/2006/relationships/tags" Target="../tags/tag29.xml"/><Relationship Id="rId14" Type="http://schemas.openxmlformats.org/officeDocument/2006/relationships/tags" Target="../tags/tag3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tags" Target="../tags/tag54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image" Target="../media/image6.JP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62.xml"/><Relationship Id="rId13" Type="http://schemas.openxmlformats.org/officeDocument/2006/relationships/tags" Target="../tags/tag67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57.xml"/><Relationship Id="rId7" Type="http://schemas.openxmlformats.org/officeDocument/2006/relationships/tags" Target="../tags/tag61.xml"/><Relationship Id="rId12" Type="http://schemas.openxmlformats.org/officeDocument/2006/relationships/tags" Target="../tags/tag66.xml"/><Relationship Id="rId17" Type="http://schemas.openxmlformats.org/officeDocument/2006/relationships/tags" Target="../tags/tag71.xml"/><Relationship Id="rId2" Type="http://schemas.openxmlformats.org/officeDocument/2006/relationships/tags" Target="../tags/tag56.xml"/><Relationship Id="rId16" Type="http://schemas.openxmlformats.org/officeDocument/2006/relationships/tags" Target="../tags/tag70.xml"/><Relationship Id="rId1" Type="http://schemas.openxmlformats.org/officeDocument/2006/relationships/tags" Target="../tags/tag55.xml"/><Relationship Id="rId6" Type="http://schemas.openxmlformats.org/officeDocument/2006/relationships/tags" Target="../tags/tag60.xml"/><Relationship Id="rId11" Type="http://schemas.openxmlformats.org/officeDocument/2006/relationships/tags" Target="../tags/tag65.xml"/><Relationship Id="rId5" Type="http://schemas.openxmlformats.org/officeDocument/2006/relationships/tags" Target="../tags/tag59.xml"/><Relationship Id="rId15" Type="http://schemas.openxmlformats.org/officeDocument/2006/relationships/tags" Target="../tags/tag69.xml"/><Relationship Id="rId10" Type="http://schemas.openxmlformats.org/officeDocument/2006/relationships/tags" Target="../tags/tag64.xml"/><Relationship Id="rId19" Type="http://schemas.openxmlformats.org/officeDocument/2006/relationships/image" Target="../media/image6.JPG"/><Relationship Id="rId4" Type="http://schemas.openxmlformats.org/officeDocument/2006/relationships/tags" Target="../tags/tag58.xml"/><Relationship Id="rId9" Type="http://schemas.openxmlformats.org/officeDocument/2006/relationships/tags" Target="../tags/tag63.xml"/><Relationship Id="rId14" Type="http://schemas.openxmlformats.org/officeDocument/2006/relationships/tags" Target="../tags/tag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669650" y="4927632"/>
            <a:ext cx="2566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www.elsa-support.co.uk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280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hlinkClick r:id="rId4"/>
            <a:extLst>
              <a:ext uri="{FF2B5EF4-FFF2-40B4-BE49-F238E27FC236}">
                <a16:creationId xmlns:a16="http://schemas.microsoft.com/office/drawing/2014/main" id="{AF0EDCAF-F8D2-4033-88B8-1900903670B3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813" y="3505056"/>
            <a:ext cx="4100374" cy="30752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Arrow: Right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01E3AE1-F5DF-4025-8277-566B22CCDC5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8778524" y="6274257"/>
            <a:ext cx="995478" cy="583743"/>
          </a:xfrm>
          <a:prstGeom prst="rightArrow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Patrick Hand" panose="00000500000000000000" pitchFamily="2" charset="0"/>
              </a:rPr>
              <a:t>PLAY</a:t>
            </a:r>
          </a:p>
        </p:txBody>
      </p:sp>
    </p:spTree>
    <p:extLst>
      <p:ext uri="{BB962C8B-B14F-4D97-AF65-F5344CB8AC3E}">
        <p14:creationId xmlns:p14="http://schemas.microsoft.com/office/powerpoint/2010/main" val="35130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22A8E3B-F2BD-4442-951C-95A1B12D141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51913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vegetables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E6CFB7-C189-4B87-9640-72DA3DA070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003629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animals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25F6C9-C03D-4592-AA0F-388E9DC56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455345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Ice cream flavours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87B7E-3DC5-429E-8414-8C4048B05F0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0197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drinks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727CBC-1647-4757-8B19-0DDA1C5B3CA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1913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pizza toppings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F06C5C-B09C-4277-9AC1-AE5A054FBBD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003629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sports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1128D6-9277-4BAF-936E-327DBC0FAD6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455345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games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7B1E38C-CCAF-45AC-B9C2-EDF0C4875276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9648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fruits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D6096C-E410-4EEC-BE8B-22EA9CB296C9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2559894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D877C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757C7B-EACD-4B9F-AE89-053646EA0BA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5019591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4D657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225DB7-0AE0-4676-A8EB-D211BB0B8EC6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7455345" y="429503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EB1E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0F5A63-380D-409D-8CC9-E207B27094DB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00196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AF6CF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219849-11AE-4E06-83C1-F958B695C759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548204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C482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F740F8-FD17-4C7F-ADEA-D3D673DAD0D0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5008572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BD92DE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E1AD3D-699E-4BAF-A404-805A29925B55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7460288" y="3785936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FFF0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F41E2FA-ECC6-47E6-AE20-D570FCE18856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0817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CBED9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</a:t>
            </a:r>
          </a:p>
        </p:txBody>
      </p:sp>
      <p:sp>
        <p:nvSpPr>
          <p:cNvPr id="38" name="Arrow: Right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01E3AE1-F5DF-4025-8277-566B22CCDC56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8778524" y="6274257"/>
            <a:ext cx="995478" cy="583743"/>
          </a:xfrm>
          <a:prstGeom prst="rightArrow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Patrick Hand" panose="00000500000000000000" pitchFamily="2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495592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36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22A8E3B-F2BD-4442-951C-95A1B12D141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51913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farm animals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E6CFB7-C189-4B87-9640-72DA3DA070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003629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wild animals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25F6C9-C03D-4592-AA0F-388E9DC56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455345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colours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87B7E-3DC5-429E-8414-8C4048B05F0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0197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smells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727CBC-1647-4757-8B19-0DDA1C5B3CA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1913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emotions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F06C5C-B09C-4277-9AC1-AE5A054FBBD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003629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superpowers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1128D6-9277-4BAF-936E-327DBC0FAD6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455345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movies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14E736-FB94-460E-AB58-8F8EF5AF5A9E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9648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pets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D6096C-E410-4EEC-BE8B-22EA9CB296C9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2548205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D877C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757C7B-EACD-4B9F-AE89-053646EA0BA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5019591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4D657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225DB7-0AE0-4676-A8EB-D211BB0B8EC6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7455345" y="429503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EB1E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0F5A63-380D-409D-8CC9-E207B27094DB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00196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AF6CF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219849-11AE-4E06-83C1-F958B695C759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548204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C482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F740F8-FD17-4C7F-ADEA-D3D673DAD0D0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5008572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BD92DE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E1AD3D-699E-4BAF-A404-805A29925B55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7460288" y="3785936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FFF0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CCF9B94-EAF8-4011-9918-E2AE68842EC8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04469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CBED9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38" name="Arrow: Right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A385E9A-F954-4293-A1AA-F7027EE86BA9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8778524" y="6274257"/>
            <a:ext cx="995478" cy="583743"/>
          </a:xfrm>
          <a:prstGeom prst="rightArrow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Patrick Hand" panose="00000500000000000000" pitchFamily="2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565341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3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22A8E3B-F2BD-4442-951C-95A1B12D141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51913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you see at Christmas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E6CFB7-C189-4B87-9640-72DA3DA070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003629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you find on a beach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25F6C9-C03D-4592-AA0F-388E9DC56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455345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you find in the countryside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87B7E-3DC5-429E-8414-8C4048B05F0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0197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you see in spring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727CBC-1647-4757-8B19-0DDA1C5B3CA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1913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you see in the sky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F06C5C-B09C-4277-9AC1-AE5A054FBBD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003629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you find in a bathroom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1128D6-9277-4BAF-936E-327DBC0FAD6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455345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you find in a kitchen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14E736-FB94-460E-AB58-8F8EF5AF5A9E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9648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you see at Halloween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D6096C-E410-4EEC-BE8B-22EA9CB296C9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2548205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D877C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757C7B-EACD-4B9F-AE89-053646EA0BA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5019591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4D657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225DB7-0AE0-4676-A8EB-D211BB0B8EC6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7455345" y="429503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EB1E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0F5A63-380D-409D-8CC9-E207B27094DB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00196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AF6CF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219849-11AE-4E06-83C1-F958B695C759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548204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C482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F740F8-FD17-4C7F-ADEA-D3D673DAD0D0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5008572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BD92DE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E1AD3D-699E-4BAF-A404-805A29925B55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7460288" y="3785936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FFF0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CCF9B94-EAF8-4011-9918-E2AE68842EC8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04469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CBED9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38" name="Arrow: Right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0FBF931-8D0A-45D2-B4C2-2B1F22F8C8A6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8778524" y="6274257"/>
            <a:ext cx="995478" cy="583743"/>
          </a:xfrm>
          <a:prstGeom prst="rightArrow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Patrick Hand" panose="00000500000000000000" pitchFamily="2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6941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3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22A8E3B-F2BD-4442-951C-95A1B12D141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51913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Girl’s names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E6CFB7-C189-4B87-9640-72DA3DA070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003629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Ways to travel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25F6C9-C03D-4592-AA0F-388E9DC56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455345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found in the sea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87B7E-3DC5-429E-8414-8C4048B05F0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0197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Things that make you happy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727CBC-1647-4757-8B19-0DDA1C5B3CA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1913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Presents you have received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F06C5C-B09C-4277-9AC1-AE5A054FBBD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003629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Ways to relax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1128D6-9277-4BAF-936E-327DBC0FAD6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455345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Ways to be helpful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14E736-FB94-460E-AB58-8F8EF5AF5A9E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9648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Boy’s names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D6096C-E410-4EEC-BE8B-22EA9CB296C9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2548205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D877C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757C7B-EACD-4B9F-AE89-053646EA0BA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5019591" y="44134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4D657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225DB7-0AE0-4676-A8EB-D211BB0B8EC6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7455345" y="429503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EB1E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0F5A63-380D-409D-8CC9-E207B27094DB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100196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AF6CF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219849-11AE-4E06-83C1-F958B695C759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548204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C482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F740F8-FD17-4C7F-ADEA-D3D673DAD0D0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5008572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BD92DE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E1AD3D-699E-4BAF-A404-805A29925B55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7460288" y="3785936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FFF0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CCF9B94-EAF8-4011-9918-E2AE68842EC8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04469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CBED9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Give me 5…</a:t>
            </a:r>
          </a:p>
        </p:txBody>
      </p:sp>
      <p:sp>
        <p:nvSpPr>
          <p:cNvPr id="4" name="Action Button: Go Home 3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FAD9527-8B24-4363-9784-B8E9B0BB488F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9223899" y="6323768"/>
            <a:ext cx="493144" cy="482030"/>
          </a:xfrm>
          <a:prstGeom prst="actionButtonHom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75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34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395</TotalTime>
  <Words>232</Words>
  <Application>Microsoft Office PowerPoint</Application>
  <PresentationFormat>A4 Paper (210x297 mm)</PresentationFormat>
  <Paragraphs>69</Paragraphs>
  <Slides>7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Coiny Regular</vt:lpstr>
      <vt:lpstr>Patrick Hand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lawson adams</cp:lastModifiedBy>
  <cp:revision>25</cp:revision>
  <dcterms:created xsi:type="dcterms:W3CDTF">2021-01-07T07:31:54Z</dcterms:created>
  <dcterms:modified xsi:type="dcterms:W3CDTF">2021-01-30T16:40:47Z</dcterms:modified>
</cp:coreProperties>
</file>