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4" r:id="rId2"/>
    <p:sldId id="271" r:id="rId3"/>
    <p:sldId id="272" r:id="rId4"/>
    <p:sldId id="273" r:id="rId5"/>
    <p:sldId id="274" r:id="rId6"/>
    <p:sldId id="275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  <p:embeddedFont>
      <p:font typeface="Twinkl SemiBold" charset="0"/>
      <p:bold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7768AD"/>
    <a:srgbClr val="2BB7BC"/>
    <a:srgbClr val="2CB7BC"/>
    <a:srgbClr val="A673AF"/>
    <a:srgbClr val="A872AE"/>
    <a:srgbClr val="9C9BCD"/>
    <a:srgbClr val="7767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2AA840-C1FB-4D05-8921-0110DB0FBA95}" type="datetimeFigureOut">
              <a:rPr lang="en-GB"/>
              <a:pPr>
                <a:defRPr/>
              </a:pPr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26F223-6B46-4AF0-8F1F-4B827FB327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D38ECAF-D269-4384-AD68-9FD256C36170}" type="datetimeFigureOut">
              <a:rPr lang="en-GB"/>
              <a:pPr>
                <a:defRPr/>
              </a:pPr>
              <a:t>15/01/2021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0CCCE7C-E3D2-4826-B7A4-89298C88DF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6717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099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3850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6777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3471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Who’s going to the party?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477963"/>
            <a:ext cx="76327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Some children have already arrived at the party.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More children are just arriving.</a:t>
            </a:r>
          </a:p>
        </p:txBody>
      </p:sp>
      <p:sp>
        <p:nvSpPr>
          <p:cNvPr id="14" name="Rectangle: Rounded Corners 13"/>
          <p:cNvSpPr>
            <a:spLocks noChangeArrowheads="1"/>
          </p:cNvSpPr>
          <p:nvPr/>
        </p:nvSpPr>
        <p:spPr bwMode="auto">
          <a:xfrm>
            <a:off x="755650" y="2227263"/>
            <a:ext cx="7632700" cy="547687"/>
          </a:xfrm>
          <a:prstGeom prst="roundRect">
            <a:avLst>
              <a:gd name="adj" fmla="val 16667"/>
            </a:avLst>
          </a:prstGeom>
          <a:solidFill>
            <a:srgbClr val="776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Can you count how many children will be at the party altogether?</a:t>
            </a:r>
          </a:p>
        </p:txBody>
      </p:sp>
      <p:pic>
        <p:nvPicPr>
          <p:cNvPr id="922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25" y="3155950"/>
            <a:ext cx="1125538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88" y="3209925"/>
            <a:ext cx="93980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138" y="3209925"/>
            <a:ext cx="801687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3097213"/>
            <a:ext cx="1249362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3097213"/>
            <a:ext cx="1411287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: Rounded Corners 25"/>
          <p:cNvSpPr>
            <a:spLocks noChangeArrowheads="1"/>
          </p:cNvSpPr>
          <p:nvPr/>
        </p:nvSpPr>
        <p:spPr bwMode="auto">
          <a:xfrm>
            <a:off x="750888" y="5605463"/>
            <a:ext cx="7632700" cy="547687"/>
          </a:xfrm>
          <a:prstGeom prst="roundRect">
            <a:avLst>
              <a:gd name="adj" fmla="val 16667"/>
            </a:avLst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Click the question mark to check your answer.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6</a:t>
            </a:r>
            <a:r>
              <a:rPr lang="en-GB" altLang="en-US">
                <a:solidFill>
                  <a:schemeClr val="bg1"/>
                </a:solidFill>
              </a:rPr>
              <a:t> children at the party already.</a:t>
            </a:r>
          </a:p>
        </p:txBody>
      </p:sp>
      <p:grpSp>
        <p:nvGrpSpPr>
          <p:cNvPr id="10243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74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0275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0276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0277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0278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0279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0280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0281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0282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0283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0284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0285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0286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0287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0288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0289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0290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2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4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0295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0296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2832100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0246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6</a:t>
            </a:r>
            <a:endParaRPr lang="en-GB" sz="3200" b="1" dirty="0"/>
          </a:p>
        </p:txBody>
      </p:sp>
      <p:sp>
        <p:nvSpPr>
          <p:cNvPr id="10248" name="+"/>
          <p:cNvSpPr txBox="1">
            <a:spLocks noChangeArrowheads="1"/>
          </p:cNvSpPr>
          <p:nvPr/>
        </p:nvSpPr>
        <p:spPr bwMode="auto">
          <a:xfrm>
            <a:off x="22352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0249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9613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10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9613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10245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213" y="2735263"/>
            <a:ext cx="2190750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495"/>
          <a:stretch>
            <a:fillRect/>
          </a:stretch>
        </p:blipFill>
        <p:spPr bwMode="auto">
          <a:xfrm>
            <a:off x="3194050" y="2757488"/>
            <a:ext cx="569913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7</a:t>
            </a:r>
            <a:r>
              <a:rPr lang="en-GB" altLang="en-US">
                <a:solidFill>
                  <a:schemeClr val="bg1"/>
                </a:solidFill>
              </a:rPr>
              <a:t> children at the party already.</a:t>
            </a:r>
          </a:p>
        </p:txBody>
      </p:sp>
      <p:grpSp>
        <p:nvGrpSpPr>
          <p:cNvPr id="11267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03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1304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1305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1306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1307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1308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1309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1310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1311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1312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1313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1314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1315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1316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1317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1318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1319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21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23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1324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1325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3238500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1270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7</a:t>
            </a:r>
            <a:endParaRPr lang="en-GB" sz="3200" b="1" dirty="0"/>
          </a:p>
        </p:txBody>
      </p:sp>
      <p:sp>
        <p:nvSpPr>
          <p:cNvPr id="11272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1273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9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202488" y="257254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3602255" y="2789238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4803532" y="2817019"/>
            <a:ext cx="560387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9 </a:t>
            </a:r>
            <a:r>
              <a:rPr lang="en-GB" altLang="en-US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2291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26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2327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2328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2329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2330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2331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2332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2333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2334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2335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2336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2337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2338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2339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2340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2341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2342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4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6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2347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2348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1712241" y="5455881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2294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3</a:t>
            </a:r>
            <a:endParaRPr lang="en-GB" sz="3200" b="1" dirty="0"/>
          </a:p>
        </p:txBody>
      </p:sp>
      <p:sp>
        <p:nvSpPr>
          <p:cNvPr id="12296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2297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7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7" y="2546352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3140075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522994" y="2817019"/>
            <a:ext cx="56038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10" t="-1617" r="36053" b="1617"/>
          <a:stretch>
            <a:fillRect/>
          </a:stretch>
        </p:blipFill>
        <p:spPr bwMode="auto">
          <a:xfrm>
            <a:off x="5332413" y="2745063"/>
            <a:ext cx="738187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780108" y="2851150"/>
            <a:ext cx="560387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8 </a:t>
            </a:r>
            <a:r>
              <a:rPr lang="en-GB" altLang="en-US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3315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49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3350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3351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3352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3353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3354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3355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3356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3357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3358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3359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3360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3361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3362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3363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3364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3365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67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69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3370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3371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3609975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3318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8</a:t>
            </a:r>
            <a:endParaRPr lang="en-GB" sz="3200" b="1" dirty="0"/>
          </a:p>
        </p:txBody>
      </p:sp>
      <p:sp>
        <p:nvSpPr>
          <p:cNvPr id="13320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3321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9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7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4376856" y="2734470"/>
            <a:ext cx="500062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There are </a:t>
            </a:r>
            <a:r>
              <a:rPr lang="en-GB" altLang="en-US" b="1" dirty="0">
                <a:solidFill>
                  <a:schemeClr val="bg1"/>
                </a:solidFill>
              </a:rPr>
              <a:t>10 </a:t>
            </a:r>
            <a:r>
              <a:rPr lang="en-GB" altLang="en-US" dirty="0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4339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74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4375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4376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4377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4378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4379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4380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4381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4382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4383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4384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4385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4386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4387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4388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4389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4390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92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94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4395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4396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1315496" y="541337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4342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2</a:t>
            </a:r>
          </a:p>
        </p:txBody>
      </p:sp>
      <p:sp>
        <p:nvSpPr>
          <p:cNvPr id="14344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4345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8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2984500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4694238" y="2876550"/>
            <a:ext cx="544512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133850" y="2881313"/>
            <a:ext cx="56038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345113" y="2813050"/>
            <a:ext cx="579437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536950" y="2854325"/>
            <a:ext cx="560388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9" t="-336" r="48033" b="336"/>
          <a:stretch>
            <a:fillRect/>
          </a:stretch>
        </p:blipFill>
        <p:spPr bwMode="auto">
          <a:xfrm>
            <a:off x="5861050" y="2935288"/>
            <a:ext cx="66833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108</TotalTime>
  <Words>283</Words>
  <Application>Microsoft Office PowerPoint</Application>
  <PresentationFormat>On-screen Show (4:3)</PresentationFormat>
  <Paragraphs>145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Twinkl</vt:lpstr>
      <vt:lpstr>Arial</vt:lpstr>
      <vt:lpstr>Calibri</vt:lpstr>
      <vt:lpstr>Twinkl SemiBold</vt:lpstr>
      <vt:lpstr>Office Theme</vt:lpstr>
      <vt:lpstr>Who’s going to the party?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Philip Jenkins</cp:lastModifiedBy>
  <cp:revision>15</cp:revision>
  <dcterms:created xsi:type="dcterms:W3CDTF">2018-06-19T14:18:24Z</dcterms:created>
  <dcterms:modified xsi:type="dcterms:W3CDTF">2021-01-15T13:48:30Z</dcterms:modified>
</cp:coreProperties>
</file>