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61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28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68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827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102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837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55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571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10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547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442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638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6310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84720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245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3462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419269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341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9059E-8919-4569-AF49-8B816982E116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EF30F-EF37-480E-965D-674BEEDDA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17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880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0" y="498833"/>
            <a:ext cx="11417206" cy="5541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68947" y="2446986"/>
            <a:ext cx="707050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Segoe Script" panose="030B0504020000000003" pitchFamily="66" charset="0"/>
              </a:rPr>
              <a:t>Room Five and </a:t>
            </a:r>
            <a:r>
              <a:rPr lang="en-GB" sz="3200" dirty="0" smtClean="0">
                <a:latin typeface="Segoe Script" panose="030B0504020000000003" pitchFamily="66" charset="0"/>
              </a:rPr>
              <a:t>Six</a:t>
            </a:r>
          </a:p>
          <a:p>
            <a:r>
              <a:rPr lang="en-GB" sz="3200" dirty="0" smtClean="0">
                <a:latin typeface="Segoe Script" panose="030B0504020000000003" pitchFamily="66" charset="0"/>
              </a:rPr>
              <a:t>Primary Three</a:t>
            </a:r>
          </a:p>
          <a:p>
            <a:r>
              <a:rPr lang="en-GB" sz="3200" dirty="0" smtClean="0">
                <a:latin typeface="Segoe Script" panose="030B0504020000000003" pitchFamily="66" charset="0"/>
              </a:rPr>
              <a:t>Victoria Park Primary School,</a:t>
            </a:r>
          </a:p>
          <a:p>
            <a:r>
              <a:rPr lang="en-GB" sz="3200" dirty="0" smtClean="0">
                <a:latin typeface="Segoe Script" panose="030B0504020000000003" pitchFamily="66" charset="0"/>
              </a:rPr>
              <a:t>Belfast</a:t>
            </a:r>
            <a:endParaRPr lang="en-GB" sz="3200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927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235" y="0"/>
            <a:ext cx="9764229" cy="702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364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7128" y="1517947"/>
            <a:ext cx="1075385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400" dirty="0" smtClean="0">
                <a:latin typeface="Comic Sans MS" panose="030F0702030302020204" pitchFamily="66" charset="0"/>
              </a:rPr>
              <a:t>Can you write these questions in full sentences with capital letters and question marks? You don’t need to write them in the form of a letter. We are just preparing!</a:t>
            </a:r>
          </a:p>
          <a:p>
            <a:endParaRPr lang="en-GB" altLang="en-US" sz="2400" dirty="0" smtClean="0">
              <a:latin typeface="Comic Sans MS" panose="030F0702030302020204" pitchFamily="66" charset="0"/>
            </a:endParaRPr>
          </a:p>
          <a:p>
            <a:r>
              <a:rPr lang="en-GB" altLang="en-US" sz="2400" dirty="0" smtClean="0">
                <a:latin typeface="Comic Sans MS" panose="030F0702030302020204" pitchFamily="66" charset="0"/>
              </a:rPr>
              <a:t>Some ideas…</a:t>
            </a:r>
          </a:p>
          <a:p>
            <a:endParaRPr lang="en-GB" altLang="en-US" sz="2400" dirty="0" smtClean="0">
              <a:latin typeface="Comic Sans MS" panose="030F0702030302020204" pitchFamily="66" charset="0"/>
            </a:endParaRPr>
          </a:p>
          <a:p>
            <a:r>
              <a:rPr lang="en-GB" altLang="en-US" sz="2400" dirty="0" smtClean="0">
                <a:latin typeface="Comic Sans MS" panose="030F0702030302020204" pitchFamily="66" charset="0"/>
              </a:rPr>
              <a:t>What animals do you help?</a:t>
            </a:r>
          </a:p>
          <a:p>
            <a:endParaRPr lang="en-GB" altLang="en-US" sz="2400" dirty="0" smtClean="0">
              <a:latin typeface="Comic Sans MS" panose="030F0702030302020204" pitchFamily="66" charset="0"/>
            </a:endParaRPr>
          </a:p>
          <a:p>
            <a:r>
              <a:rPr lang="en-GB" altLang="en-US" sz="2400" dirty="0" smtClean="0">
                <a:latin typeface="Comic Sans MS" panose="030F0702030302020204" pitchFamily="66" charset="0"/>
              </a:rPr>
              <a:t>What places do you go to?</a:t>
            </a:r>
          </a:p>
          <a:p>
            <a:endParaRPr lang="en-GB" altLang="en-US" sz="2400" dirty="0" smtClean="0">
              <a:latin typeface="Comic Sans MS" panose="030F0702030302020204" pitchFamily="66" charset="0"/>
            </a:endParaRPr>
          </a:p>
          <a:p>
            <a:r>
              <a:rPr lang="en-GB" altLang="en-US" sz="2400" dirty="0" smtClean="0">
                <a:latin typeface="Comic Sans MS" panose="030F0702030302020204" pitchFamily="66" charset="0"/>
              </a:rPr>
              <a:t>Is it fun?</a:t>
            </a:r>
          </a:p>
          <a:p>
            <a:endParaRPr lang="en-GB" altLang="en-US" sz="2400" dirty="0" smtClean="0">
              <a:latin typeface="Comic Sans MS" panose="030F0702030302020204" pitchFamily="66" charset="0"/>
            </a:endParaRPr>
          </a:p>
          <a:p>
            <a:r>
              <a:rPr lang="en-GB" altLang="en-US" sz="2400" dirty="0" smtClean="0">
                <a:latin typeface="Comic Sans MS" panose="030F0702030302020204" pitchFamily="66" charset="0"/>
              </a:rPr>
              <a:t>Do you work with a lot of people?</a:t>
            </a:r>
            <a:endParaRPr lang="en-GB" altLang="en-US" sz="24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55200" y="440729"/>
            <a:ext cx="105168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b="1" dirty="0" smtClean="0">
                <a:latin typeface="Comic Sans MS" panose="030F0702030302020204" pitchFamily="66" charset="0"/>
              </a:rPr>
              <a:t>If you were going to write a letter to Greenpeace, what </a:t>
            </a:r>
            <a:r>
              <a:rPr lang="en-GB" altLang="en-US" sz="3200" b="1" smtClean="0">
                <a:latin typeface="Comic Sans MS" panose="030F0702030302020204" pitchFamily="66" charset="0"/>
              </a:rPr>
              <a:t>questions </a:t>
            </a:r>
            <a:r>
              <a:rPr lang="en-GB" altLang="en-US" sz="3200" b="1" smtClean="0">
                <a:latin typeface="Comic Sans MS" panose="030F0702030302020204" pitchFamily="66" charset="0"/>
              </a:rPr>
              <a:t>would</a:t>
            </a:r>
            <a:r>
              <a:rPr lang="en-GB" altLang="en-US" sz="3200" b="1" smtClean="0">
                <a:latin typeface="Comic Sans MS" panose="030F0702030302020204" pitchFamily="66" charset="0"/>
              </a:rPr>
              <a:t> </a:t>
            </a:r>
            <a:r>
              <a:rPr lang="en-GB" altLang="en-US" sz="3200" b="1" dirty="0" smtClean="0">
                <a:latin typeface="Comic Sans MS" panose="030F0702030302020204" pitchFamily="66" charset="0"/>
              </a:rPr>
              <a:t>you like to ask?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41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93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Sassoon Infant Rg</vt:lpstr>
      <vt:lpstr>Segoe Script</vt:lpstr>
      <vt:lpstr>Twinkl</vt:lpstr>
      <vt:lpstr>Twinkl SemiBold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mcgregor</dc:creator>
  <cp:lastModifiedBy>emma mcgregor</cp:lastModifiedBy>
  <cp:revision>3</cp:revision>
  <dcterms:created xsi:type="dcterms:W3CDTF">2021-01-15T14:15:03Z</dcterms:created>
  <dcterms:modified xsi:type="dcterms:W3CDTF">2021-01-22T09:12:21Z</dcterms:modified>
</cp:coreProperties>
</file>