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98" r:id="rId3"/>
    <p:sldId id="275" r:id="rId4"/>
    <p:sldId id="276" r:id="rId5"/>
    <p:sldId id="277" r:id="rId6"/>
    <p:sldId id="278" r:id="rId7"/>
    <p:sldId id="279" r:id="rId8"/>
    <p:sldId id="280" r:id="rId9"/>
    <p:sldId id="304" r:id="rId10"/>
    <p:sldId id="283" r:id="rId11"/>
    <p:sldId id="284" r:id="rId12"/>
    <p:sldId id="301" r:id="rId13"/>
    <p:sldId id="286" r:id="rId14"/>
    <p:sldId id="287" r:id="rId15"/>
    <p:sldId id="288" r:id="rId16"/>
    <p:sldId id="289" r:id="rId17"/>
    <p:sldId id="290" r:id="rId18"/>
    <p:sldId id="291" r:id="rId19"/>
    <p:sldId id="292" r:id="rId20"/>
    <p:sldId id="293" r:id="rId21"/>
    <p:sldId id="303" r:id="rId22"/>
    <p:sldId id="305" r:id="rId23"/>
    <p:sldId id="306" r:id="rId24"/>
    <p:sldId id="267" r:id="rId25"/>
  </p:sldIdLst>
  <p:sldSz cx="9144000" cy="6858000" type="screen4x3"/>
  <p:notesSz cx="6858000" cy="9144000"/>
  <p:embeddedFontLst>
    <p:embeddedFont>
      <p:font typeface="Calibri" panose="020F0502020204030204" pitchFamily="34" charset="0"/>
      <p:regular r:id="rId28"/>
      <p:bold r:id="rId29"/>
      <p:italic r:id="rId30"/>
      <p:boldItalic r:id="rId31"/>
    </p:embeddedFont>
    <p:embeddedFont>
      <p:font typeface="Twinkl" panose="020B0604020202020204" charset="0"/>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7EE"/>
    <a:srgbClr val="FFFDF5"/>
    <a:srgbClr val="DDDDDD"/>
    <a:srgbClr val="009386"/>
    <a:srgbClr val="BCDDD7"/>
    <a:srgbClr val="5987B7"/>
    <a:srgbClr val="F6F5EB"/>
    <a:srgbClr val="B7FFF8"/>
    <a:srgbClr val="717070"/>
    <a:srgbClr val="B9B8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63" autoAdjust="0"/>
    <p:restoredTop sz="94660"/>
  </p:normalViewPr>
  <p:slideViewPr>
    <p:cSldViewPr snapToGrid="0" showGuides="1">
      <p:cViewPr varScale="1">
        <p:scale>
          <a:sx n="72" d="100"/>
          <a:sy n="72" d="100"/>
        </p:scale>
        <p:origin x="133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writing/ks2-non-fiction/ks2-newspaper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ks2-writing/ks2-non-fiction/ks2-newspapers" TargetMode="Externa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ks2-writing/ks2-non-fiction/ks2-newspapers" TargetMode="Externa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hyperlink" Target="https://www.twinkl.co.uk/resources/ks2-writing/ks2-non-fiction/ks2-newspapers" TargetMode="External"/><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3.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hyperlink" Target="https://www.twinkl.co.uk/resources/ks2-writing/ks2-non-fiction/ks2-newspap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twinkl.co.uk/resources/ks2-writing/ks2-non-fiction/ks2-newspaper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www.twinkl.co.uk/resources/ks2-writing/ks2-non-fiction/ks2-newspaper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hyperlink" Target="https://www.twinkl.co.uk/resources/ks2-writing/ks2-non-fiction/ks2-newspapers"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hyperlink" Target="https://www.twinkl.co.uk/resources/ks2-writing/ks2-non-fiction/ks2-newspapers" TargetMode="Externa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hyperlink" Target="https://www.twinkl.co.uk/resources/ks2-writing/ks2-non-fiction/ks2-newspapers" TargetMode="External"/><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hyperlink" Target="https://www.twinkl.co.uk/resources/ks2-writing/ks2-non-fiction/ks2-newspaper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s/ks2-writing/ks2-non-fiction/ks2-newspapers" TargetMode="External"/><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2" Type="http://schemas.openxmlformats.org/officeDocument/2006/relationships/hyperlink" Target="https://www.twinkl.co.uk/resources/ks2-writing/ks2-non-fiction/ks2-newspaper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46018" y="5486400"/>
            <a:ext cx="1060056" cy="6959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391440" y="6093303"/>
            <a:ext cx="752559" cy="764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041102" y="3082073"/>
            <a:ext cx="3654465"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latin typeface="Twinkl" pitchFamily="2" charset="0"/>
              </a:rPr>
              <a:t>Newspapers have a range of features that attract the reader.</a:t>
            </a:r>
          </a:p>
        </p:txBody>
      </p:sp>
      <p:sp>
        <p:nvSpPr>
          <p:cNvPr id="16" name="Rectangle 15"/>
          <p:cNvSpPr/>
          <p:nvPr/>
        </p:nvSpPr>
        <p:spPr>
          <a:xfrm>
            <a:off x="1041102" y="3880366"/>
            <a:ext cx="3654465"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tx1"/>
                </a:solidFill>
                <a:latin typeface="Twinkl" pitchFamily="2" charset="0"/>
              </a:rPr>
              <a:t>Can you think of any of these features?</a:t>
            </a:r>
          </a:p>
        </p:txBody>
      </p:sp>
      <p:grpSp>
        <p:nvGrpSpPr>
          <p:cNvPr id="17" name="NEXT 3"/>
          <p:cNvGrpSpPr/>
          <p:nvPr/>
        </p:nvGrpSpPr>
        <p:grpSpPr>
          <a:xfrm>
            <a:off x="2261032" y="3934478"/>
            <a:ext cx="1214604" cy="618908"/>
            <a:chOff x="6721813" y="1400783"/>
            <a:chExt cx="1621274" cy="618908"/>
          </a:xfrm>
        </p:grpSpPr>
        <p:sp>
          <p:nvSpPr>
            <p:cNvPr id="18" name="Rounded Rectangle 17"/>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9" name="Rounded Rectangle 18"/>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0" name="NEXT 3"/>
          <p:cNvGrpSpPr/>
          <p:nvPr/>
        </p:nvGrpSpPr>
        <p:grpSpPr>
          <a:xfrm>
            <a:off x="7347098" y="5626894"/>
            <a:ext cx="1214604" cy="618908"/>
            <a:chOff x="6721813" y="1400783"/>
            <a:chExt cx="1621274" cy="618908"/>
          </a:xfrm>
        </p:grpSpPr>
        <p:sp>
          <p:nvSpPr>
            <p:cNvPr id="21" name="Rounded Rectangle 2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10">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0254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750"/>
                                        <p:tgtEl>
                                          <p:spTgt spid="3"/>
                                        </p:tgtEl>
                                      </p:cBhvr>
                                    </p:animEffect>
                                  </p:childTnLst>
                                </p:cTn>
                              </p:par>
                            </p:childTnLst>
                          </p:cTn>
                        </p:par>
                        <p:par>
                          <p:cTn id="8" fill="hold">
                            <p:stCondLst>
                              <p:cond delay="1250"/>
                            </p:stCondLst>
                            <p:childTnLst>
                              <p:par>
                                <p:cTn id="9" presetID="10" presetClass="entr" presetSubtype="0" fill="hold" nodeType="afterEffect">
                                  <p:stCondLst>
                                    <p:cond delay="50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7"/>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17"/>
                                        </p:tgtEl>
                                      </p:cBhvr>
                                    </p:animEffect>
                                    <p:set>
                                      <p:cBhvr>
                                        <p:cTn id="17" dur="1" fill="hold">
                                          <p:stCondLst>
                                            <p:cond delay="499"/>
                                          </p:stCondLst>
                                        </p:cTn>
                                        <p:tgtEl>
                                          <p:spTgt spid="17"/>
                                        </p:tgtEl>
                                        <p:attrNameLst>
                                          <p:attrName>style.visibility</p:attrName>
                                        </p:attrNameLst>
                                      </p:cBhvr>
                                      <p:to>
                                        <p:strVal val="hidden"/>
                                      </p:to>
                                    </p:se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750"/>
                                        <p:tgtEl>
                                          <p:spTgt spid="16"/>
                                        </p:tgtEl>
                                      </p:cBhvr>
                                    </p:animEffect>
                                  </p:childTnLst>
                                </p:cTn>
                              </p:par>
                            </p:childTnLst>
                          </p:cTn>
                        </p:par>
                        <p:par>
                          <p:cTn id="22" fill="hold">
                            <p:stCondLst>
                              <p:cond delay="125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childTnLst>
              </p:cTn>
              <p:nextCondLst>
                <p:cond evt="onClick" delay="0">
                  <p:tgtEl>
                    <p:spTgt spid="17"/>
                  </p:tgtEl>
                </p:cond>
              </p:nextCondLst>
            </p:seq>
          </p:childTnLst>
        </p:cTn>
      </p:par>
    </p:tnLst>
    <p:bldLst>
      <p:bldP spid="3"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5" name="Title 1"/>
          <p:cNvSpPr>
            <a:spLocks noGrp="1"/>
          </p:cNvSpPr>
          <p:nvPr>
            <p:ph type="title"/>
          </p:nvPr>
        </p:nvSpPr>
        <p:spPr>
          <a:xfrm>
            <a:off x="5332078" y="911270"/>
            <a:ext cx="2781656" cy="756857"/>
          </a:xfrm>
          <a:prstGeom prst="roundRect">
            <a:avLst>
              <a:gd name="adj" fmla="val 0"/>
            </a:avLst>
          </a:prstGeom>
          <a:solidFill>
            <a:schemeClr val="tx1"/>
          </a:solidFill>
        </p:spPr>
        <p:txBody>
          <a:bodyPr/>
          <a:lstStyle/>
          <a:p>
            <a:pPr algn="ctr"/>
            <a:r>
              <a:rPr lang="en-GB" sz="1800" b="0" dirty="0">
                <a:solidFill>
                  <a:schemeClr val="bg1"/>
                </a:solidFill>
              </a:rPr>
              <a:t>the name of the newspaper at the top;</a:t>
            </a:r>
          </a:p>
        </p:txBody>
      </p:sp>
      <p:sp>
        <p:nvSpPr>
          <p:cNvPr id="16" name="Title 1"/>
          <p:cNvSpPr txBox="1">
            <a:spLocks/>
          </p:cNvSpPr>
          <p:nvPr/>
        </p:nvSpPr>
        <p:spPr>
          <a:xfrm>
            <a:off x="844787" y="1858155"/>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rPr>
              <a:t>an interesting headline and sub-headline;</a:t>
            </a:r>
          </a:p>
        </p:txBody>
      </p:sp>
      <p:sp>
        <p:nvSpPr>
          <p:cNvPr id="17" name="Title 1"/>
          <p:cNvSpPr txBox="1">
            <a:spLocks/>
          </p:cNvSpPr>
          <p:nvPr/>
        </p:nvSpPr>
        <p:spPr>
          <a:xfrm>
            <a:off x="1018730" y="2975958"/>
            <a:ext cx="3397191" cy="107474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an introductory paragraph that includes the five </a:t>
            </a:r>
            <a:r>
              <a:rPr lang="en-GB" sz="1800" b="0" dirty="0" err="1">
                <a:solidFill>
                  <a:sysClr val="windowText" lastClr="000000"/>
                </a:solidFill>
              </a:rPr>
              <a:t>Ws</a:t>
            </a:r>
            <a:r>
              <a:rPr lang="en-GB" sz="1800" b="0" dirty="0">
                <a:solidFill>
                  <a:sysClr val="windowText" lastClr="000000"/>
                </a:solidFill>
              </a:rPr>
              <a:t>;</a:t>
            </a:r>
          </a:p>
        </p:txBody>
      </p:sp>
      <p:cxnSp>
        <p:nvCxnSpPr>
          <p:cNvPr id="19" name="Straight Connector 18"/>
          <p:cNvCxnSpPr/>
          <p:nvPr/>
        </p:nvCxnSpPr>
        <p:spPr>
          <a:xfrm>
            <a:off x="4572000" y="2986199"/>
            <a:ext cx="0" cy="326324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oup 39"/>
          <p:cNvGrpSpPr/>
          <p:nvPr/>
        </p:nvGrpSpPr>
        <p:grpSpPr>
          <a:xfrm>
            <a:off x="1018731" y="5356875"/>
            <a:ext cx="3397189" cy="892574"/>
            <a:chOff x="1018731" y="5356875"/>
            <a:chExt cx="3397189" cy="892574"/>
          </a:xfrm>
        </p:grpSpPr>
        <p:sp>
          <p:nvSpPr>
            <p:cNvPr id="22" name="Title 1"/>
            <p:cNvSpPr txBox="1">
              <a:spLocks/>
            </p:cNvSpPr>
            <p:nvPr/>
          </p:nvSpPr>
          <p:spPr>
            <a:xfrm>
              <a:off x="1930875" y="5356875"/>
              <a:ext cx="2485045" cy="89257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facts about the main events; </a:t>
              </a:r>
            </a:p>
          </p:txBody>
        </p:sp>
        <p:grpSp>
          <p:nvGrpSpPr>
            <p:cNvPr id="29" name="Group 28"/>
            <p:cNvGrpSpPr/>
            <p:nvPr/>
          </p:nvGrpSpPr>
          <p:grpSpPr>
            <a:xfrm>
              <a:off x="1018731" y="5356875"/>
              <a:ext cx="872362" cy="892573"/>
              <a:chOff x="7319795" y="2986200"/>
              <a:chExt cx="839660" cy="795464"/>
            </a:xfrm>
            <a:solidFill>
              <a:srgbClr val="DDDDDD"/>
            </a:solidFill>
          </p:grpSpPr>
          <p:sp>
            <p:nvSpPr>
              <p:cNvPr id="23" name="Title 1"/>
              <p:cNvSpPr txBox="1">
                <a:spLocks/>
              </p:cNvSpPr>
              <p:nvPr/>
            </p:nvSpPr>
            <p:spPr>
              <a:xfrm>
                <a:off x="7319795" y="2986200"/>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6" name="Title 1"/>
              <p:cNvSpPr txBox="1">
                <a:spLocks/>
              </p:cNvSpPr>
              <p:nvPr/>
            </p:nvSpPr>
            <p:spPr>
              <a:xfrm>
                <a:off x="7319795" y="3266493"/>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7" name="Title 1"/>
              <p:cNvSpPr txBox="1">
                <a:spLocks/>
              </p:cNvSpPr>
              <p:nvPr/>
            </p:nvSpPr>
            <p:spPr>
              <a:xfrm>
                <a:off x="7319795" y="3546786"/>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grpSp>
      </p:grpSp>
      <p:sp>
        <p:nvSpPr>
          <p:cNvPr id="30" name="Title 1"/>
          <p:cNvSpPr txBox="1">
            <a:spLocks/>
          </p:cNvSpPr>
          <p:nvPr/>
        </p:nvSpPr>
        <p:spPr>
          <a:xfrm>
            <a:off x="4736151" y="2986198"/>
            <a:ext cx="3377583" cy="911432"/>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writing in the third person and past tense;</a:t>
            </a:r>
          </a:p>
        </p:txBody>
      </p:sp>
      <p:grpSp>
        <p:nvGrpSpPr>
          <p:cNvPr id="37" name="Group 36"/>
          <p:cNvGrpSpPr/>
          <p:nvPr/>
        </p:nvGrpSpPr>
        <p:grpSpPr>
          <a:xfrm>
            <a:off x="4611784" y="4050701"/>
            <a:ext cx="3438001" cy="1074199"/>
            <a:chOff x="4611784" y="4074765"/>
            <a:chExt cx="3438001" cy="1074199"/>
          </a:xfrm>
        </p:grpSpPr>
        <p:sp>
          <p:nvSpPr>
            <p:cNvPr id="31" name="Title 1"/>
            <p:cNvSpPr txBox="1">
              <a:spLocks/>
            </p:cNvSpPr>
            <p:nvPr/>
          </p:nvSpPr>
          <p:spPr>
            <a:xfrm>
              <a:off x="5065846" y="4074765"/>
              <a:ext cx="2718191" cy="911432"/>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quotes written as direct speech;</a:t>
              </a:r>
            </a:p>
          </p:txBody>
        </p:sp>
        <p:sp>
          <p:nvSpPr>
            <p:cNvPr id="32" name="Title 1"/>
            <p:cNvSpPr txBox="1">
              <a:spLocks/>
            </p:cNvSpPr>
            <p:nvPr/>
          </p:nvSpPr>
          <p:spPr>
            <a:xfrm>
              <a:off x="4611784" y="4362071"/>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33" name="Title 1"/>
            <p:cNvSpPr txBox="1">
              <a:spLocks/>
            </p:cNvSpPr>
            <p:nvPr/>
          </p:nvSpPr>
          <p:spPr>
            <a:xfrm>
              <a:off x="7275676" y="4823430"/>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36" name="Title 1"/>
          <p:cNvSpPr txBox="1">
            <a:spLocks/>
          </p:cNvSpPr>
          <p:nvPr/>
        </p:nvSpPr>
        <p:spPr>
          <a:xfrm>
            <a:off x="4736151" y="5043597"/>
            <a:ext cx="3377583" cy="1205851"/>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 conclusion paragraph </a:t>
            </a:r>
            <a:br>
              <a:rPr lang="en-GB" sz="1800" b="0" dirty="0">
                <a:solidFill>
                  <a:sysClr val="windowText" lastClr="000000"/>
                </a:solidFill>
              </a:rPr>
            </a:br>
            <a:r>
              <a:rPr lang="en-GB" sz="1800" b="0" dirty="0">
                <a:solidFill>
                  <a:sysClr val="windowText" lastClr="000000"/>
                </a:solidFill>
              </a:rPr>
              <a:t>to explain what might </a:t>
            </a:r>
            <a:br>
              <a:rPr lang="en-GB" sz="1800" b="0" dirty="0">
                <a:solidFill>
                  <a:sysClr val="windowText" lastClr="000000"/>
                </a:solidFill>
              </a:rPr>
            </a:br>
            <a:r>
              <a:rPr lang="en-GB" sz="1800" b="0" dirty="0">
                <a:solidFill>
                  <a:sysClr val="windowText" lastClr="000000"/>
                </a:solidFill>
              </a:rPr>
              <a:t>happen next.</a:t>
            </a:r>
          </a:p>
        </p:txBody>
      </p:sp>
      <p:grpSp>
        <p:nvGrpSpPr>
          <p:cNvPr id="39" name="Group 38"/>
          <p:cNvGrpSpPr/>
          <p:nvPr/>
        </p:nvGrpSpPr>
        <p:grpSpPr>
          <a:xfrm>
            <a:off x="1018731" y="4193348"/>
            <a:ext cx="3397189" cy="998845"/>
            <a:chOff x="1018731" y="4193863"/>
            <a:chExt cx="3397189" cy="998845"/>
          </a:xfrm>
        </p:grpSpPr>
        <p:sp>
          <p:nvSpPr>
            <p:cNvPr id="21" name="Title 1"/>
            <p:cNvSpPr txBox="1">
              <a:spLocks/>
            </p:cNvSpPr>
            <p:nvPr/>
          </p:nvSpPr>
          <p:spPr>
            <a:xfrm>
              <a:off x="1018731" y="4193863"/>
              <a:ext cx="2353120" cy="998845"/>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captions for </a:t>
              </a:r>
              <a:br>
                <a:rPr lang="en-GB" sz="1800" b="0" dirty="0">
                  <a:solidFill>
                    <a:sysClr val="windowText" lastClr="000000"/>
                  </a:solidFill>
                </a:rPr>
              </a:br>
              <a:r>
                <a:rPr lang="en-GB" sz="1800" b="0" dirty="0">
                  <a:solidFill>
                    <a:sysClr val="windowText" lastClr="000000"/>
                  </a:solidFill>
                </a:rPr>
                <a:t>all pictures;</a:t>
              </a:r>
            </a:p>
          </p:txBody>
        </p:sp>
        <p:sp>
          <p:nvSpPr>
            <p:cNvPr id="34" name="Title 1"/>
            <p:cNvSpPr txBox="1">
              <a:spLocks/>
            </p:cNvSpPr>
            <p:nvPr/>
          </p:nvSpPr>
          <p:spPr>
            <a:xfrm>
              <a:off x="3475759" y="4193863"/>
              <a:ext cx="940161" cy="998845"/>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116" y="4358030"/>
              <a:ext cx="769884" cy="686673"/>
            </a:xfrm>
            <a:prstGeom prst="rect">
              <a:avLst/>
            </a:prstGeom>
          </p:spPr>
        </p:pic>
      </p:grpSp>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95" y="6940049"/>
            <a:ext cx="7487067" cy="10573573"/>
          </a:xfrm>
          <a:prstGeom prst="rect">
            <a:avLst/>
          </a:prstGeom>
        </p:spPr>
      </p:pic>
      <p:sp>
        <p:nvSpPr>
          <p:cNvPr id="4" name="TextBox 3"/>
          <p:cNvSpPr txBox="1"/>
          <p:nvPr/>
        </p:nvSpPr>
        <p:spPr>
          <a:xfrm>
            <a:off x="859182" y="910991"/>
            <a:ext cx="3885637" cy="369332"/>
          </a:xfrm>
          <a:prstGeom prst="rect">
            <a:avLst/>
          </a:prstGeom>
          <a:solidFill>
            <a:srgbClr val="009386"/>
          </a:solidFill>
        </p:spPr>
        <p:txBody>
          <a:bodyPr wrap="square" rtlCol="0">
            <a:spAutoFit/>
          </a:bodyPr>
          <a:lstStyle/>
          <a:p>
            <a:r>
              <a:rPr lang="en-GB" b="1" dirty="0"/>
              <a:t>A newspaper report must include…</a:t>
            </a:r>
          </a:p>
        </p:txBody>
      </p:sp>
      <p:grpSp>
        <p:nvGrpSpPr>
          <p:cNvPr id="42" name="NEXT 1"/>
          <p:cNvGrpSpPr/>
          <p:nvPr/>
        </p:nvGrpSpPr>
        <p:grpSpPr>
          <a:xfrm>
            <a:off x="6899130" y="1793944"/>
            <a:ext cx="1214604" cy="618908"/>
            <a:chOff x="6721813" y="1400783"/>
            <a:chExt cx="1621274" cy="618908"/>
          </a:xfrm>
        </p:grpSpPr>
        <p:sp>
          <p:nvSpPr>
            <p:cNvPr id="43" name="Rounded Rectangle 4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5" name="NEXT 2"/>
          <p:cNvGrpSpPr/>
          <p:nvPr/>
        </p:nvGrpSpPr>
        <p:grpSpPr>
          <a:xfrm>
            <a:off x="7000030" y="2882242"/>
            <a:ext cx="1214604" cy="618908"/>
            <a:chOff x="6721813" y="1400783"/>
            <a:chExt cx="1621274" cy="618908"/>
          </a:xfrm>
        </p:grpSpPr>
        <p:sp>
          <p:nvSpPr>
            <p:cNvPr id="46" name="Rounded Rectangle 4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7" name="Rounded Rectangle 4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8" name="NEXT 3"/>
          <p:cNvGrpSpPr/>
          <p:nvPr/>
        </p:nvGrpSpPr>
        <p:grpSpPr>
          <a:xfrm>
            <a:off x="3201316" y="3761948"/>
            <a:ext cx="1214604" cy="618908"/>
            <a:chOff x="6721813" y="1400783"/>
            <a:chExt cx="1621274" cy="618908"/>
          </a:xfrm>
        </p:grpSpPr>
        <p:sp>
          <p:nvSpPr>
            <p:cNvPr id="49" name="Rounded Rectangle 48"/>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0" name="Rounded Rectangle 49"/>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1" name="NEXT 4"/>
          <p:cNvGrpSpPr/>
          <p:nvPr/>
        </p:nvGrpSpPr>
        <p:grpSpPr>
          <a:xfrm>
            <a:off x="2157247" y="5006712"/>
            <a:ext cx="1214604" cy="618908"/>
            <a:chOff x="6721813" y="1400783"/>
            <a:chExt cx="1621274" cy="618908"/>
          </a:xfrm>
        </p:grpSpPr>
        <p:sp>
          <p:nvSpPr>
            <p:cNvPr id="52" name="Rounded Rectangle 5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3" name="Rounded Rectangle 5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4" name="NEXT 5"/>
          <p:cNvGrpSpPr/>
          <p:nvPr/>
        </p:nvGrpSpPr>
        <p:grpSpPr>
          <a:xfrm>
            <a:off x="3205592" y="6083736"/>
            <a:ext cx="1214604" cy="618908"/>
            <a:chOff x="6721813" y="1400783"/>
            <a:chExt cx="1621274" cy="618908"/>
          </a:xfrm>
        </p:grpSpPr>
        <p:sp>
          <p:nvSpPr>
            <p:cNvPr id="55" name="Rounded Rectangle 54"/>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6" name="Rounded Rectangle 55"/>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6" name="NEXT 6"/>
          <p:cNvGrpSpPr/>
          <p:nvPr/>
        </p:nvGrpSpPr>
        <p:grpSpPr>
          <a:xfrm>
            <a:off x="6873179" y="3550523"/>
            <a:ext cx="1214604" cy="618908"/>
            <a:chOff x="6721813" y="1400783"/>
            <a:chExt cx="1621274" cy="618908"/>
          </a:xfrm>
        </p:grpSpPr>
        <p:sp>
          <p:nvSpPr>
            <p:cNvPr id="67" name="Rounded Rectangle 6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8" name="Rounded Rectangle 6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9" name="NEXT 7"/>
          <p:cNvGrpSpPr/>
          <p:nvPr/>
        </p:nvGrpSpPr>
        <p:grpSpPr>
          <a:xfrm>
            <a:off x="4744819" y="4793808"/>
            <a:ext cx="1214604" cy="618908"/>
            <a:chOff x="6721813" y="1400783"/>
            <a:chExt cx="1621274" cy="618908"/>
          </a:xfrm>
        </p:grpSpPr>
        <p:sp>
          <p:nvSpPr>
            <p:cNvPr id="70" name="Rounded Rectangle 6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1" name="Rounded Rectangle 7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2" name="NEXT 3"/>
          <p:cNvGrpSpPr/>
          <p:nvPr/>
        </p:nvGrpSpPr>
        <p:grpSpPr>
          <a:xfrm>
            <a:off x="7347098" y="5818586"/>
            <a:ext cx="1214604" cy="618908"/>
            <a:chOff x="6721813" y="1400783"/>
            <a:chExt cx="1621274" cy="618908"/>
          </a:xfrm>
        </p:grpSpPr>
        <p:sp>
          <p:nvSpPr>
            <p:cNvPr id="73" name="Rounded Rectangle 7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4" name="Rounded Rectangle 7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7" name="Rectangle 56">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053226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93172 L 0 -4.07407E-6 " pathEditMode="relative" rAng="0" ptsTypes="AA">
                                      <p:cBhvr>
                                        <p:cTn id="6" dur="2000" fill="hold"/>
                                        <p:tgtEl>
                                          <p:spTgt spid="14"/>
                                        </p:tgtEl>
                                        <p:attrNameLst>
                                          <p:attrName>ppt_x</p:attrName>
                                          <p:attrName>ppt_y</p:attrName>
                                        </p:attrNameLst>
                                      </p:cBhvr>
                                      <p:rCtr x="0" y="-46597"/>
                                    </p:animMotion>
                                  </p:childTnLst>
                                </p:cTn>
                              </p:par>
                            </p:childTnLst>
                          </p:cTn>
                        </p:par>
                        <p:par>
                          <p:cTn id="7" fill="hold">
                            <p:stCondLst>
                              <p:cond delay="2000"/>
                            </p:stCondLst>
                            <p:childTnLst>
                              <p:par>
                                <p:cTn id="8" presetID="22" presetClass="entr" presetSubtype="8" fill="hold" grpId="0" nodeType="after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750"/>
                                        <p:tgtEl>
                                          <p:spTgt spid="4"/>
                                        </p:tgtEl>
                                      </p:cBhvr>
                                    </p:animEffect>
                                  </p:childTnLst>
                                </p:cTn>
                              </p:par>
                            </p:childTnLst>
                          </p:cTn>
                        </p:par>
                        <p:par>
                          <p:cTn id="11" fill="hold">
                            <p:stCondLst>
                              <p:cond delay="3250"/>
                            </p:stCondLst>
                            <p:childTnLst>
                              <p:par>
                                <p:cTn id="12" presetID="22" presetClass="entr" presetSubtype="8" fill="hold" grpId="0" nodeType="afterEffect">
                                  <p:stCondLst>
                                    <p:cond delay="100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750"/>
                                        <p:tgtEl>
                                          <p:spTgt spid="15"/>
                                        </p:tgtEl>
                                      </p:cBhvr>
                                    </p:animEffect>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42"/>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42"/>
                                        </p:tgtEl>
                                      </p:cBhvr>
                                    </p:animEffect>
                                    <p:set>
                                      <p:cBhvr>
                                        <p:cTn id="24" dur="1" fill="hold">
                                          <p:stCondLst>
                                            <p:cond delay="499"/>
                                          </p:stCondLst>
                                        </p:cTn>
                                        <p:tgtEl>
                                          <p:spTgt spid="42"/>
                                        </p:tgtEl>
                                        <p:attrNameLst>
                                          <p:attrName>style.visibility</p:attrName>
                                        </p:attrNameLst>
                                      </p:cBhvr>
                                      <p:to>
                                        <p:strVal val="hidden"/>
                                      </p:to>
                                    </p:set>
                                  </p:childTnLst>
                                </p:cTn>
                              </p:par>
                              <p:par>
                                <p:cTn id="25" presetID="2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0"/>
                                        <p:tgtEl>
                                          <p:spTgt spid="16"/>
                                        </p:tgtEl>
                                      </p:cBhvr>
                                    </p:animEffect>
                                  </p:childTnLst>
                                </p:cTn>
                              </p:par>
                            </p:childTnLst>
                          </p:cTn>
                        </p:par>
                        <p:par>
                          <p:cTn id="28" fill="hold">
                            <p:stCondLst>
                              <p:cond delay="1000"/>
                            </p:stCondLst>
                            <p:childTnLst>
                              <p:par>
                                <p:cTn id="29" presetID="10" presetClass="entr" presetSubtype="0"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childTnLst>
                          </p:cTn>
                        </p:par>
                      </p:childTnLst>
                    </p:cTn>
                  </p:par>
                </p:childTnLst>
              </p:cTn>
              <p:nextCondLst>
                <p:cond evt="onClick" delay="0">
                  <p:tgtEl>
                    <p:spTgt spid="42"/>
                  </p:tgtEl>
                </p:cond>
              </p:nextCondLst>
            </p:seq>
            <p:seq concurrent="1" nextAc="seek">
              <p:cTn id="32" restart="whenNotActive" fill="hold" evtFilter="cancelBubble" nodeType="interactiveSeq">
                <p:stCondLst>
                  <p:cond evt="onClick" delay="0">
                    <p:tgtEl>
                      <p:spTgt spid="45"/>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45"/>
                                        </p:tgtEl>
                                      </p:cBhvr>
                                    </p:animEffect>
                                    <p:set>
                                      <p:cBhvr>
                                        <p:cTn id="37" dur="1" fill="hold">
                                          <p:stCondLst>
                                            <p:cond delay="499"/>
                                          </p:stCondLst>
                                        </p:cTn>
                                        <p:tgtEl>
                                          <p:spTgt spid="45"/>
                                        </p:tgtEl>
                                        <p:attrNameLst>
                                          <p:attrName>style.visibility</p:attrName>
                                        </p:attrNameLst>
                                      </p:cBhvr>
                                      <p:to>
                                        <p:strVal val="hidden"/>
                                      </p:to>
                                    </p:set>
                                  </p:childTnLst>
                                </p:cTn>
                              </p:par>
                              <p:par>
                                <p:cTn id="38" presetID="22" presetClass="entr" presetSubtype="8"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750"/>
                                        <p:tgtEl>
                                          <p:spTgt spid="17"/>
                                        </p:tgtEl>
                                      </p:cBhvr>
                                    </p:animEffect>
                                  </p:childTnLst>
                                </p:cTn>
                              </p:par>
                            </p:childTnLst>
                          </p:cTn>
                        </p:par>
                        <p:par>
                          <p:cTn id="41" fill="hold">
                            <p:stCondLst>
                              <p:cond delay="750"/>
                            </p:stCondLst>
                            <p:childTnLst>
                              <p:par>
                                <p:cTn id="42" presetID="10" presetClass="entr" presetSubtype="0" fill="hold" nodeType="after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childTnLst>
                    </p:cTn>
                  </p:par>
                </p:childTnLst>
              </p:cTn>
              <p:nextCondLst>
                <p:cond evt="onClick" delay="0">
                  <p:tgtEl>
                    <p:spTgt spid="45"/>
                  </p:tgtEl>
                </p:cond>
              </p:nextCondLst>
            </p:seq>
            <p:seq concurrent="1" nextAc="seek">
              <p:cTn id="45" restart="whenNotActive" fill="hold" evtFilter="cancelBubble" nodeType="interactiveSeq">
                <p:stCondLst>
                  <p:cond evt="onClick" delay="0">
                    <p:tgtEl>
                      <p:spTgt spid="48"/>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nodeType="clickEffect">
                                  <p:stCondLst>
                                    <p:cond delay="0"/>
                                  </p:stCondLst>
                                  <p:childTnLst>
                                    <p:animEffect transition="out" filter="fade">
                                      <p:cBhvr>
                                        <p:cTn id="49" dur="500"/>
                                        <p:tgtEl>
                                          <p:spTgt spid="48"/>
                                        </p:tgtEl>
                                      </p:cBhvr>
                                    </p:animEffect>
                                    <p:set>
                                      <p:cBhvr>
                                        <p:cTn id="50" dur="1" fill="hold">
                                          <p:stCondLst>
                                            <p:cond delay="499"/>
                                          </p:stCondLst>
                                        </p:cTn>
                                        <p:tgtEl>
                                          <p:spTgt spid="48"/>
                                        </p:tgtEl>
                                        <p:attrNameLst>
                                          <p:attrName>style.visibility</p:attrName>
                                        </p:attrNameLst>
                                      </p:cBhvr>
                                      <p:to>
                                        <p:strVal val="hidden"/>
                                      </p:to>
                                    </p:set>
                                  </p:childTnLst>
                                </p:cTn>
                              </p:par>
                              <p:par>
                                <p:cTn id="51" presetID="22" presetClass="entr" presetSubtype="8" fill="hold" nodeType="with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left)">
                                      <p:cBhvr>
                                        <p:cTn id="53" dur="750"/>
                                        <p:tgtEl>
                                          <p:spTgt spid="39"/>
                                        </p:tgtEl>
                                      </p:cBhvr>
                                    </p:animEffect>
                                  </p:childTnLst>
                                </p:cTn>
                              </p:par>
                            </p:childTnLst>
                          </p:cTn>
                        </p:par>
                        <p:par>
                          <p:cTn id="54" fill="hold">
                            <p:stCondLst>
                              <p:cond delay="750"/>
                            </p:stCondLst>
                            <p:childTnLst>
                              <p:par>
                                <p:cTn id="55" presetID="10" presetClass="entr" presetSubtype="0" fill="hold" nodeType="afterEffect">
                                  <p:stCondLst>
                                    <p:cond delay="0"/>
                                  </p:stCondLst>
                                  <p:childTnLst>
                                    <p:set>
                                      <p:cBhvr>
                                        <p:cTn id="56" dur="1" fill="hold">
                                          <p:stCondLst>
                                            <p:cond delay="0"/>
                                          </p:stCondLst>
                                        </p:cTn>
                                        <p:tgtEl>
                                          <p:spTgt spid="51"/>
                                        </p:tgtEl>
                                        <p:attrNameLst>
                                          <p:attrName>style.visibility</p:attrName>
                                        </p:attrNameLst>
                                      </p:cBhvr>
                                      <p:to>
                                        <p:strVal val="visible"/>
                                      </p:to>
                                    </p:set>
                                    <p:animEffect transition="in" filter="fade">
                                      <p:cBhvr>
                                        <p:cTn id="57" dur="500"/>
                                        <p:tgtEl>
                                          <p:spTgt spid="51"/>
                                        </p:tgtEl>
                                      </p:cBhvr>
                                    </p:animEffect>
                                  </p:childTnLst>
                                </p:cTn>
                              </p:par>
                            </p:childTnLst>
                          </p:cTn>
                        </p:par>
                      </p:childTnLst>
                    </p:cTn>
                  </p:par>
                </p:childTnLst>
              </p:cTn>
              <p:nextCondLst>
                <p:cond evt="onClick" delay="0">
                  <p:tgtEl>
                    <p:spTgt spid="48"/>
                  </p:tgtEl>
                </p:cond>
              </p:nextCondLst>
            </p:seq>
            <p:seq concurrent="1" nextAc="seek">
              <p:cTn id="58" restart="whenNotActive" fill="hold" evtFilter="cancelBubble" nodeType="interactiveSeq">
                <p:stCondLst>
                  <p:cond evt="onClick" delay="0">
                    <p:tgtEl>
                      <p:spTgt spid="51"/>
                    </p:tgtEl>
                  </p:cond>
                </p:stCondLst>
                <p:endSync evt="end" delay="0">
                  <p:rtn val="all"/>
                </p:endSync>
                <p:childTnLst>
                  <p:par>
                    <p:cTn id="59" fill="hold">
                      <p:stCondLst>
                        <p:cond delay="0"/>
                      </p:stCondLst>
                      <p:childTnLst>
                        <p:par>
                          <p:cTn id="60" fill="hold">
                            <p:stCondLst>
                              <p:cond delay="0"/>
                            </p:stCondLst>
                            <p:childTnLst>
                              <p:par>
                                <p:cTn id="61" presetID="10" presetClass="exit" presetSubtype="0" fill="hold" nodeType="clickEffect">
                                  <p:stCondLst>
                                    <p:cond delay="0"/>
                                  </p:stCondLst>
                                  <p:childTnLst>
                                    <p:animEffect transition="out" filter="fade">
                                      <p:cBhvr>
                                        <p:cTn id="62" dur="500"/>
                                        <p:tgtEl>
                                          <p:spTgt spid="51"/>
                                        </p:tgtEl>
                                      </p:cBhvr>
                                    </p:animEffect>
                                    <p:set>
                                      <p:cBhvr>
                                        <p:cTn id="63" dur="1" fill="hold">
                                          <p:stCondLst>
                                            <p:cond delay="499"/>
                                          </p:stCondLst>
                                        </p:cTn>
                                        <p:tgtEl>
                                          <p:spTgt spid="51"/>
                                        </p:tgtEl>
                                        <p:attrNameLst>
                                          <p:attrName>style.visibility</p:attrName>
                                        </p:attrNameLst>
                                      </p:cBhvr>
                                      <p:to>
                                        <p:strVal val="hidden"/>
                                      </p:to>
                                    </p:set>
                                  </p:childTnLst>
                                </p:cTn>
                              </p:par>
                              <p:par>
                                <p:cTn id="64" presetID="22" presetClass="entr" presetSubtype="8" fill="hold" nodeType="with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wipe(left)">
                                      <p:cBhvr>
                                        <p:cTn id="66" dur="750"/>
                                        <p:tgtEl>
                                          <p:spTgt spid="40"/>
                                        </p:tgtEl>
                                      </p:cBhvr>
                                    </p:animEffect>
                                  </p:childTnLst>
                                </p:cTn>
                              </p:par>
                            </p:childTnLst>
                          </p:cTn>
                        </p:par>
                        <p:par>
                          <p:cTn id="67" fill="hold">
                            <p:stCondLst>
                              <p:cond delay="750"/>
                            </p:stCondLst>
                            <p:childTnLst>
                              <p:par>
                                <p:cTn id="68" presetID="10" presetClass="entr" presetSubtype="0"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fade">
                                      <p:cBhvr>
                                        <p:cTn id="70" dur="500"/>
                                        <p:tgtEl>
                                          <p:spTgt spid="54"/>
                                        </p:tgtEl>
                                      </p:cBhvr>
                                    </p:animEffect>
                                  </p:childTnLst>
                                </p:cTn>
                              </p:par>
                            </p:childTnLst>
                          </p:cTn>
                        </p:par>
                      </p:childTnLst>
                    </p:cTn>
                  </p:par>
                </p:childTnLst>
              </p:cTn>
              <p:nextCondLst>
                <p:cond evt="onClick" delay="0">
                  <p:tgtEl>
                    <p:spTgt spid="51"/>
                  </p:tgtEl>
                </p:cond>
              </p:nextCondLst>
            </p:seq>
            <p:seq concurrent="1" nextAc="seek">
              <p:cTn id="71" restart="whenNotActive" fill="hold" evtFilter="cancelBubble" nodeType="interactiveSeq">
                <p:stCondLst>
                  <p:cond evt="onClick" delay="0">
                    <p:tgtEl>
                      <p:spTgt spid="54"/>
                    </p:tgtEl>
                  </p:cond>
                </p:stCondLst>
                <p:endSync evt="end" delay="0">
                  <p:rtn val="all"/>
                </p:endSync>
                <p:childTnLst>
                  <p:par>
                    <p:cTn id="72" fill="hold">
                      <p:stCondLst>
                        <p:cond delay="0"/>
                      </p:stCondLst>
                      <p:childTnLst>
                        <p:par>
                          <p:cTn id="73" fill="hold">
                            <p:stCondLst>
                              <p:cond delay="0"/>
                            </p:stCondLst>
                            <p:childTnLst>
                              <p:par>
                                <p:cTn id="74" presetID="10" presetClass="exit" presetSubtype="0" fill="hold" nodeType="clickEffect">
                                  <p:stCondLst>
                                    <p:cond delay="0"/>
                                  </p:stCondLst>
                                  <p:childTnLst>
                                    <p:animEffect transition="out" filter="fade">
                                      <p:cBhvr>
                                        <p:cTn id="75" dur="500"/>
                                        <p:tgtEl>
                                          <p:spTgt spid="54"/>
                                        </p:tgtEl>
                                      </p:cBhvr>
                                    </p:animEffect>
                                    <p:set>
                                      <p:cBhvr>
                                        <p:cTn id="76" dur="1" fill="hold">
                                          <p:stCondLst>
                                            <p:cond delay="499"/>
                                          </p:stCondLst>
                                        </p:cTn>
                                        <p:tgtEl>
                                          <p:spTgt spid="54"/>
                                        </p:tgtEl>
                                        <p:attrNameLst>
                                          <p:attrName>style.visibility</p:attrName>
                                        </p:attrNameLst>
                                      </p:cBhvr>
                                      <p:to>
                                        <p:strVal val="hidden"/>
                                      </p:to>
                                    </p:set>
                                  </p:childTnLst>
                                </p:cTn>
                              </p:par>
                            </p:childTnLst>
                          </p:cTn>
                        </p:par>
                        <p:par>
                          <p:cTn id="77" fill="hold">
                            <p:stCondLst>
                              <p:cond delay="500"/>
                            </p:stCondLst>
                            <p:childTnLst>
                              <p:par>
                                <p:cTn id="78" presetID="22" presetClass="entr" presetSubtype="1"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up)">
                                      <p:cBhvr>
                                        <p:cTn id="80" dur="500"/>
                                        <p:tgtEl>
                                          <p:spTgt spid="19"/>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wipe(right)">
                                      <p:cBhvr>
                                        <p:cTn id="83" dur="750"/>
                                        <p:tgtEl>
                                          <p:spTgt spid="30"/>
                                        </p:tgtEl>
                                      </p:cBhvr>
                                    </p:animEffect>
                                  </p:childTnLst>
                                </p:cTn>
                              </p:par>
                            </p:childTnLst>
                          </p:cTn>
                        </p:par>
                        <p:par>
                          <p:cTn id="84" fill="hold">
                            <p:stCondLst>
                              <p:cond delay="1250"/>
                            </p:stCondLst>
                            <p:childTnLst>
                              <p:par>
                                <p:cTn id="85" presetID="10" presetClass="entr" presetSubtype="0" fill="hold" nodeType="afterEffect">
                                  <p:stCondLst>
                                    <p:cond delay="0"/>
                                  </p:stCondLst>
                                  <p:childTnLst>
                                    <p:set>
                                      <p:cBhvr>
                                        <p:cTn id="86" dur="1" fill="hold">
                                          <p:stCondLst>
                                            <p:cond delay="0"/>
                                          </p:stCondLst>
                                        </p:cTn>
                                        <p:tgtEl>
                                          <p:spTgt spid="66"/>
                                        </p:tgtEl>
                                        <p:attrNameLst>
                                          <p:attrName>style.visibility</p:attrName>
                                        </p:attrNameLst>
                                      </p:cBhvr>
                                      <p:to>
                                        <p:strVal val="visible"/>
                                      </p:to>
                                    </p:set>
                                    <p:animEffect transition="in" filter="fade">
                                      <p:cBhvr>
                                        <p:cTn id="87" dur="100"/>
                                        <p:tgtEl>
                                          <p:spTgt spid="66"/>
                                        </p:tgtEl>
                                      </p:cBhvr>
                                    </p:animEffect>
                                  </p:childTnLst>
                                </p:cTn>
                              </p:par>
                            </p:childTnLst>
                          </p:cTn>
                        </p:par>
                      </p:childTnLst>
                    </p:cTn>
                  </p:par>
                </p:childTnLst>
              </p:cTn>
              <p:nextCondLst>
                <p:cond evt="onClick" delay="0">
                  <p:tgtEl>
                    <p:spTgt spid="54"/>
                  </p:tgtEl>
                </p:cond>
              </p:nextCondLst>
            </p:seq>
            <p:seq concurrent="1" nextAc="seek">
              <p:cTn id="88" restart="whenNotActive" fill="hold" evtFilter="cancelBubble" nodeType="interactiveSeq">
                <p:stCondLst>
                  <p:cond evt="onClick" delay="0">
                    <p:tgtEl>
                      <p:spTgt spid="66"/>
                    </p:tgtEl>
                  </p:cond>
                </p:stCondLst>
                <p:endSync evt="end" delay="0">
                  <p:rtn val="all"/>
                </p:endSync>
                <p:childTnLst>
                  <p:par>
                    <p:cTn id="89" fill="hold">
                      <p:stCondLst>
                        <p:cond delay="0"/>
                      </p:stCondLst>
                      <p:childTnLst>
                        <p:par>
                          <p:cTn id="90" fill="hold">
                            <p:stCondLst>
                              <p:cond delay="0"/>
                            </p:stCondLst>
                            <p:childTnLst>
                              <p:par>
                                <p:cTn id="91" presetID="10" presetClass="exit" presetSubtype="0" fill="hold" nodeType="clickEffect">
                                  <p:stCondLst>
                                    <p:cond delay="0"/>
                                  </p:stCondLst>
                                  <p:childTnLst>
                                    <p:animEffect transition="out" filter="fade">
                                      <p:cBhvr>
                                        <p:cTn id="92" dur="500"/>
                                        <p:tgtEl>
                                          <p:spTgt spid="66"/>
                                        </p:tgtEl>
                                      </p:cBhvr>
                                    </p:animEffect>
                                    <p:set>
                                      <p:cBhvr>
                                        <p:cTn id="93" dur="1" fill="hold">
                                          <p:stCondLst>
                                            <p:cond delay="499"/>
                                          </p:stCondLst>
                                        </p:cTn>
                                        <p:tgtEl>
                                          <p:spTgt spid="66"/>
                                        </p:tgtEl>
                                        <p:attrNameLst>
                                          <p:attrName>style.visibility</p:attrName>
                                        </p:attrNameLst>
                                      </p:cBhvr>
                                      <p:to>
                                        <p:strVal val="hidden"/>
                                      </p:to>
                                    </p:set>
                                  </p:childTnLst>
                                </p:cTn>
                              </p:par>
                            </p:childTnLst>
                          </p:cTn>
                        </p:par>
                        <p:par>
                          <p:cTn id="94" fill="hold">
                            <p:stCondLst>
                              <p:cond delay="500"/>
                            </p:stCondLst>
                            <p:childTnLst>
                              <p:par>
                                <p:cTn id="95" presetID="22" presetClass="entr" presetSubtype="2" fill="hold" nodeType="afterEffect">
                                  <p:stCondLst>
                                    <p:cond delay="0"/>
                                  </p:stCondLst>
                                  <p:childTnLst>
                                    <p:set>
                                      <p:cBhvr>
                                        <p:cTn id="96" dur="1" fill="hold">
                                          <p:stCondLst>
                                            <p:cond delay="0"/>
                                          </p:stCondLst>
                                        </p:cTn>
                                        <p:tgtEl>
                                          <p:spTgt spid="37"/>
                                        </p:tgtEl>
                                        <p:attrNameLst>
                                          <p:attrName>style.visibility</p:attrName>
                                        </p:attrNameLst>
                                      </p:cBhvr>
                                      <p:to>
                                        <p:strVal val="visible"/>
                                      </p:to>
                                    </p:set>
                                    <p:animEffect transition="in" filter="wipe(right)">
                                      <p:cBhvr>
                                        <p:cTn id="97" dur="750"/>
                                        <p:tgtEl>
                                          <p:spTgt spid="37"/>
                                        </p:tgtEl>
                                      </p:cBhvr>
                                    </p:animEffect>
                                  </p:childTnLst>
                                </p:cTn>
                              </p:par>
                            </p:childTnLst>
                          </p:cTn>
                        </p:par>
                        <p:par>
                          <p:cTn id="98" fill="hold">
                            <p:stCondLst>
                              <p:cond delay="1250"/>
                            </p:stCondLst>
                            <p:childTnLst>
                              <p:par>
                                <p:cTn id="99" presetID="10" presetClass="entr" presetSubtype="0" fill="hold" nodeType="afterEffect">
                                  <p:stCondLst>
                                    <p:cond delay="0"/>
                                  </p:stCondLst>
                                  <p:childTnLst>
                                    <p:set>
                                      <p:cBhvr>
                                        <p:cTn id="100" dur="1" fill="hold">
                                          <p:stCondLst>
                                            <p:cond delay="0"/>
                                          </p:stCondLst>
                                        </p:cTn>
                                        <p:tgtEl>
                                          <p:spTgt spid="69"/>
                                        </p:tgtEl>
                                        <p:attrNameLst>
                                          <p:attrName>style.visibility</p:attrName>
                                        </p:attrNameLst>
                                      </p:cBhvr>
                                      <p:to>
                                        <p:strVal val="visible"/>
                                      </p:to>
                                    </p:set>
                                    <p:animEffect transition="in" filter="fade">
                                      <p:cBhvr>
                                        <p:cTn id="101" dur="100"/>
                                        <p:tgtEl>
                                          <p:spTgt spid="69"/>
                                        </p:tgtEl>
                                      </p:cBhvr>
                                    </p:animEffect>
                                  </p:childTnLst>
                                </p:cTn>
                              </p:par>
                            </p:childTnLst>
                          </p:cTn>
                        </p:par>
                      </p:childTnLst>
                    </p:cTn>
                  </p:par>
                </p:childTnLst>
              </p:cTn>
              <p:nextCondLst>
                <p:cond evt="onClick" delay="0">
                  <p:tgtEl>
                    <p:spTgt spid="66"/>
                  </p:tgtEl>
                </p:cond>
              </p:nextCondLst>
            </p:seq>
            <p:seq concurrent="1" nextAc="seek">
              <p:cTn id="102" restart="whenNotActive" fill="hold" evtFilter="cancelBubble" nodeType="interactiveSeq">
                <p:stCondLst>
                  <p:cond evt="onClick" delay="0">
                    <p:tgtEl>
                      <p:spTgt spid="69"/>
                    </p:tgtEl>
                  </p:cond>
                </p:stCondLst>
                <p:endSync evt="end" delay="0">
                  <p:rtn val="all"/>
                </p:endSync>
                <p:childTnLst>
                  <p:par>
                    <p:cTn id="103" fill="hold">
                      <p:stCondLst>
                        <p:cond delay="0"/>
                      </p:stCondLst>
                      <p:childTnLst>
                        <p:par>
                          <p:cTn id="104" fill="hold">
                            <p:stCondLst>
                              <p:cond delay="0"/>
                            </p:stCondLst>
                            <p:childTnLst>
                              <p:par>
                                <p:cTn id="105" presetID="10" presetClass="exit" presetSubtype="0" fill="hold" nodeType="clickEffect">
                                  <p:stCondLst>
                                    <p:cond delay="0"/>
                                  </p:stCondLst>
                                  <p:childTnLst>
                                    <p:animEffect transition="out" filter="fade">
                                      <p:cBhvr>
                                        <p:cTn id="106" dur="500"/>
                                        <p:tgtEl>
                                          <p:spTgt spid="69"/>
                                        </p:tgtEl>
                                      </p:cBhvr>
                                    </p:animEffect>
                                    <p:set>
                                      <p:cBhvr>
                                        <p:cTn id="107" dur="1" fill="hold">
                                          <p:stCondLst>
                                            <p:cond delay="499"/>
                                          </p:stCondLst>
                                        </p:cTn>
                                        <p:tgtEl>
                                          <p:spTgt spid="69"/>
                                        </p:tgtEl>
                                        <p:attrNameLst>
                                          <p:attrName>style.visibility</p:attrName>
                                        </p:attrNameLst>
                                      </p:cBhvr>
                                      <p:to>
                                        <p:strVal val="hidden"/>
                                      </p:to>
                                    </p:set>
                                  </p:childTnLst>
                                </p:cTn>
                              </p:par>
                            </p:childTnLst>
                          </p:cTn>
                        </p:par>
                        <p:par>
                          <p:cTn id="108" fill="hold">
                            <p:stCondLst>
                              <p:cond delay="500"/>
                            </p:stCondLst>
                            <p:childTnLst>
                              <p:par>
                                <p:cTn id="109" presetID="22" presetClass="entr" presetSubtype="2"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wipe(right)">
                                      <p:cBhvr>
                                        <p:cTn id="111" dur="750"/>
                                        <p:tgtEl>
                                          <p:spTgt spid="36"/>
                                        </p:tgtEl>
                                      </p:cBhvr>
                                    </p:animEffect>
                                  </p:childTnLst>
                                </p:cTn>
                              </p:par>
                            </p:childTnLst>
                          </p:cTn>
                        </p:par>
                        <p:par>
                          <p:cTn id="112" fill="hold">
                            <p:stCondLst>
                              <p:cond delay="1250"/>
                            </p:stCondLst>
                            <p:childTnLst>
                              <p:par>
                                <p:cTn id="113" presetID="10" presetClass="entr" presetSubtype="0" fill="hold" nodeType="afterEffect">
                                  <p:stCondLst>
                                    <p:cond delay="0"/>
                                  </p:stCondLst>
                                  <p:childTnLst>
                                    <p:set>
                                      <p:cBhvr>
                                        <p:cTn id="114" dur="1" fill="hold">
                                          <p:stCondLst>
                                            <p:cond delay="0"/>
                                          </p:stCondLst>
                                        </p:cTn>
                                        <p:tgtEl>
                                          <p:spTgt spid="72"/>
                                        </p:tgtEl>
                                        <p:attrNameLst>
                                          <p:attrName>style.visibility</p:attrName>
                                        </p:attrNameLst>
                                      </p:cBhvr>
                                      <p:to>
                                        <p:strVal val="visible"/>
                                      </p:to>
                                    </p:set>
                                    <p:animEffect transition="in" filter="fade">
                                      <p:cBhvr>
                                        <p:cTn id="115" dur="500"/>
                                        <p:tgtEl>
                                          <p:spTgt spid="72"/>
                                        </p:tgtEl>
                                      </p:cBhvr>
                                    </p:animEffect>
                                  </p:childTnLst>
                                </p:cTn>
                              </p:par>
                            </p:childTnLst>
                          </p:cTn>
                        </p:par>
                      </p:childTnLst>
                    </p:cTn>
                  </p:par>
                </p:childTnLst>
              </p:cTn>
              <p:nextCondLst>
                <p:cond evt="onClick" delay="0">
                  <p:tgtEl>
                    <p:spTgt spid="69"/>
                  </p:tgtEl>
                </p:cond>
              </p:nextCondLst>
            </p:seq>
          </p:childTnLst>
        </p:cTn>
      </p:par>
    </p:tnLst>
    <p:bldLst>
      <p:bldP spid="15" grpId="0" animBg="1"/>
      <p:bldP spid="16" grpId="0" animBg="1"/>
      <p:bldP spid="17" grpId="0" animBg="1"/>
      <p:bldP spid="30" grpId="0" animBg="1"/>
      <p:bldP spid="36"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828466" y="751526"/>
            <a:ext cx="7487067" cy="10573573"/>
            <a:chOff x="828466" y="751527"/>
            <a:chExt cx="7487067" cy="10573573"/>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3" name="Title 1"/>
            <p:cNvSpPr txBox="1">
              <a:spLocks/>
            </p:cNvSpPr>
            <p:nvPr/>
          </p:nvSpPr>
          <p:spPr>
            <a:xfrm>
              <a:off x="5332078" y="911270"/>
              <a:ext cx="2781656" cy="756857"/>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b="0">
                  <a:solidFill>
                    <a:schemeClr val="bg1"/>
                  </a:solidFill>
                </a:rPr>
                <a:t>write the name of the newspaper at the top?</a:t>
              </a:r>
              <a:endParaRPr lang="en-GB" sz="1800" b="0" dirty="0">
                <a:solidFill>
                  <a:schemeClr val="bg1"/>
                </a:solidFill>
              </a:endParaRPr>
            </a:p>
          </p:txBody>
        </p:sp>
        <p:sp>
          <p:nvSpPr>
            <p:cNvPr id="15" name="Title 1"/>
            <p:cNvSpPr txBox="1">
              <a:spLocks/>
            </p:cNvSpPr>
            <p:nvPr/>
          </p:nvSpPr>
          <p:spPr>
            <a:xfrm>
              <a:off x="844787" y="1858155"/>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rPr>
                <a:t>create an interesting headline and sub-headline? </a:t>
              </a:r>
            </a:p>
          </p:txBody>
        </p:sp>
        <p:sp>
          <p:nvSpPr>
            <p:cNvPr id="17" name="Title 1"/>
            <p:cNvSpPr txBox="1">
              <a:spLocks/>
            </p:cNvSpPr>
            <p:nvPr/>
          </p:nvSpPr>
          <p:spPr>
            <a:xfrm>
              <a:off x="1018730" y="2975958"/>
              <a:ext cx="3397191" cy="107474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start with an introductory paragraph that includes </a:t>
              </a:r>
              <a:br>
                <a:rPr lang="en-GB" sz="1800" b="0" dirty="0">
                  <a:solidFill>
                    <a:sysClr val="windowText" lastClr="000000"/>
                  </a:solidFill>
                </a:rPr>
              </a:br>
              <a:r>
                <a:rPr lang="en-GB" sz="1800" b="0" dirty="0">
                  <a:solidFill>
                    <a:sysClr val="windowText" lastClr="000000"/>
                  </a:solidFill>
                </a:rPr>
                <a:t>five </a:t>
              </a:r>
              <a:r>
                <a:rPr lang="en-GB" sz="1800" b="0" dirty="0" err="1">
                  <a:solidFill>
                    <a:sysClr val="windowText" lastClr="000000"/>
                  </a:solidFill>
                </a:rPr>
                <a:t>Ws</a:t>
              </a:r>
              <a:r>
                <a:rPr lang="en-GB" sz="1800" b="0" dirty="0">
                  <a:solidFill>
                    <a:sysClr val="windowText" lastClr="000000"/>
                  </a:solidFill>
                </a:rPr>
                <a:t>? </a:t>
              </a:r>
            </a:p>
          </p:txBody>
        </p:sp>
        <p:cxnSp>
          <p:nvCxnSpPr>
            <p:cNvPr id="18" name="Straight Connector 17"/>
            <p:cNvCxnSpPr/>
            <p:nvPr/>
          </p:nvCxnSpPr>
          <p:spPr>
            <a:xfrm>
              <a:off x="4572000" y="2986199"/>
              <a:ext cx="0" cy="326324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1018731" y="5356875"/>
              <a:ext cx="3397189" cy="892574"/>
              <a:chOff x="1018731" y="5356875"/>
              <a:chExt cx="3397189" cy="892574"/>
            </a:xfrm>
          </p:grpSpPr>
          <p:sp>
            <p:nvSpPr>
              <p:cNvPr id="34" name="Title 1"/>
              <p:cNvSpPr txBox="1">
                <a:spLocks/>
              </p:cNvSpPr>
              <p:nvPr/>
            </p:nvSpPr>
            <p:spPr>
              <a:xfrm>
                <a:off x="1930875" y="5356875"/>
                <a:ext cx="2485045" cy="89257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include facts about the main events? </a:t>
                </a:r>
              </a:p>
            </p:txBody>
          </p:sp>
          <p:grpSp>
            <p:nvGrpSpPr>
              <p:cNvPr id="35" name="Group 34"/>
              <p:cNvGrpSpPr/>
              <p:nvPr/>
            </p:nvGrpSpPr>
            <p:grpSpPr>
              <a:xfrm>
                <a:off x="1018731" y="5356875"/>
                <a:ext cx="872362" cy="892573"/>
                <a:chOff x="7319795" y="2986200"/>
                <a:chExt cx="839660" cy="795464"/>
              </a:xfrm>
              <a:solidFill>
                <a:srgbClr val="DDDDDD"/>
              </a:solidFill>
            </p:grpSpPr>
            <p:sp>
              <p:nvSpPr>
                <p:cNvPr id="36" name="Title 1"/>
                <p:cNvSpPr txBox="1">
                  <a:spLocks/>
                </p:cNvSpPr>
                <p:nvPr/>
              </p:nvSpPr>
              <p:spPr>
                <a:xfrm>
                  <a:off x="7319795" y="2986200"/>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37" name="Title 1"/>
                <p:cNvSpPr txBox="1">
                  <a:spLocks/>
                </p:cNvSpPr>
                <p:nvPr/>
              </p:nvSpPr>
              <p:spPr>
                <a:xfrm>
                  <a:off x="7319795" y="3266493"/>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38" name="Title 1"/>
                <p:cNvSpPr txBox="1">
                  <a:spLocks/>
                </p:cNvSpPr>
                <p:nvPr/>
              </p:nvSpPr>
              <p:spPr>
                <a:xfrm>
                  <a:off x="7319795" y="3546786"/>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grpSp>
        </p:grpSp>
        <p:sp>
          <p:nvSpPr>
            <p:cNvPr id="22" name="Title 1"/>
            <p:cNvSpPr txBox="1">
              <a:spLocks/>
            </p:cNvSpPr>
            <p:nvPr/>
          </p:nvSpPr>
          <p:spPr>
            <a:xfrm>
              <a:off x="4736151" y="2986198"/>
              <a:ext cx="3377583" cy="911432"/>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write in the third person and past tense?</a:t>
              </a:r>
            </a:p>
          </p:txBody>
        </p:sp>
        <p:grpSp>
          <p:nvGrpSpPr>
            <p:cNvPr id="23" name="Group 22"/>
            <p:cNvGrpSpPr/>
            <p:nvPr/>
          </p:nvGrpSpPr>
          <p:grpSpPr>
            <a:xfrm>
              <a:off x="4611784" y="4050701"/>
              <a:ext cx="3438001" cy="1074199"/>
              <a:chOff x="4611784" y="4074765"/>
              <a:chExt cx="3438001" cy="1074199"/>
            </a:xfrm>
          </p:grpSpPr>
          <p:sp>
            <p:nvSpPr>
              <p:cNvPr id="31" name="Title 1"/>
              <p:cNvSpPr txBox="1">
                <a:spLocks/>
              </p:cNvSpPr>
              <p:nvPr/>
            </p:nvSpPr>
            <p:spPr>
              <a:xfrm>
                <a:off x="5065846" y="4074765"/>
                <a:ext cx="2718191" cy="911432"/>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use quotes written as </a:t>
                </a:r>
                <a:br>
                  <a:rPr lang="en-GB" sz="1800" b="0" dirty="0">
                    <a:solidFill>
                      <a:sysClr val="windowText" lastClr="000000"/>
                    </a:solidFill>
                  </a:rPr>
                </a:br>
                <a:r>
                  <a:rPr lang="en-GB" sz="1800" b="0" dirty="0">
                    <a:solidFill>
                      <a:sysClr val="windowText" lastClr="000000"/>
                    </a:solidFill>
                  </a:rPr>
                  <a:t>direct speech?</a:t>
                </a:r>
              </a:p>
            </p:txBody>
          </p:sp>
          <p:sp>
            <p:nvSpPr>
              <p:cNvPr id="32" name="Title 1"/>
              <p:cNvSpPr txBox="1">
                <a:spLocks/>
              </p:cNvSpPr>
              <p:nvPr/>
            </p:nvSpPr>
            <p:spPr>
              <a:xfrm>
                <a:off x="4611784" y="4362071"/>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33" name="Title 1"/>
              <p:cNvSpPr txBox="1">
                <a:spLocks/>
              </p:cNvSpPr>
              <p:nvPr/>
            </p:nvSpPr>
            <p:spPr>
              <a:xfrm>
                <a:off x="7275676" y="4823430"/>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24" name="Title 1"/>
            <p:cNvSpPr txBox="1">
              <a:spLocks/>
            </p:cNvSpPr>
            <p:nvPr/>
          </p:nvSpPr>
          <p:spPr>
            <a:xfrm>
              <a:off x="4736151" y="5043597"/>
              <a:ext cx="3377583" cy="1205851"/>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finish with a conclusion paragraph to explain what might happen next?</a:t>
              </a:r>
            </a:p>
          </p:txBody>
        </p:sp>
        <p:grpSp>
          <p:nvGrpSpPr>
            <p:cNvPr id="25" name="Group 24"/>
            <p:cNvGrpSpPr/>
            <p:nvPr/>
          </p:nvGrpSpPr>
          <p:grpSpPr>
            <a:xfrm>
              <a:off x="1018731" y="4193348"/>
              <a:ext cx="3397189" cy="998845"/>
              <a:chOff x="1018731" y="4193863"/>
              <a:chExt cx="3397189" cy="998845"/>
            </a:xfrm>
          </p:grpSpPr>
          <p:sp>
            <p:nvSpPr>
              <p:cNvPr id="27" name="Title 1"/>
              <p:cNvSpPr txBox="1">
                <a:spLocks/>
              </p:cNvSpPr>
              <p:nvPr/>
            </p:nvSpPr>
            <p:spPr>
              <a:xfrm>
                <a:off x="1018731" y="4193863"/>
                <a:ext cx="2353120" cy="998845"/>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add captions to all pictures?</a:t>
                </a:r>
              </a:p>
            </p:txBody>
          </p:sp>
          <p:sp>
            <p:nvSpPr>
              <p:cNvPr id="29" name="Title 1"/>
              <p:cNvSpPr txBox="1">
                <a:spLocks/>
              </p:cNvSpPr>
              <p:nvPr/>
            </p:nvSpPr>
            <p:spPr>
              <a:xfrm>
                <a:off x="3475759" y="4193863"/>
                <a:ext cx="940161" cy="998845"/>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pic>
            <p:nvPicPr>
              <p:cNvPr id="30" name="Picture 2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116" y="4358030"/>
                <a:ext cx="769884" cy="686673"/>
              </a:xfrm>
              <a:prstGeom prst="rect">
                <a:avLst/>
              </a:prstGeom>
            </p:spPr>
          </p:pic>
        </p:grpSp>
        <p:sp>
          <p:nvSpPr>
            <p:cNvPr id="26" name="TextBox 25"/>
            <p:cNvSpPr txBox="1"/>
            <p:nvPr/>
          </p:nvSpPr>
          <p:spPr>
            <a:xfrm>
              <a:off x="859182" y="910991"/>
              <a:ext cx="3885637" cy="369332"/>
            </a:xfrm>
            <a:prstGeom prst="rect">
              <a:avLst/>
            </a:prstGeom>
            <a:solidFill>
              <a:srgbClr val="009386"/>
            </a:solidFill>
          </p:spPr>
          <p:txBody>
            <a:bodyPr wrap="square" rtlCol="0">
              <a:spAutoFit/>
            </a:bodyPr>
            <a:lstStyle/>
            <a:p>
              <a:r>
                <a:rPr lang="en-GB" b="1" dirty="0"/>
                <a:t>A newspaper report must include…</a:t>
              </a:r>
            </a:p>
          </p:txBody>
        </p:sp>
      </p:gr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6" name="Title 1"/>
          <p:cNvSpPr txBox="1">
            <a:spLocks/>
          </p:cNvSpPr>
          <p:nvPr/>
        </p:nvSpPr>
        <p:spPr>
          <a:xfrm>
            <a:off x="844787" y="941089"/>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dirty="0">
                <a:solidFill>
                  <a:schemeClr val="bg1"/>
                </a:solidFill>
              </a:rPr>
              <a:t>HEADLINE</a:t>
            </a:r>
          </a:p>
        </p:txBody>
      </p:sp>
      <p:cxnSp>
        <p:nvCxnSpPr>
          <p:cNvPr id="19" name="Straight Connector 18"/>
          <p:cNvCxnSpPr/>
          <p:nvPr/>
        </p:nvCxnSpPr>
        <p:spPr>
          <a:xfrm>
            <a:off x="5323437" y="2008425"/>
            <a:ext cx="0" cy="18664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itle 1"/>
          <p:cNvSpPr txBox="1">
            <a:spLocks/>
          </p:cNvSpPr>
          <p:nvPr/>
        </p:nvSpPr>
        <p:spPr>
          <a:xfrm>
            <a:off x="1001638" y="2008425"/>
            <a:ext cx="4104516" cy="1866458"/>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Newspapers use the headline to try to grab the readers’ attention. It might even use a pun, rhyme or alliteration. Which one of these catchy headlines makes you want to read more?</a:t>
            </a:r>
          </a:p>
        </p:txBody>
      </p:sp>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r="29515" b="49103"/>
          <a:stretch/>
        </p:blipFill>
        <p:spPr>
          <a:xfrm>
            <a:off x="5540721" y="2008425"/>
            <a:ext cx="2551191" cy="1929831"/>
          </a:xfrm>
          <a:prstGeom prst="rect">
            <a:avLst/>
          </a:prstGeom>
        </p:spPr>
      </p:pic>
      <p:grpSp>
        <p:nvGrpSpPr>
          <p:cNvPr id="42" name="NEXT 3"/>
          <p:cNvGrpSpPr/>
          <p:nvPr/>
        </p:nvGrpSpPr>
        <p:grpSpPr>
          <a:xfrm>
            <a:off x="3964697" y="4108449"/>
            <a:ext cx="1214604" cy="618908"/>
            <a:chOff x="6721813" y="1400783"/>
            <a:chExt cx="1621274" cy="618908"/>
          </a:xfrm>
        </p:grpSpPr>
        <p:sp>
          <p:nvSpPr>
            <p:cNvPr id="43" name="Rounded Rectangle 4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9" name="Rectangle 38">
            <a:hlinkClick r:id="rId5"/>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89824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93172 L 0 -4.07407E-6 " pathEditMode="relative" rAng="0" ptsTypes="AA">
                                      <p:cBhvr>
                                        <p:cTn id="6" dur="2000" fill="hold"/>
                                        <p:tgtEl>
                                          <p:spTgt spid="14"/>
                                        </p:tgtEl>
                                        <p:attrNameLst>
                                          <p:attrName>ppt_x</p:attrName>
                                          <p:attrName>ppt_y</p:attrName>
                                        </p:attrNameLst>
                                      </p:cBhvr>
                                      <p:rCtr x="0" y="-46597"/>
                                    </p:animMotion>
                                  </p:childTnLst>
                                </p:cTn>
                              </p:par>
                            </p:childTnLst>
                          </p:cTn>
                        </p:par>
                        <p:par>
                          <p:cTn id="7" fill="hold">
                            <p:stCondLst>
                              <p:cond delay="2000"/>
                            </p:stCondLst>
                            <p:childTnLst>
                              <p:par>
                                <p:cTn id="8" presetID="22" presetClass="entr" presetSubtype="8" fill="hold" grpId="0" nodeType="after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750"/>
                                        <p:tgtEl>
                                          <p:spTgt spid="16"/>
                                        </p:tgtEl>
                                      </p:cBhvr>
                                    </p:animEffect>
                                  </p:childTnLst>
                                </p:cTn>
                              </p:par>
                            </p:childTnLst>
                          </p:cTn>
                        </p:par>
                        <p:par>
                          <p:cTn id="11" fill="hold">
                            <p:stCondLst>
                              <p:cond delay="3250"/>
                            </p:stCondLst>
                            <p:childTnLst>
                              <p:par>
                                <p:cTn id="12" presetID="22" presetClass="entr" presetSubtype="8" fill="hold" grpId="0" nodeType="afterEffect">
                                  <p:stCondLst>
                                    <p:cond delay="500"/>
                                  </p:stCondLst>
                                  <p:childTnLst>
                                    <p:set>
                                      <p:cBhvr>
                                        <p:cTn id="13" dur="1" fill="hold">
                                          <p:stCondLst>
                                            <p:cond delay="0"/>
                                          </p:stCondLst>
                                        </p:cTn>
                                        <p:tgtEl>
                                          <p:spTgt spid="28"/>
                                        </p:tgtEl>
                                        <p:attrNameLst>
                                          <p:attrName>style.visibility</p:attrName>
                                        </p:attrNameLst>
                                      </p:cBhvr>
                                      <p:to>
                                        <p:strVal val="visible"/>
                                      </p:to>
                                    </p:set>
                                    <p:animEffect transition="in" filter="wipe(left)">
                                      <p:cBhvr>
                                        <p:cTn id="14" dur="750"/>
                                        <p:tgtEl>
                                          <p:spTgt spid="28"/>
                                        </p:tgtEl>
                                      </p:cBhvr>
                                    </p:animEffect>
                                  </p:childTnLst>
                                </p:cTn>
                              </p:par>
                            </p:childTnLst>
                          </p:cTn>
                        </p:par>
                        <p:par>
                          <p:cTn id="15" fill="hold">
                            <p:stCondLst>
                              <p:cond delay="4500"/>
                            </p:stCondLst>
                            <p:childTnLst>
                              <p:par>
                                <p:cTn id="16" presetID="22" presetClass="entr" presetSubtype="1"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500"/>
                                        <p:tgtEl>
                                          <p:spTgt spid="19"/>
                                        </p:tgtEl>
                                      </p:cBhvr>
                                    </p:animEffect>
                                  </p:childTnLst>
                                </p:cTn>
                              </p:par>
                            </p:childTnLst>
                          </p:cTn>
                        </p:par>
                        <p:par>
                          <p:cTn id="19" fill="hold">
                            <p:stCondLst>
                              <p:cond delay="5000"/>
                            </p:stCondLst>
                            <p:childTnLst>
                              <p:par>
                                <p:cTn id="20" presetID="22" presetClass="entr" presetSubtype="8"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750"/>
                                        <p:tgtEl>
                                          <p:spTgt spid="6"/>
                                        </p:tgtEl>
                                      </p:cBhvr>
                                    </p:animEffect>
                                  </p:childTnLst>
                                </p:cTn>
                              </p:par>
                            </p:childTnLst>
                          </p:cTn>
                        </p:par>
                        <p:par>
                          <p:cTn id="23" fill="hold">
                            <p:stCondLst>
                              <p:cond delay="5750"/>
                            </p:stCondLst>
                            <p:childTnLst>
                              <p:par>
                                <p:cTn id="24" presetID="10" presetClass="entr" presetSubtype="0" fill="hold" nodeType="afterEffect">
                                  <p:stCondLst>
                                    <p:cond delay="75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828466" y="751526"/>
            <a:ext cx="7487067" cy="10573573"/>
            <a:chOff x="828466" y="751527"/>
            <a:chExt cx="7487067" cy="10573573"/>
          </a:xfrm>
        </p:grpSpPr>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2" name="Rectangle 31"/>
            <p:cNvSpPr/>
            <p:nvPr/>
          </p:nvSpPr>
          <p:spPr>
            <a:xfrm>
              <a:off x="4612193" y="1766878"/>
              <a:ext cx="3456633" cy="434252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p:cNvSpPr txBox="1"/>
            <p:nvPr/>
          </p:nvSpPr>
          <p:spPr>
            <a:xfrm>
              <a:off x="1135465" y="941089"/>
              <a:ext cx="6933361" cy="523220"/>
            </a:xfrm>
            <a:prstGeom prst="rect">
              <a:avLst/>
            </a:prstGeom>
            <a:solidFill>
              <a:schemeClr val="tx1"/>
            </a:solidFill>
          </p:spPr>
          <p:txBody>
            <a:bodyPr wrap="square" rtlCol="0">
              <a:spAutoFit/>
            </a:bodyPr>
            <a:lstStyle/>
            <a:p>
              <a:pPr algn="ctr"/>
              <a:r>
                <a:rPr lang="en-GB" sz="2800" b="1" dirty="0">
                  <a:solidFill>
                    <a:schemeClr val="bg1"/>
                  </a:solidFill>
                </a:rPr>
                <a:t>ROMAN COIN SURPRISE FOR MRS SHIP</a:t>
              </a:r>
            </a:p>
          </p:txBody>
        </p:sp>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t="-1" r="20780" b="50725"/>
            <a:stretch/>
          </p:blipFill>
          <p:spPr>
            <a:xfrm>
              <a:off x="1135465" y="1766878"/>
              <a:ext cx="3271683" cy="2131882"/>
            </a:xfrm>
            <a:prstGeom prst="rect">
              <a:avLst/>
            </a:prstGeom>
          </p:spPr>
        </p:pic>
        <p:pic>
          <p:nvPicPr>
            <p:cNvPr id="35" name="Picture 34"/>
            <p:cNvPicPr>
              <a:picLocks noChangeAspect="1"/>
            </p:cNvPicPr>
            <p:nvPr/>
          </p:nvPicPr>
          <p:blipFill rotWithShape="1">
            <a:blip r:embed="rId4" cstate="print">
              <a:extLst>
                <a:ext uri="{28A0092B-C50C-407E-A947-70E740481C1C}">
                  <a14:useLocalDpi xmlns:a14="http://schemas.microsoft.com/office/drawing/2010/main" val="0"/>
                </a:ext>
              </a:extLst>
            </a:blip>
            <a:srcRect l="3119" r="4306"/>
            <a:stretch/>
          </p:blipFill>
          <p:spPr>
            <a:xfrm>
              <a:off x="4612193" y="2348863"/>
              <a:ext cx="3456633" cy="3759718"/>
            </a:xfrm>
            <a:prstGeom prst="rect">
              <a:avLst/>
            </a:prstGeom>
          </p:spPr>
        </p:pic>
        <p:pic>
          <p:nvPicPr>
            <p:cNvPr id="36" name="Picture 35"/>
            <p:cNvPicPr>
              <a:picLocks noChangeAspect="1"/>
            </p:cNvPicPr>
            <p:nvPr/>
          </p:nvPicPr>
          <p:blipFill rotWithShape="1">
            <a:blip r:embed="rId3">
              <a:extLst>
                <a:ext uri="{28A0092B-C50C-407E-A947-70E740481C1C}">
                  <a14:useLocalDpi xmlns:a14="http://schemas.microsoft.com/office/drawing/2010/main" val="0"/>
                </a:ext>
              </a:extLst>
            </a:blip>
            <a:srcRect t="4958" r="20780" b="50958"/>
            <a:stretch/>
          </p:blipFill>
          <p:spPr>
            <a:xfrm>
              <a:off x="1135465" y="4201329"/>
              <a:ext cx="3271683" cy="1907252"/>
            </a:xfrm>
            <a:prstGeom prst="rect">
              <a:avLst/>
            </a:prstGeom>
          </p:spPr>
        </p:pic>
      </p:grpSp>
      <p:grpSp>
        <p:nvGrpSpPr>
          <p:cNvPr id="18" name="Grouped Paper"/>
          <p:cNvGrpSpPr/>
          <p:nvPr/>
        </p:nvGrpSpPr>
        <p:grpSpPr>
          <a:xfrm>
            <a:off x="828466" y="751525"/>
            <a:ext cx="7487067" cy="10573573"/>
            <a:chOff x="980866" y="903927"/>
            <a:chExt cx="7487067" cy="10573573"/>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866" y="903927"/>
              <a:ext cx="7487067" cy="10573573"/>
            </a:xfrm>
            <a:prstGeom prst="rect">
              <a:avLst/>
            </a:prstGeom>
          </p:spPr>
        </p:pic>
        <p:sp>
          <p:nvSpPr>
            <p:cNvPr id="20" name="Title 1"/>
            <p:cNvSpPr txBox="1">
              <a:spLocks/>
            </p:cNvSpPr>
            <p:nvPr/>
          </p:nvSpPr>
          <p:spPr>
            <a:xfrm>
              <a:off x="997187" y="1093489"/>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dirty="0">
                  <a:solidFill>
                    <a:schemeClr val="bg1"/>
                  </a:solidFill>
                </a:rPr>
                <a:t>HEADLINE</a:t>
              </a:r>
            </a:p>
          </p:txBody>
        </p:sp>
        <p:cxnSp>
          <p:nvCxnSpPr>
            <p:cNvPr id="21" name="Straight Connector 20"/>
            <p:cNvCxnSpPr/>
            <p:nvPr/>
          </p:nvCxnSpPr>
          <p:spPr>
            <a:xfrm>
              <a:off x="5475837" y="2160825"/>
              <a:ext cx="0" cy="186645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Title 1"/>
            <p:cNvSpPr txBox="1">
              <a:spLocks/>
            </p:cNvSpPr>
            <p:nvPr/>
          </p:nvSpPr>
          <p:spPr>
            <a:xfrm>
              <a:off x="1154038" y="2160825"/>
              <a:ext cx="4104516" cy="1866458"/>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Newspapers use the headline to try to grab the readers attention. It might even use a pun, rhyme or alliteration. Which one of these catchy headlines makes you want to read more?</a:t>
              </a:r>
            </a:p>
          </p:txBody>
        </p:sp>
        <p:pic>
          <p:nvPicPr>
            <p:cNvPr id="23" name="Picture 22"/>
            <p:cNvPicPr>
              <a:picLocks noChangeAspect="1"/>
            </p:cNvPicPr>
            <p:nvPr/>
          </p:nvPicPr>
          <p:blipFill rotWithShape="1">
            <a:blip r:embed="rId3">
              <a:extLst>
                <a:ext uri="{28A0092B-C50C-407E-A947-70E740481C1C}">
                  <a14:useLocalDpi xmlns:a14="http://schemas.microsoft.com/office/drawing/2010/main" val="0"/>
                </a:ext>
              </a:extLst>
            </a:blip>
            <a:srcRect r="29515" b="49103"/>
            <a:stretch/>
          </p:blipFill>
          <p:spPr>
            <a:xfrm>
              <a:off x="5693121" y="2160825"/>
              <a:ext cx="2551191" cy="1929831"/>
            </a:xfrm>
            <a:prstGeom prst="rect">
              <a:avLst/>
            </a:prstGeom>
          </p:spPr>
        </p:pic>
      </p:grpSp>
      <p:grpSp>
        <p:nvGrpSpPr>
          <p:cNvPr id="40" name="NEXT 3"/>
          <p:cNvGrpSpPr/>
          <p:nvPr/>
        </p:nvGrpSpPr>
        <p:grpSpPr>
          <a:xfrm>
            <a:off x="7347098" y="5626894"/>
            <a:ext cx="1214604" cy="618908"/>
            <a:chOff x="6721813" y="1400783"/>
            <a:chExt cx="1621274" cy="618908"/>
          </a:xfrm>
        </p:grpSpPr>
        <p:sp>
          <p:nvSpPr>
            <p:cNvPr id="41" name="Rounded Rectangle 4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2" name="Rounded Rectangle 4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4" name="Rectangle 23">
            <a:hlinkClick r:id="rId5"/>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010360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accel="20000" decel="80000" fill="hold" nodeType="afterEffect">
                                  <p:stCondLst>
                                    <p:cond delay="500"/>
                                  </p:stCondLst>
                                  <p:childTnLst>
                                    <p:anim calcmode="lin" valueType="num">
                                      <p:cBhvr additive="base">
                                        <p:cTn id="6" dur="750"/>
                                        <p:tgtEl>
                                          <p:spTgt spid="18"/>
                                        </p:tgtEl>
                                        <p:attrNameLst>
                                          <p:attrName>ppt_x</p:attrName>
                                        </p:attrNameLst>
                                      </p:cBhvr>
                                      <p:tavLst>
                                        <p:tav tm="0">
                                          <p:val>
                                            <p:strVal val="ppt_x"/>
                                          </p:val>
                                        </p:tav>
                                        <p:tav tm="100000">
                                          <p:val>
                                            <p:strVal val="ppt_x"/>
                                          </p:val>
                                        </p:tav>
                                      </p:tavLst>
                                    </p:anim>
                                    <p:anim calcmode="lin" valueType="num">
                                      <p:cBhvr additive="base">
                                        <p:cTn id="7" dur="750"/>
                                        <p:tgtEl>
                                          <p:spTgt spid="18"/>
                                        </p:tgtEl>
                                        <p:attrNameLst>
                                          <p:attrName>ppt_y</p:attrName>
                                        </p:attrNameLst>
                                      </p:cBhvr>
                                      <p:tavLst>
                                        <p:tav tm="0">
                                          <p:val>
                                            <p:strVal val="ppt_y"/>
                                          </p:val>
                                        </p:tav>
                                        <p:tav tm="100000">
                                          <p:val>
                                            <p:strVal val="1+ppt_h/2"/>
                                          </p:val>
                                        </p:tav>
                                      </p:tavLst>
                                    </p:anim>
                                    <p:set>
                                      <p:cBhvr>
                                        <p:cTn id="8" dur="1" fill="hold">
                                          <p:stCondLst>
                                            <p:cond delay="749"/>
                                          </p:stCondLst>
                                        </p:cTn>
                                        <p:tgtEl>
                                          <p:spTgt spid="18"/>
                                        </p:tgtEl>
                                        <p:attrNameLst>
                                          <p:attrName>style.visibility</p:attrName>
                                        </p:attrNameLst>
                                      </p:cBhvr>
                                      <p:to>
                                        <p:strVal val="hidden"/>
                                      </p:to>
                                    </p:set>
                                  </p:childTnLst>
                                </p:cTn>
                              </p:par>
                              <p:par>
                                <p:cTn id="9" presetID="1" presetClass="entr" presetSubtype="0" fill="hold" nodeType="withEffect">
                                  <p:stCondLst>
                                    <p:cond delay="500"/>
                                  </p:stCondLst>
                                  <p:childTnLst>
                                    <p:set>
                                      <p:cBhvr>
                                        <p:cTn id="10" dur="1" fill="hold">
                                          <p:stCondLst>
                                            <p:cond delay="9"/>
                                          </p:stCondLst>
                                        </p:cTn>
                                        <p:tgtEl>
                                          <p:spTgt spid="18"/>
                                        </p:tgtEl>
                                        <p:attrNameLst>
                                          <p:attrName>style.visibility</p:attrName>
                                        </p:attrNameLst>
                                      </p:cBhvr>
                                      <p:to>
                                        <p:strVal val="visible"/>
                                      </p:to>
                                    </p:set>
                                  </p:childTnLst>
                                </p:cTn>
                              </p:par>
                            </p:childTnLst>
                          </p:cTn>
                        </p:par>
                        <p:par>
                          <p:cTn id="11" fill="hold">
                            <p:stCondLst>
                              <p:cond delay="1250"/>
                            </p:stCondLst>
                            <p:childTnLst>
                              <p:par>
                                <p:cTn id="12" presetID="10" presetClass="entr" presetSubtype="0" fill="hold" nodeType="afterEffect">
                                  <p:stCondLst>
                                    <p:cond delay="750"/>
                                  </p:stCondLst>
                                  <p:childTnLst>
                                    <p:set>
                                      <p:cBhvr>
                                        <p:cTn id="13" dur="1" fill="hold">
                                          <p:stCondLst>
                                            <p:cond delay="0"/>
                                          </p:stCondLst>
                                        </p:cTn>
                                        <p:tgtEl>
                                          <p:spTgt spid="40"/>
                                        </p:tgtEl>
                                        <p:attrNameLst>
                                          <p:attrName>style.visibility</p:attrName>
                                        </p:attrNameLst>
                                      </p:cBhvr>
                                      <p:to>
                                        <p:strVal val="visible"/>
                                      </p:to>
                                    </p:set>
                                    <p:animEffect transition="in" filter="fade">
                                      <p:cBhvr>
                                        <p:cTn id="1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828466" y="751527"/>
            <a:ext cx="7487067" cy="10573573"/>
            <a:chOff x="828466" y="751527"/>
            <a:chExt cx="7487067" cy="10573573"/>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8" name="TextBox 17"/>
            <p:cNvSpPr txBox="1"/>
            <p:nvPr/>
          </p:nvSpPr>
          <p:spPr>
            <a:xfrm>
              <a:off x="1135465" y="941089"/>
              <a:ext cx="6933361" cy="2123658"/>
            </a:xfrm>
            <a:prstGeom prst="rect">
              <a:avLst/>
            </a:prstGeom>
            <a:solidFill>
              <a:schemeClr val="tx1"/>
            </a:solidFill>
          </p:spPr>
          <p:txBody>
            <a:bodyPr wrap="square" rtlCol="0">
              <a:spAutoFit/>
            </a:bodyPr>
            <a:lstStyle/>
            <a:p>
              <a:pPr algn="ctr"/>
              <a:r>
                <a:rPr lang="en-GB" sz="6600" b="1" dirty="0">
                  <a:solidFill>
                    <a:schemeClr val="bg1"/>
                  </a:solidFill>
                </a:rPr>
                <a:t>BACK TO EARTH</a:t>
              </a:r>
            </a:p>
            <a:p>
              <a:pPr algn="ctr"/>
              <a:r>
                <a:rPr lang="en-GB" sz="6600" b="1" dirty="0">
                  <a:solidFill>
                    <a:schemeClr val="bg1"/>
                  </a:solidFill>
                </a:rPr>
                <a:t>WITH A BUMP!</a:t>
              </a:r>
            </a:p>
          </p:txBody>
        </p:sp>
        <p:sp>
          <p:nvSpPr>
            <p:cNvPr id="19" name="Rectangle 18"/>
            <p:cNvSpPr/>
            <p:nvPr/>
          </p:nvSpPr>
          <p:spPr>
            <a:xfrm>
              <a:off x="1135465" y="3201968"/>
              <a:ext cx="3456633" cy="290743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rotWithShape="1">
            <a:blip r:embed="rId3">
              <a:extLst>
                <a:ext uri="{28A0092B-C50C-407E-A947-70E740481C1C}">
                  <a14:useLocalDpi xmlns:a14="http://schemas.microsoft.com/office/drawing/2010/main" val="0"/>
                </a:ext>
              </a:extLst>
            </a:blip>
            <a:srcRect r="12142" b="25470"/>
            <a:stretch/>
          </p:blipFill>
          <p:spPr>
            <a:xfrm>
              <a:off x="4797143" y="3201968"/>
              <a:ext cx="3271683" cy="2907430"/>
            </a:xfrm>
            <a:prstGeom prst="rect">
              <a:avLst/>
            </a:prstGeom>
          </p:spPr>
        </p:pic>
        <p:pic>
          <p:nvPicPr>
            <p:cNvPr id="21" name="Picture 20"/>
            <p:cNvPicPr>
              <a:picLocks noChangeAspect="1"/>
            </p:cNvPicPr>
            <p:nvPr/>
          </p:nvPicPr>
          <p:blipFill rotWithShape="1">
            <a:blip r:embed="rId4" cstate="print">
              <a:extLst>
                <a:ext uri="{28A0092B-C50C-407E-A947-70E740481C1C}">
                  <a14:useLocalDpi xmlns:a14="http://schemas.microsoft.com/office/drawing/2010/main" val="0"/>
                </a:ext>
              </a:extLst>
            </a:blip>
            <a:srcRect t="40293" r="45265"/>
            <a:stretch/>
          </p:blipFill>
          <p:spPr>
            <a:xfrm>
              <a:off x="3871389" y="3201968"/>
              <a:ext cx="720708" cy="644456"/>
            </a:xfrm>
            <a:prstGeom prst="rect">
              <a:avLst/>
            </a:prstGeom>
          </p:spPr>
        </p:pic>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81787" r="-3133" b="17866"/>
            <a:stretch/>
          </p:blipFill>
          <p:spPr>
            <a:xfrm>
              <a:off x="1135464" y="4330839"/>
              <a:ext cx="462224" cy="1778559"/>
            </a:xfrm>
            <a:prstGeom prst="rect">
              <a:avLst/>
            </a:prstGeom>
          </p:spPr>
        </p:pic>
        <p:pic>
          <p:nvPicPr>
            <p:cNvPr id="23" name="Picture 22"/>
            <p:cNvPicPr>
              <a:picLocks noChangeAspect="1"/>
            </p:cNvPicPr>
            <p:nvPr/>
          </p:nvPicPr>
          <p:blipFill rotWithShape="1">
            <a:blip r:embed="rId6" cstate="print">
              <a:extLst>
                <a:ext uri="{28A0092B-C50C-407E-A947-70E740481C1C}">
                  <a14:useLocalDpi xmlns:a14="http://schemas.microsoft.com/office/drawing/2010/main" val="0"/>
                </a:ext>
              </a:extLst>
            </a:blip>
            <a:srcRect b="15246"/>
            <a:stretch/>
          </p:blipFill>
          <p:spPr>
            <a:xfrm>
              <a:off x="1260146" y="3306744"/>
              <a:ext cx="3207270" cy="2802654"/>
            </a:xfrm>
            <a:prstGeom prst="rect">
              <a:avLst/>
            </a:prstGeom>
          </p:spPr>
        </p:pic>
      </p:grpSp>
      <p:grpSp>
        <p:nvGrpSpPr>
          <p:cNvPr id="35" name="Group 34"/>
          <p:cNvGrpSpPr/>
          <p:nvPr/>
        </p:nvGrpSpPr>
        <p:grpSpPr>
          <a:xfrm>
            <a:off x="827363" y="749968"/>
            <a:ext cx="7488170" cy="10575131"/>
            <a:chOff x="828466" y="751527"/>
            <a:chExt cx="7487067" cy="10573573"/>
          </a:xfrm>
        </p:grpSpPr>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7" name="Rectangle 36"/>
            <p:cNvSpPr/>
            <p:nvPr/>
          </p:nvSpPr>
          <p:spPr>
            <a:xfrm>
              <a:off x="4612193" y="1766878"/>
              <a:ext cx="3456633" cy="4342520"/>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1135465" y="941089"/>
              <a:ext cx="6933361" cy="523220"/>
            </a:xfrm>
            <a:prstGeom prst="rect">
              <a:avLst/>
            </a:prstGeom>
            <a:solidFill>
              <a:schemeClr val="tx1"/>
            </a:solidFill>
          </p:spPr>
          <p:txBody>
            <a:bodyPr wrap="square" rtlCol="0">
              <a:spAutoFit/>
            </a:bodyPr>
            <a:lstStyle/>
            <a:p>
              <a:pPr algn="ctr"/>
              <a:r>
                <a:rPr lang="en-GB" sz="2800" b="1" dirty="0">
                  <a:solidFill>
                    <a:schemeClr val="bg1"/>
                  </a:solidFill>
                </a:rPr>
                <a:t>ROMAN COIN SURPRISE FOR MRS SHIP</a:t>
              </a:r>
            </a:p>
          </p:txBody>
        </p:sp>
        <p:pic>
          <p:nvPicPr>
            <p:cNvPr id="39" name="Picture 38"/>
            <p:cNvPicPr>
              <a:picLocks noChangeAspect="1"/>
            </p:cNvPicPr>
            <p:nvPr/>
          </p:nvPicPr>
          <p:blipFill rotWithShape="1">
            <a:blip r:embed="rId3">
              <a:extLst>
                <a:ext uri="{28A0092B-C50C-407E-A947-70E740481C1C}">
                  <a14:useLocalDpi xmlns:a14="http://schemas.microsoft.com/office/drawing/2010/main" val="0"/>
                </a:ext>
              </a:extLst>
            </a:blip>
            <a:srcRect t="-1" r="20780" b="50725"/>
            <a:stretch/>
          </p:blipFill>
          <p:spPr>
            <a:xfrm>
              <a:off x="1135465" y="1766878"/>
              <a:ext cx="3271683" cy="2131882"/>
            </a:xfrm>
            <a:prstGeom prst="rect">
              <a:avLst/>
            </a:prstGeom>
          </p:spPr>
        </p:pic>
        <p:pic>
          <p:nvPicPr>
            <p:cNvPr id="40" name="Picture 39"/>
            <p:cNvPicPr>
              <a:picLocks noChangeAspect="1"/>
            </p:cNvPicPr>
            <p:nvPr/>
          </p:nvPicPr>
          <p:blipFill rotWithShape="1">
            <a:blip r:embed="rId7" cstate="print">
              <a:extLst>
                <a:ext uri="{28A0092B-C50C-407E-A947-70E740481C1C}">
                  <a14:useLocalDpi xmlns:a14="http://schemas.microsoft.com/office/drawing/2010/main" val="0"/>
                </a:ext>
              </a:extLst>
            </a:blip>
            <a:srcRect l="3119" r="4306"/>
            <a:stretch/>
          </p:blipFill>
          <p:spPr>
            <a:xfrm>
              <a:off x="4612193" y="2348863"/>
              <a:ext cx="3456633" cy="3759718"/>
            </a:xfrm>
            <a:prstGeom prst="rect">
              <a:avLst/>
            </a:prstGeom>
          </p:spPr>
        </p:pic>
        <p:pic>
          <p:nvPicPr>
            <p:cNvPr id="41" name="Picture 40"/>
            <p:cNvPicPr>
              <a:picLocks noChangeAspect="1"/>
            </p:cNvPicPr>
            <p:nvPr/>
          </p:nvPicPr>
          <p:blipFill rotWithShape="1">
            <a:blip r:embed="rId3">
              <a:extLst>
                <a:ext uri="{28A0092B-C50C-407E-A947-70E740481C1C}">
                  <a14:useLocalDpi xmlns:a14="http://schemas.microsoft.com/office/drawing/2010/main" val="0"/>
                </a:ext>
              </a:extLst>
            </a:blip>
            <a:srcRect t="4958" r="20780" b="50958"/>
            <a:stretch/>
          </p:blipFill>
          <p:spPr>
            <a:xfrm>
              <a:off x="1135465" y="4201329"/>
              <a:ext cx="3271683" cy="1907252"/>
            </a:xfrm>
            <a:prstGeom prst="rect">
              <a:avLst/>
            </a:prstGeom>
          </p:spPr>
        </p:pic>
      </p:grpSp>
      <p:grpSp>
        <p:nvGrpSpPr>
          <p:cNvPr id="24" name="NEXT 3"/>
          <p:cNvGrpSpPr/>
          <p:nvPr/>
        </p:nvGrpSpPr>
        <p:grpSpPr>
          <a:xfrm>
            <a:off x="7347098" y="5626894"/>
            <a:ext cx="1214604" cy="618908"/>
            <a:chOff x="6721813" y="1400783"/>
            <a:chExt cx="1621274" cy="618908"/>
          </a:xfrm>
        </p:grpSpPr>
        <p:sp>
          <p:nvSpPr>
            <p:cNvPr id="25" name="Rounded Rectangle 24">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6" name="Rounded Rectangle 25">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7" name="Rectangle 26">
            <a:hlinkClick r:id="rId8"/>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88087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750"/>
                            </p:stCondLst>
                            <p:childTnLst>
                              <p:par>
                                <p:cTn id="9" presetID="2" presetClass="exit" presetSubtype="4" accel="20000" decel="80000" fill="hold" nodeType="afterEffect">
                                  <p:stCondLst>
                                    <p:cond delay="0"/>
                                  </p:stCondLst>
                                  <p:childTnLst>
                                    <p:anim calcmode="lin" valueType="num">
                                      <p:cBhvr additive="base">
                                        <p:cTn id="10" dur="750"/>
                                        <p:tgtEl>
                                          <p:spTgt spid="35"/>
                                        </p:tgtEl>
                                        <p:attrNameLst>
                                          <p:attrName>ppt_x</p:attrName>
                                        </p:attrNameLst>
                                      </p:cBhvr>
                                      <p:tavLst>
                                        <p:tav tm="0">
                                          <p:val>
                                            <p:strVal val="ppt_x"/>
                                          </p:val>
                                        </p:tav>
                                        <p:tav tm="100000">
                                          <p:val>
                                            <p:strVal val="ppt_x"/>
                                          </p:val>
                                        </p:tav>
                                      </p:tavLst>
                                    </p:anim>
                                    <p:anim calcmode="lin" valueType="num">
                                      <p:cBhvr additive="base">
                                        <p:cTn id="11" dur="750"/>
                                        <p:tgtEl>
                                          <p:spTgt spid="35"/>
                                        </p:tgtEl>
                                        <p:attrNameLst>
                                          <p:attrName>ppt_y</p:attrName>
                                        </p:attrNameLst>
                                      </p:cBhvr>
                                      <p:tavLst>
                                        <p:tav tm="0">
                                          <p:val>
                                            <p:strVal val="ppt_y"/>
                                          </p:val>
                                        </p:tav>
                                        <p:tav tm="100000">
                                          <p:val>
                                            <p:strVal val="1+ppt_h/2"/>
                                          </p:val>
                                        </p:tav>
                                      </p:tavLst>
                                    </p:anim>
                                    <p:set>
                                      <p:cBhvr>
                                        <p:cTn id="12" dur="1" fill="hold">
                                          <p:stCondLst>
                                            <p:cond delay="749"/>
                                          </p:stCondLst>
                                        </p:cTn>
                                        <p:tgtEl>
                                          <p:spTgt spid="35"/>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9"/>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818419" y="751526"/>
            <a:ext cx="7487067" cy="10573573"/>
            <a:chOff x="828466" y="751527"/>
            <a:chExt cx="7487067" cy="10573573"/>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5" name="Rectangle 14"/>
            <p:cNvSpPr/>
            <p:nvPr/>
          </p:nvSpPr>
          <p:spPr>
            <a:xfrm>
              <a:off x="4612193" y="1766878"/>
              <a:ext cx="3456633" cy="434252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b="1493"/>
            <a:stretch/>
          </p:blipFill>
          <p:spPr>
            <a:xfrm>
              <a:off x="4788964" y="1909187"/>
              <a:ext cx="3103090" cy="4200210"/>
            </a:xfrm>
            <a:prstGeom prst="rect">
              <a:avLst/>
            </a:prstGeom>
          </p:spPr>
        </p:pic>
        <p:sp>
          <p:nvSpPr>
            <p:cNvPr id="17" name="TextBox 16"/>
            <p:cNvSpPr txBox="1"/>
            <p:nvPr/>
          </p:nvSpPr>
          <p:spPr>
            <a:xfrm>
              <a:off x="1135465" y="941089"/>
              <a:ext cx="6933361" cy="1323439"/>
            </a:xfrm>
            <a:prstGeom prst="rect">
              <a:avLst/>
            </a:prstGeom>
            <a:noFill/>
          </p:spPr>
          <p:txBody>
            <a:bodyPr wrap="square" rtlCol="0">
              <a:spAutoFit/>
            </a:bodyPr>
            <a:lstStyle/>
            <a:p>
              <a:r>
                <a:rPr lang="en-GB" sz="4000" b="1" dirty="0"/>
                <a:t>LUCKY LOTTERY WINNERS… WIN AGAIN!</a:t>
              </a:r>
            </a:p>
          </p:txBody>
        </p:sp>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r="12142" b="5776"/>
            <a:stretch/>
          </p:blipFill>
          <p:spPr>
            <a:xfrm>
              <a:off x="1135465" y="2433668"/>
              <a:ext cx="3271683" cy="3675729"/>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81659" y="3038184"/>
              <a:ext cx="2931878" cy="3071213"/>
            </a:xfrm>
            <a:prstGeom prst="rect">
              <a:avLst/>
            </a:prstGeom>
          </p:spPr>
        </p:pic>
      </p:grpSp>
      <p:grpSp>
        <p:nvGrpSpPr>
          <p:cNvPr id="31" name="Group 30"/>
          <p:cNvGrpSpPr/>
          <p:nvPr/>
        </p:nvGrpSpPr>
        <p:grpSpPr>
          <a:xfrm>
            <a:off x="827363" y="751526"/>
            <a:ext cx="7487068" cy="10573574"/>
            <a:chOff x="828466" y="751527"/>
            <a:chExt cx="7487067" cy="10573573"/>
          </a:xfrm>
        </p:grpSpPr>
        <p:pic>
          <p:nvPicPr>
            <p:cNvPr id="32" name="Picture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3" name="TextBox 32"/>
            <p:cNvSpPr txBox="1"/>
            <p:nvPr/>
          </p:nvSpPr>
          <p:spPr>
            <a:xfrm>
              <a:off x="1135465" y="941089"/>
              <a:ext cx="6933361" cy="2123658"/>
            </a:xfrm>
            <a:prstGeom prst="rect">
              <a:avLst/>
            </a:prstGeom>
            <a:solidFill>
              <a:schemeClr val="tx1"/>
            </a:solidFill>
          </p:spPr>
          <p:txBody>
            <a:bodyPr wrap="square" rtlCol="0">
              <a:spAutoFit/>
            </a:bodyPr>
            <a:lstStyle/>
            <a:p>
              <a:pPr algn="ctr"/>
              <a:r>
                <a:rPr lang="en-GB" sz="6600" b="1" dirty="0">
                  <a:solidFill>
                    <a:schemeClr val="bg1"/>
                  </a:solidFill>
                </a:rPr>
                <a:t>BACK TO EARTH</a:t>
              </a:r>
            </a:p>
            <a:p>
              <a:pPr algn="ctr"/>
              <a:r>
                <a:rPr lang="en-GB" sz="6600" b="1" dirty="0">
                  <a:solidFill>
                    <a:schemeClr val="bg1"/>
                  </a:solidFill>
                </a:rPr>
                <a:t>WITH A BUMP!</a:t>
              </a:r>
            </a:p>
          </p:txBody>
        </p:sp>
        <p:sp>
          <p:nvSpPr>
            <p:cNvPr id="34" name="Rectangle 33"/>
            <p:cNvSpPr/>
            <p:nvPr/>
          </p:nvSpPr>
          <p:spPr>
            <a:xfrm>
              <a:off x="1135465" y="3201968"/>
              <a:ext cx="3456633" cy="2907430"/>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5" name="Picture 34"/>
            <p:cNvPicPr>
              <a:picLocks noChangeAspect="1"/>
            </p:cNvPicPr>
            <p:nvPr/>
          </p:nvPicPr>
          <p:blipFill rotWithShape="1">
            <a:blip r:embed="rId4">
              <a:extLst>
                <a:ext uri="{28A0092B-C50C-407E-A947-70E740481C1C}">
                  <a14:useLocalDpi xmlns:a14="http://schemas.microsoft.com/office/drawing/2010/main" val="0"/>
                </a:ext>
              </a:extLst>
            </a:blip>
            <a:srcRect r="12142" b="25470"/>
            <a:stretch/>
          </p:blipFill>
          <p:spPr>
            <a:xfrm>
              <a:off x="4797143" y="3201968"/>
              <a:ext cx="3271683" cy="2907430"/>
            </a:xfrm>
            <a:prstGeom prst="rect">
              <a:avLst/>
            </a:prstGeom>
          </p:spPr>
        </p:pic>
        <p:pic>
          <p:nvPicPr>
            <p:cNvPr id="36" name="Picture 35"/>
            <p:cNvPicPr>
              <a:picLocks noChangeAspect="1"/>
            </p:cNvPicPr>
            <p:nvPr/>
          </p:nvPicPr>
          <p:blipFill rotWithShape="1">
            <a:blip r:embed="rId6" cstate="print">
              <a:extLst>
                <a:ext uri="{28A0092B-C50C-407E-A947-70E740481C1C}">
                  <a14:useLocalDpi xmlns:a14="http://schemas.microsoft.com/office/drawing/2010/main" val="0"/>
                </a:ext>
              </a:extLst>
            </a:blip>
            <a:srcRect t="40293" r="45265"/>
            <a:stretch/>
          </p:blipFill>
          <p:spPr>
            <a:xfrm>
              <a:off x="3871389" y="3201968"/>
              <a:ext cx="720708" cy="644456"/>
            </a:xfrm>
            <a:prstGeom prst="rect">
              <a:avLst/>
            </a:prstGeom>
          </p:spPr>
        </p:pic>
        <p:pic>
          <p:nvPicPr>
            <p:cNvPr id="37" name="Picture 36"/>
            <p:cNvPicPr>
              <a:picLocks noChangeAspect="1"/>
            </p:cNvPicPr>
            <p:nvPr/>
          </p:nvPicPr>
          <p:blipFill rotWithShape="1">
            <a:blip r:embed="rId7" cstate="print">
              <a:extLst>
                <a:ext uri="{28A0092B-C50C-407E-A947-70E740481C1C}">
                  <a14:useLocalDpi xmlns:a14="http://schemas.microsoft.com/office/drawing/2010/main" val="0"/>
                </a:ext>
              </a:extLst>
            </a:blip>
            <a:srcRect l="81787" r="-3133" b="17866"/>
            <a:stretch/>
          </p:blipFill>
          <p:spPr>
            <a:xfrm>
              <a:off x="1135464" y="4330839"/>
              <a:ext cx="462224" cy="1778559"/>
            </a:xfrm>
            <a:prstGeom prst="rect">
              <a:avLst/>
            </a:prstGeom>
          </p:spPr>
        </p:pic>
        <p:pic>
          <p:nvPicPr>
            <p:cNvPr id="38" name="Picture 37"/>
            <p:cNvPicPr>
              <a:picLocks noChangeAspect="1"/>
            </p:cNvPicPr>
            <p:nvPr/>
          </p:nvPicPr>
          <p:blipFill rotWithShape="1">
            <a:blip r:embed="rId8" cstate="print">
              <a:extLst>
                <a:ext uri="{28A0092B-C50C-407E-A947-70E740481C1C}">
                  <a14:useLocalDpi xmlns:a14="http://schemas.microsoft.com/office/drawing/2010/main" val="0"/>
                </a:ext>
              </a:extLst>
            </a:blip>
            <a:srcRect b="15246"/>
            <a:stretch/>
          </p:blipFill>
          <p:spPr>
            <a:xfrm>
              <a:off x="1260146" y="3306744"/>
              <a:ext cx="3207270" cy="2802654"/>
            </a:xfrm>
            <a:prstGeom prst="rect">
              <a:avLst/>
            </a:prstGeom>
          </p:spPr>
        </p:pic>
      </p:grpSp>
      <p:grpSp>
        <p:nvGrpSpPr>
          <p:cNvPr id="20" name="NEXT 3"/>
          <p:cNvGrpSpPr/>
          <p:nvPr/>
        </p:nvGrpSpPr>
        <p:grpSpPr>
          <a:xfrm>
            <a:off x="7347098" y="5626894"/>
            <a:ext cx="1214604" cy="618908"/>
            <a:chOff x="6721813" y="1400783"/>
            <a:chExt cx="1621274" cy="618908"/>
          </a:xfrm>
        </p:grpSpPr>
        <p:sp>
          <p:nvSpPr>
            <p:cNvPr id="21" name="Rounded Rectangle 2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Rectangle 22">
            <a:hlinkClick r:id="rId9"/>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0426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750"/>
                            </p:stCondLst>
                            <p:childTnLst>
                              <p:par>
                                <p:cTn id="9" presetID="2" presetClass="exit" presetSubtype="4" accel="20000" decel="80000" fill="hold" nodeType="afterEffect">
                                  <p:stCondLst>
                                    <p:cond delay="0"/>
                                  </p:stCondLst>
                                  <p:childTnLst>
                                    <p:anim calcmode="lin" valueType="num">
                                      <p:cBhvr additive="base">
                                        <p:cTn id="10" dur="750"/>
                                        <p:tgtEl>
                                          <p:spTgt spid="31"/>
                                        </p:tgtEl>
                                        <p:attrNameLst>
                                          <p:attrName>ppt_x</p:attrName>
                                        </p:attrNameLst>
                                      </p:cBhvr>
                                      <p:tavLst>
                                        <p:tav tm="0">
                                          <p:val>
                                            <p:strVal val="ppt_x"/>
                                          </p:val>
                                        </p:tav>
                                        <p:tav tm="100000">
                                          <p:val>
                                            <p:strVal val="ppt_x"/>
                                          </p:val>
                                        </p:tav>
                                      </p:tavLst>
                                    </p:anim>
                                    <p:anim calcmode="lin" valueType="num">
                                      <p:cBhvr additive="base">
                                        <p:cTn id="11" dur="750"/>
                                        <p:tgtEl>
                                          <p:spTgt spid="31"/>
                                        </p:tgtEl>
                                        <p:attrNameLst>
                                          <p:attrName>ppt_y</p:attrName>
                                        </p:attrNameLst>
                                      </p:cBhvr>
                                      <p:tavLst>
                                        <p:tav tm="0">
                                          <p:val>
                                            <p:strVal val="ppt_y"/>
                                          </p:val>
                                        </p:tav>
                                        <p:tav tm="100000">
                                          <p:val>
                                            <p:strVal val="1+ppt_h/2"/>
                                          </p:val>
                                        </p:tav>
                                      </p:tavLst>
                                    </p:anim>
                                    <p:set>
                                      <p:cBhvr>
                                        <p:cTn id="12" dur="1" fill="hold">
                                          <p:stCondLst>
                                            <p:cond delay="749"/>
                                          </p:stCondLst>
                                        </p:cTn>
                                        <p:tgtEl>
                                          <p:spTgt spid="31"/>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9"/>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787171" y="761574"/>
            <a:ext cx="7487067" cy="10573573"/>
            <a:chOff x="828466" y="751527"/>
            <a:chExt cx="7487067" cy="10573573"/>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2" name="Rectangle 11"/>
            <p:cNvSpPr/>
            <p:nvPr/>
          </p:nvSpPr>
          <p:spPr>
            <a:xfrm>
              <a:off x="4612193" y="2146314"/>
              <a:ext cx="3456633" cy="109930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1135465" y="941089"/>
              <a:ext cx="6933361" cy="1015663"/>
            </a:xfrm>
            <a:prstGeom prst="rect">
              <a:avLst/>
            </a:prstGeom>
            <a:solidFill>
              <a:schemeClr val="tx1"/>
            </a:solidFill>
          </p:spPr>
          <p:txBody>
            <a:bodyPr wrap="square" rtlCol="0">
              <a:spAutoFit/>
            </a:bodyPr>
            <a:lstStyle/>
            <a:p>
              <a:pPr algn="ctr"/>
              <a:r>
                <a:rPr lang="en-GB" sz="6000" b="1" dirty="0">
                  <a:solidFill>
                    <a:schemeClr val="bg1"/>
                  </a:solidFill>
                </a:rPr>
                <a:t>BAGGINS IS BACK!</a:t>
              </a:r>
            </a:p>
          </p:txBody>
        </p:sp>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t="18461" r="7175" b="12988"/>
            <a:stretch/>
          </p:blipFill>
          <p:spPr>
            <a:xfrm>
              <a:off x="4612193" y="3435180"/>
              <a:ext cx="3456633" cy="2674217"/>
            </a:xfrm>
            <a:prstGeom prst="rect">
              <a:avLst/>
            </a:prstGeom>
          </p:spPr>
        </p:pic>
        <p:sp>
          <p:nvSpPr>
            <p:cNvPr id="15" name="Rectangle 14"/>
            <p:cNvSpPr/>
            <p:nvPr/>
          </p:nvSpPr>
          <p:spPr>
            <a:xfrm>
              <a:off x="1135465" y="2146314"/>
              <a:ext cx="3313181" cy="3963083"/>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r="20131"/>
            <a:stretch/>
          </p:blipFill>
          <p:spPr>
            <a:xfrm>
              <a:off x="1328069" y="2202276"/>
              <a:ext cx="3120577" cy="3907121"/>
            </a:xfrm>
            <a:prstGeom prst="rect">
              <a:avLst/>
            </a:prstGeom>
          </p:spPr>
        </p:pic>
      </p:grpSp>
      <p:grpSp>
        <p:nvGrpSpPr>
          <p:cNvPr id="29" name="Group 28"/>
          <p:cNvGrpSpPr/>
          <p:nvPr/>
        </p:nvGrpSpPr>
        <p:grpSpPr>
          <a:xfrm>
            <a:off x="790367" y="761573"/>
            <a:ext cx="7487067" cy="10573573"/>
            <a:chOff x="828466" y="751527"/>
            <a:chExt cx="7487067" cy="10573573"/>
          </a:xfrm>
        </p:grpSpPr>
        <p:pic>
          <p:nvPicPr>
            <p:cNvPr id="30" name="Picture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31" name="Rectangle 30"/>
            <p:cNvSpPr/>
            <p:nvPr/>
          </p:nvSpPr>
          <p:spPr>
            <a:xfrm>
              <a:off x="4612193" y="1766878"/>
              <a:ext cx="3456633" cy="4342520"/>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p:cNvPicPr>
              <a:picLocks noChangeAspect="1"/>
            </p:cNvPicPr>
            <p:nvPr/>
          </p:nvPicPr>
          <p:blipFill rotWithShape="1">
            <a:blip r:embed="rId5" cstate="print">
              <a:extLst>
                <a:ext uri="{28A0092B-C50C-407E-A947-70E740481C1C}">
                  <a14:useLocalDpi xmlns:a14="http://schemas.microsoft.com/office/drawing/2010/main" val="0"/>
                </a:ext>
              </a:extLst>
            </a:blip>
            <a:srcRect b="1493"/>
            <a:stretch/>
          </p:blipFill>
          <p:spPr>
            <a:xfrm>
              <a:off x="4788964" y="1909187"/>
              <a:ext cx="3103090" cy="4200210"/>
            </a:xfrm>
            <a:prstGeom prst="rect">
              <a:avLst/>
            </a:prstGeom>
          </p:spPr>
        </p:pic>
        <p:sp>
          <p:nvSpPr>
            <p:cNvPr id="33" name="TextBox 32"/>
            <p:cNvSpPr txBox="1"/>
            <p:nvPr/>
          </p:nvSpPr>
          <p:spPr>
            <a:xfrm>
              <a:off x="1135465" y="941089"/>
              <a:ext cx="6933361" cy="1323439"/>
            </a:xfrm>
            <a:prstGeom prst="rect">
              <a:avLst/>
            </a:prstGeom>
            <a:noFill/>
          </p:spPr>
          <p:txBody>
            <a:bodyPr wrap="square" rtlCol="0">
              <a:spAutoFit/>
            </a:bodyPr>
            <a:lstStyle/>
            <a:p>
              <a:r>
                <a:rPr lang="en-GB" sz="4000" b="1" dirty="0"/>
                <a:t>LUCKY LOTTERY WINNERS… WIN AGAIN!</a:t>
              </a:r>
            </a:p>
          </p:txBody>
        </p:sp>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r="12142" b="5776"/>
            <a:stretch/>
          </p:blipFill>
          <p:spPr>
            <a:xfrm>
              <a:off x="1135465" y="2433668"/>
              <a:ext cx="3271683" cy="3675729"/>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81659" y="3038184"/>
              <a:ext cx="2931878" cy="3071213"/>
            </a:xfrm>
            <a:prstGeom prst="rect">
              <a:avLst/>
            </a:prstGeom>
          </p:spPr>
        </p:pic>
      </p:grpSp>
      <p:grpSp>
        <p:nvGrpSpPr>
          <p:cNvPr id="20" name="NEXT 3"/>
          <p:cNvGrpSpPr/>
          <p:nvPr/>
        </p:nvGrpSpPr>
        <p:grpSpPr>
          <a:xfrm>
            <a:off x="7347098" y="5626894"/>
            <a:ext cx="1214604" cy="618908"/>
            <a:chOff x="6721813" y="1400783"/>
            <a:chExt cx="1621274" cy="618908"/>
          </a:xfrm>
        </p:grpSpPr>
        <p:sp>
          <p:nvSpPr>
            <p:cNvPr id="21" name="Rounded Rectangle 20">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9" name="Rectangle 18">
            <a:hlinkClick r:id="rId7"/>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21222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750"/>
                            </p:stCondLst>
                            <p:childTnLst>
                              <p:par>
                                <p:cTn id="9" presetID="2" presetClass="exit" presetSubtype="4" accel="20000" decel="80000" fill="hold" nodeType="afterEffect">
                                  <p:stCondLst>
                                    <p:cond delay="0"/>
                                  </p:stCondLst>
                                  <p:childTnLst>
                                    <p:anim calcmode="lin" valueType="num">
                                      <p:cBhvr additive="base">
                                        <p:cTn id="10" dur="750"/>
                                        <p:tgtEl>
                                          <p:spTgt spid="29"/>
                                        </p:tgtEl>
                                        <p:attrNameLst>
                                          <p:attrName>ppt_x</p:attrName>
                                        </p:attrNameLst>
                                      </p:cBhvr>
                                      <p:tavLst>
                                        <p:tav tm="0">
                                          <p:val>
                                            <p:strVal val="ppt_x"/>
                                          </p:val>
                                        </p:tav>
                                        <p:tav tm="100000">
                                          <p:val>
                                            <p:strVal val="ppt_x"/>
                                          </p:val>
                                        </p:tav>
                                      </p:tavLst>
                                    </p:anim>
                                    <p:anim calcmode="lin" valueType="num">
                                      <p:cBhvr additive="base">
                                        <p:cTn id="11" dur="750"/>
                                        <p:tgtEl>
                                          <p:spTgt spid="29"/>
                                        </p:tgtEl>
                                        <p:attrNameLst>
                                          <p:attrName>ppt_y</p:attrName>
                                        </p:attrNameLst>
                                      </p:cBhvr>
                                      <p:tavLst>
                                        <p:tav tm="0">
                                          <p:val>
                                            <p:strVal val="ppt_y"/>
                                          </p:val>
                                        </p:tav>
                                        <p:tav tm="100000">
                                          <p:val>
                                            <p:strVal val="1+ppt_h/2"/>
                                          </p:val>
                                        </p:tav>
                                      </p:tavLst>
                                    </p:anim>
                                    <p:set>
                                      <p:cBhvr>
                                        <p:cTn id="12" dur="1" fill="hold">
                                          <p:stCondLst>
                                            <p:cond delay="749"/>
                                          </p:stCondLst>
                                        </p:cTn>
                                        <p:tgtEl>
                                          <p:spTgt spid="29"/>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9"/>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13" name="Title 1"/>
          <p:cNvSpPr>
            <a:spLocks noGrp="1"/>
          </p:cNvSpPr>
          <p:nvPr>
            <p:ph type="title"/>
          </p:nvPr>
        </p:nvSpPr>
        <p:spPr>
          <a:xfrm>
            <a:off x="1000897" y="911270"/>
            <a:ext cx="5115698" cy="756857"/>
          </a:xfrm>
          <a:prstGeom prst="roundRect">
            <a:avLst>
              <a:gd name="adj" fmla="val 0"/>
            </a:avLst>
          </a:prstGeom>
          <a:solidFill>
            <a:schemeClr val="tx1"/>
          </a:solidFill>
        </p:spPr>
        <p:txBody>
          <a:bodyPr/>
          <a:lstStyle/>
          <a:p>
            <a:pPr algn="ctr"/>
            <a:r>
              <a:rPr lang="en-GB" sz="3200" dirty="0">
                <a:solidFill>
                  <a:schemeClr val="bg1"/>
                </a:solidFill>
              </a:rPr>
              <a:t>Introductory Paragraph</a:t>
            </a:r>
          </a:p>
        </p:txBody>
      </p:sp>
      <p:sp>
        <p:nvSpPr>
          <p:cNvPr id="15" name="Title 1"/>
          <p:cNvSpPr txBox="1">
            <a:spLocks/>
          </p:cNvSpPr>
          <p:nvPr/>
        </p:nvSpPr>
        <p:spPr>
          <a:xfrm>
            <a:off x="1000897" y="1750319"/>
            <a:ext cx="7117491" cy="865902"/>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A newspaper report begins with an introductory paragraph that includes the </a:t>
            </a:r>
            <a:r>
              <a:rPr lang="en-GB" sz="1800" dirty="0">
                <a:solidFill>
                  <a:schemeClr val="tx1"/>
                </a:solidFill>
              </a:rPr>
              <a:t>five </a:t>
            </a:r>
            <a:r>
              <a:rPr lang="en-GB" sz="1800" dirty="0" err="1">
                <a:solidFill>
                  <a:schemeClr val="tx1"/>
                </a:solidFill>
              </a:rPr>
              <a:t>Ws</a:t>
            </a:r>
            <a:r>
              <a:rPr lang="en-GB" sz="1800" b="0" dirty="0">
                <a:solidFill>
                  <a:schemeClr val="tx1"/>
                </a:solidFill>
              </a:rPr>
              <a:t>.</a:t>
            </a:r>
          </a:p>
        </p:txBody>
      </p:sp>
      <p:sp>
        <p:nvSpPr>
          <p:cNvPr id="16" name="Title 1"/>
          <p:cNvSpPr txBox="1">
            <a:spLocks/>
          </p:cNvSpPr>
          <p:nvPr/>
        </p:nvSpPr>
        <p:spPr>
          <a:xfrm>
            <a:off x="1683388" y="2901169"/>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What </a:t>
            </a:r>
            <a:br>
              <a:rPr lang="en-GB" sz="1800" dirty="0">
                <a:solidFill>
                  <a:schemeClr val="bg1"/>
                </a:solidFill>
              </a:rPr>
            </a:br>
            <a:r>
              <a:rPr lang="en-GB" sz="1800" b="0" dirty="0">
                <a:solidFill>
                  <a:schemeClr val="bg1"/>
                </a:solidFill>
              </a:rPr>
              <a:t>happened?</a:t>
            </a:r>
          </a:p>
        </p:txBody>
      </p:sp>
      <p:sp>
        <p:nvSpPr>
          <p:cNvPr id="17" name="Title 1"/>
          <p:cNvSpPr txBox="1">
            <a:spLocks/>
          </p:cNvSpPr>
          <p:nvPr/>
        </p:nvSpPr>
        <p:spPr>
          <a:xfrm>
            <a:off x="3666606" y="2901169"/>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When </a:t>
            </a:r>
            <a:r>
              <a:rPr lang="en-GB" sz="1800" b="0" dirty="0">
                <a:solidFill>
                  <a:schemeClr val="bg1"/>
                </a:solidFill>
              </a:rPr>
              <a:t>did </a:t>
            </a:r>
            <a:br>
              <a:rPr lang="en-GB" sz="1800" b="0" dirty="0">
                <a:solidFill>
                  <a:schemeClr val="bg1"/>
                </a:solidFill>
              </a:rPr>
            </a:br>
            <a:r>
              <a:rPr lang="en-GB" sz="1800" b="0" dirty="0">
                <a:solidFill>
                  <a:schemeClr val="bg1"/>
                </a:solidFill>
              </a:rPr>
              <a:t>it happen?</a:t>
            </a:r>
          </a:p>
        </p:txBody>
      </p:sp>
      <p:sp>
        <p:nvSpPr>
          <p:cNvPr id="18" name="Title 1"/>
          <p:cNvSpPr txBox="1">
            <a:spLocks/>
          </p:cNvSpPr>
          <p:nvPr/>
        </p:nvSpPr>
        <p:spPr>
          <a:xfrm>
            <a:off x="5649824" y="2901169"/>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Where </a:t>
            </a:r>
            <a:r>
              <a:rPr lang="en-GB" sz="1800" b="0" dirty="0">
                <a:solidFill>
                  <a:schemeClr val="bg1"/>
                </a:solidFill>
              </a:rPr>
              <a:t>did </a:t>
            </a:r>
            <a:br>
              <a:rPr lang="en-GB" sz="1800" b="0" dirty="0">
                <a:solidFill>
                  <a:schemeClr val="bg1"/>
                </a:solidFill>
              </a:rPr>
            </a:br>
            <a:r>
              <a:rPr lang="en-GB" sz="1800" b="0" dirty="0">
                <a:solidFill>
                  <a:schemeClr val="bg1"/>
                </a:solidFill>
              </a:rPr>
              <a:t>it happen?</a:t>
            </a:r>
          </a:p>
        </p:txBody>
      </p:sp>
      <p:sp>
        <p:nvSpPr>
          <p:cNvPr id="19" name="Title 1"/>
          <p:cNvSpPr txBox="1">
            <a:spLocks/>
          </p:cNvSpPr>
          <p:nvPr/>
        </p:nvSpPr>
        <p:spPr>
          <a:xfrm>
            <a:off x="2675874" y="4010537"/>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Who </a:t>
            </a:r>
            <a:r>
              <a:rPr lang="en-GB" sz="1800" b="0" dirty="0">
                <a:solidFill>
                  <a:schemeClr val="bg1"/>
                </a:solidFill>
              </a:rPr>
              <a:t>was involved?</a:t>
            </a:r>
          </a:p>
        </p:txBody>
      </p:sp>
      <p:sp>
        <p:nvSpPr>
          <p:cNvPr id="20" name="Title 1"/>
          <p:cNvSpPr txBox="1">
            <a:spLocks/>
          </p:cNvSpPr>
          <p:nvPr/>
        </p:nvSpPr>
        <p:spPr>
          <a:xfrm>
            <a:off x="4659092" y="4010537"/>
            <a:ext cx="1810786" cy="797384"/>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1800" dirty="0">
                <a:solidFill>
                  <a:schemeClr val="bg1"/>
                </a:solidFill>
              </a:rPr>
              <a:t>Why </a:t>
            </a:r>
            <a:r>
              <a:rPr lang="en-GB" sz="1800" b="0" dirty="0">
                <a:solidFill>
                  <a:schemeClr val="bg1"/>
                </a:solidFill>
              </a:rPr>
              <a:t>did </a:t>
            </a:r>
            <a:br>
              <a:rPr lang="en-GB" sz="1800" b="0" dirty="0">
                <a:solidFill>
                  <a:schemeClr val="bg1"/>
                </a:solidFill>
              </a:rPr>
            </a:br>
            <a:r>
              <a:rPr lang="en-GB" sz="1800" b="0" dirty="0">
                <a:solidFill>
                  <a:schemeClr val="bg1"/>
                </a:solidFill>
              </a:rPr>
              <a:t>it happen?</a:t>
            </a:r>
          </a:p>
        </p:txBody>
      </p:sp>
      <p:grpSp>
        <p:nvGrpSpPr>
          <p:cNvPr id="33" name="NEXT 1"/>
          <p:cNvGrpSpPr/>
          <p:nvPr/>
        </p:nvGrpSpPr>
        <p:grpSpPr>
          <a:xfrm>
            <a:off x="3964697" y="2698413"/>
            <a:ext cx="1214604" cy="618908"/>
            <a:chOff x="6721813" y="1400783"/>
            <a:chExt cx="1621274" cy="618908"/>
          </a:xfrm>
        </p:grpSpPr>
        <p:sp>
          <p:nvSpPr>
            <p:cNvPr id="34" name="Rounded Rectangle 3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5" name="Rounded Rectangle 3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6" name="NEXT 2"/>
          <p:cNvGrpSpPr/>
          <p:nvPr/>
        </p:nvGrpSpPr>
        <p:grpSpPr>
          <a:xfrm>
            <a:off x="1981479" y="3790321"/>
            <a:ext cx="1214604" cy="618908"/>
            <a:chOff x="6721813" y="1400783"/>
            <a:chExt cx="1621274" cy="618908"/>
          </a:xfrm>
        </p:grpSpPr>
        <p:sp>
          <p:nvSpPr>
            <p:cNvPr id="37" name="Rounded Rectangle 3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8" name="Rounded Rectangle 3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9" name="NEXT 3"/>
          <p:cNvGrpSpPr/>
          <p:nvPr/>
        </p:nvGrpSpPr>
        <p:grpSpPr>
          <a:xfrm>
            <a:off x="3985345" y="3790321"/>
            <a:ext cx="1214604" cy="618908"/>
            <a:chOff x="6721813" y="1400783"/>
            <a:chExt cx="1621274" cy="618908"/>
          </a:xfrm>
        </p:grpSpPr>
        <p:sp>
          <p:nvSpPr>
            <p:cNvPr id="40" name="Rounded Rectangle 3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1" name="Rounded Rectangle 4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2" name="NEXT 4"/>
          <p:cNvGrpSpPr/>
          <p:nvPr/>
        </p:nvGrpSpPr>
        <p:grpSpPr>
          <a:xfrm>
            <a:off x="5947915" y="3790321"/>
            <a:ext cx="1214604" cy="618908"/>
            <a:chOff x="6721813" y="1400783"/>
            <a:chExt cx="1621274" cy="618908"/>
          </a:xfrm>
        </p:grpSpPr>
        <p:sp>
          <p:nvSpPr>
            <p:cNvPr id="43" name="Rounded Rectangle 4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NEXT 5"/>
          <p:cNvGrpSpPr/>
          <p:nvPr/>
        </p:nvGrpSpPr>
        <p:grpSpPr>
          <a:xfrm>
            <a:off x="2973965" y="4899689"/>
            <a:ext cx="1214604" cy="618908"/>
            <a:chOff x="6721813" y="1400783"/>
            <a:chExt cx="1621274" cy="618908"/>
          </a:xfrm>
        </p:grpSpPr>
        <p:sp>
          <p:nvSpPr>
            <p:cNvPr id="50" name="Rounded Rectangle 4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1" name="Rounded Rectangle 5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2" name="NEXT 6"/>
          <p:cNvGrpSpPr/>
          <p:nvPr/>
        </p:nvGrpSpPr>
        <p:grpSpPr>
          <a:xfrm>
            <a:off x="4957183" y="4899689"/>
            <a:ext cx="1214604" cy="618908"/>
            <a:chOff x="6721813" y="1400783"/>
            <a:chExt cx="1621274" cy="618908"/>
          </a:xfrm>
        </p:grpSpPr>
        <p:sp>
          <p:nvSpPr>
            <p:cNvPr id="53" name="Rounded Rectangle 5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4" name="Rounded Rectangle 5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8" name="Rectangle 27">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86995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grpId="0" nodeType="afterEffect">
                                  <p:stCondLst>
                                    <p:cond delay="50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750"/>
                                        <p:tgtEl>
                                          <p:spTgt spid="15"/>
                                        </p:tgtEl>
                                      </p:cBhvr>
                                    </p:animEffect>
                                  </p:childTnLst>
                                </p:cTn>
                              </p:par>
                            </p:childTnLst>
                          </p:cTn>
                        </p:par>
                        <p:par>
                          <p:cTn id="12" fill="hold">
                            <p:stCondLst>
                              <p:cond delay="175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33"/>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nodeType="afterEffect">
                                  <p:stCondLst>
                                    <p:cond delay="0"/>
                                  </p:stCondLst>
                                  <p:childTnLst>
                                    <p:animEffect transition="out" filter="fade">
                                      <p:cBhvr>
                                        <p:cTn id="20" dur="500"/>
                                        <p:tgtEl>
                                          <p:spTgt spid="33"/>
                                        </p:tgtEl>
                                      </p:cBhvr>
                                    </p:animEffect>
                                    <p:set>
                                      <p:cBhvr>
                                        <p:cTn id="21" dur="1" fill="hold">
                                          <p:stCondLst>
                                            <p:cond delay="499"/>
                                          </p:stCondLst>
                                        </p:cTn>
                                        <p:tgtEl>
                                          <p:spTgt spid="33"/>
                                        </p:tgtEl>
                                        <p:attrNameLst>
                                          <p:attrName>style.visibility</p:attrName>
                                        </p:attrNameLst>
                                      </p:cBhvr>
                                      <p:to>
                                        <p:strVal val="hidden"/>
                                      </p:to>
                                    </p:se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nodeType="withEffect">
                                  <p:stCondLst>
                                    <p:cond delay="100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500"/>
                                        <p:tgtEl>
                                          <p:spTgt spid="36"/>
                                        </p:tgtEl>
                                      </p:cBhvr>
                                    </p:animEffect>
                                  </p:childTnLst>
                                </p:cTn>
                              </p:par>
                            </p:childTnLst>
                          </p:cTn>
                        </p:par>
                      </p:childTnLst>
                    </p:cTn>
                  </p:par>
                </p:childTnLst>
              </p:cTn>
              <p:nextCondLst>
                <p:cond evt="onClick" delay="0">
                  <p:tgtEl>
                    <p:spTgt spid="33"/>
                  </p:tgtEl>
                </p:cond>
              </p:nextCondLst>
            </p:seq>
            <p:seq concurrent="1" nextAc="seek">
              <p:cTn id="29" restart="whenNotActive" fill="hold" evtFilter="cancelBubble" nodeType="interactiveSeq">
                <p:stCondLst>
                  <p:cond evt="onClick" delay="0">
                    <p:tgtEl>
                      <p:spTgt spid="36"/>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nodeType="afterEffect">
                                  <p:stCondLst>
                                    <p:cond delay="0"/>
                                  </p:stCondLst>
                                  <p:childTnLst>
                                    <p:animEffect transition="out" filter="fade">
                                      <p:cBhvr>
                                        <p:cTn id="33" dur="500"/>
                                        <p:tgtEl>
                                          <p:spTgt spid="36"/>
                                        </p:tgtEl>
                                      </p:cBhvr>
                                    </p:animEffect>
                                    <p:set>
                                      <p:cBhvr>
                                        <p:cTn id="34" dur="1" fill="hold">
                                          <p:stCondLst>
                                            <p:cond delay="499"/>
                                          </p:stCondLst>
                                        </p:cTn>
                                        <p:tgtEl>
                                          <p:spTgt spid="36"/>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par>
                                <p:cTn id="39" presetID="10" presetClass="entr" presetSubtype="0" fill="hold" nodeType="withEffect">
                                  <p:stCondLst>
                                    <p:cond delay="100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childTnLst>
                    </p:cTn>
                  </p:par>
                </p:childTnLst>
              </p:cTn>
              <p:nextCondLst>
                <p:cond evt="onClick" delay="0">
                  <p:tgtEl>
                    <p:spTgt spid="36"/>
                  </p:tgtEl>
                </p:cond>
              </p:nextCondLst>
            </p:seq>
            <p:seq concurrent="1" nextAc="seek">
              <p:cTn id="42" restart="whenNotActive" fill="hold" evtFilter="cancelBubble" nodeType="interactiveSeq">
                <p:stCondLst>
                  <p:cond evt="onClick" delay="0">
                    <p:tgtEl>
                      <p:spTgt spid="39"/>
                    </p:tgtEl>
                  </p:cond>
                </p:stCondLst>
                <p:endSync evt="end" delay="0">
                  <p:rtn val="all"/>
                </p:endSync>
                <p:childTnLst>
                  <p:par>
                    <p:cTn id="43" fill="hold">
                      <p:stCondLst>
                        <p:cond delay="0"/>
                      </p:stCondLst>
                      <p:childTnLst>
                        <p:par>
                          <p:cTn id="44" fill="hold">
                            <p:stCondLst>
                              <p:cond delay="0"/>
                            </p:stCondLst>
                            <p:childTnLst>
                              <p:par>
                                <p:cTn id="45" presetID="10" presetClass="exit" presetSubtype="0" fill="hold" nodeType="afterEffect">
                                  <p:stCondLst>
                                    <p:cond delay="0"/>
                                  </p:stCondLst>
                                  <p:childTnLst>
                                    <p:animEffect transition="out" filter="fade">
                                      <p:cBhvr>
                                        <p:cTn id="46" dur="500"/>
                                        <p:tgtEl>
                                          <p:spTgt spid="39"/>
                                        </p:tgtEl>
                                      </p:cBhvr>
                                    </p:animEffect>
                                    <p:set>
                                      <p:cBhvr>
                                        <p:cTn id="47" dur="1" fill="hold">
                                          <p:stCondLst>
                                            <p:cond delay="499"/>
                                          </p:stCondLst>
                                        </p:cTn>
                                        <p:tgtEl>
                                          <p:spTgt spid="39"/>
                                        </p:tgtEl>
                                        <p:attrNameLst>
                                          <p:attrName>style.visibility</p:attrName>
                                        </p:attrNameLst>
                                      </p:cBhvr>
                                      <p:to>
                                        <p:strVal val="hidden"/>
                                      </p:to>
                                    </p:se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par>
                          <p:cTn id="52" fill="hold">
                            <p:stCondLst>
                              <p:cond delay="1000"/>
                            </p:stCondLst>
                            <p:childTnLst>
                              <p:par>
                                <p:cTn id="53" presetID="10" presetClass="entr" presetSubtype="0" fill="hold" nodeType="afterEffect">
                                  <p:stCondLst>
                                    <p:cond delay="100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500"/>
                                        <p:tgtEl>
                                          <p:spTgt spid="42"/>
                                        </p:tgtEl>
                                      </p:cBhvr>
                                    </p:animEffect>
                                  </p:childTnLst>
                                </p:cTn>
                              </p:par>
                            </p:childTnLst>
                          </p:cTn>
                        </p:par>
                      </p:childTnLst>
                    </p:cTn>
                  </p:par>
                </p:childTnLst>
              </p:cTn>
              <p:nextCondLst>
                <p:cond evt="onClick" delay="0">
                  <p:tgtEl>
                    <p:spTgt spid="39"/>
                  </p:tgtEl>
                </p:cond>
              </p:nextCondLst>
            </p:seq>
            <p:seq concurrent="1" nextAc="seek">
              <p:cTn id="56" restart="whenNotActive" fill="hold" evtFilter="cancelBubble" nodeType="interactiveSeq">
                <p:stCondLst>
                  <p:cond evt="onClick" delay="0">
                    <p:tgtEl>
                      <p:spTgt spid="42"/>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afterEffect">
                                  <p:stCondLst>
                                    <p:cond delay="0"/>
                                  </p:stCondLst>
                                  <p:childTnLst>
                                    <p:animEffect transition="out" filter="fade">
                                      <p:cBhvr>
                                        <p:cTn id="60" dur="500"/>
                                        <p:tgtEl>
                                          <p:spTgt spid="42"/>
                                        </p:tgtEl>
                                      </p:cBhvr>
                                    </p:animEffect>
                                    <p:set>
                                      <p:cBhvr>
                                        <p:cTn id="61" dur="1" fill="hold">
                                          <p:stCondLst>
                                            <p:cond delay="499"/>
                                          </p:stCondLst>
                                        </p:cTn>
                                        <p:tgtEl>
                                          <p:spTgt spid="42"/>
                                        </p:tgtEl>
                                        <p:attrNameLst>
                                          <p:attrName>style.visibility</p:attrName>
                                        </p:attrNameLst>
                                      </p:cBhvr>
                                      <p:to>
                                        <p:strVal val="hidden"/>
                                      </p:to>
                                    </p:se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par>
                                <p:cTn id="66" presetID="10" presetClass="entr" presetSubtype="0" fill="hold" nodeType="withEffect">
                                  <p:stCondLst>
                                    <p:cond delay="1000"/>
                                  </p:stCondLst>
                                  <p:childTnLst>
                                    <p:set>
                                      <p:cBhvr>
                                        <p:cTn id="67" dur="1" fill="hold">
                                          <p:stCondLst>
                                            <p:cond delay="0"/>
                                          </p:stCondLst>
                                        </p:cTn>
                                        <p:tgtEl>
                                          <p:spTgt spid="49"/>
                                        </p:tgtEl>
                                        <p:attrNameLst>
                                          <p:attrName>style.visibility</p:attrName>
                                        </p:attrNameLst>
                                      </p:cBhvr>
                                      <p:to>
                                        <p:strVal val="visible"/>
                                      </p:to>
                                    </p:set>
                                    <p:animEffect transition="in" filter="fade">
                                      <p:cBhvr>
                                        <p:cTn id="68" dur="500"/>
                                        <p:tgtEl>
                                          <p:spTgt spid="49"/>
                                        </p:tgtEl>
                                      </p:cBhvr>
                                    </p:animEffect>
                                  </p:childTnLst>
                                </p:cTn>
                              </p:par>
                            </p:childTnLst>
                          </p:cTn>
                        </p:par>
                      </p:childTnLst>
                    </p:cTn>
                  </p:par>
                </p:childTnLst>
              </p:cTn>
              <p:nextCondLst>
                <p:cond evt="onClick" delay="0">
                  <p:tgtEl>
                    <p:spTgt spid="42"/>
                  </p:tgtEl>
                </p:cond>
              </p:nextCondLst>
            </p:seq>
            <p:seq concurrent="1" nextAc="seek">
              <p:cTn id="69" restart="whenNotActive" fill="hold" evtFilter="cancelBubble" nodeType="interactiveSeq">
                <p:stCondLst>
                  <p:cond evt="onClick" delay="0">
                    <p:tgtEl>
                      <p:spTgt spid="49"/>
                    </p:tgtEl>
                  </p:cond>
                </p:stCondLst>
                <p:endSync evt="end" delay="0">
                  <p:rtn val="all"/>
                </p:endSync>
                <p:childTnLst>
                  <p:par>
                    <p:cTn id="70" fill="hold">
                      <p:stCondLst>
                        <p:cond delay="0"/>
                      </p:stCondLst>
                      <p:childTnLst>
                        <p:par>
                          <p:cTn id="71" fill="hold">
                            <p:stCondLst>
                              <p:cond delay="0"/>
                            </p:stCondLst>
                            <p:childTnLst>
                              <p:par>
                                <p:cTn id="72" presetID="10" presetClass="exit" presetSubtype="0" fill="hold" nodeType="afterEffect">
                                  <p:stCondLst>
                                    <p:cond delay="0"/>
                                  </p:stCondLst>
                                  <p:childTnLst>
                                    <p:animEffect transition="out" filter="fade">
                                      <p:cBhvr>
                                        <p:cTn id="73" dur="500"/>
                                        <p:tgtEl>
                                          <p:spTgt spid="49"/>
                                        </p:tgtEl>
                                      </p:cBhvr>
                                    </p:animEffect>
                                    <p:set>
                                      <p:cBhvr>
                                        <p:cTn id="74" dur="1" fill="hold">
                                          <p:stCondLst>
                                            <p:cond delay="499"/>
                                          </p:stCondLst>
                                        </p:cTn>
                                        <p:tgtEl>
                                          <p:spTgt spid="49"/>
                                        </p:tgtEl>
                                        <p:attrNameLst>
                                          <p:attrName>style.visibility</p:attrName>
                                        </p:attrNameLst>
                                      </p:cBhvr>
                                      <p:to>
                                        <p:strVal val="hidden"/>
                                      </p:to>
                                    </p:set>
                                  </p:childTnLst>
                                </p:cTn>
                              </p:par>
                            </p:childTnLst>
                          </p:cTn>
                        </p:par>
                        <p:par>
                          <p:cTn id="75" fill="hold">
                            <p:stCondLst>
                              <p:cond delay="500"/>
                            </p:stCondLst>
                            <p:childTnLst>
                              <p:par>
                                <p:cTn id="76" presetID="10" presetClass="entr" presetSubtype="0"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par>
                                <p:cTn id="79" presetID="10" presetClass="entr" presetSubtype="0" fill="hold" nodeType="withEffect">
                                  <p:stCondLst>
                                    <p:cond delay="100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500"/>
                                        <p:tgtEl>
                                          <p:spTgt spid="52"/>
                                        </p:tgtEl>
                                      </p:cBhvr>
                                    </p:animEffect>
                                  </p:childTnLst>
                                </p:cTn>
                              </p:par>
                            </p:childTnLst>
                          </p:cTn>
                        </p:par>
                      </p:childTnLst>
                    </p:cTn>
                  </p:par>
                </p:childTnLst>
              </p:cTn>
              <p:nextCondLst>
                <p:cond evt="onClick" delay="0">
                  <p:tgtEl>
                    <p:spTgt spid="49"/>
                  </p:tgtEl>
                </p:cond>
              </p:nextCondLst>
            </p:seq>
          </p:childTnLst>
        </p:cTn>
      </p:par>
    </p:tnLst>
    <p:bldLst>
      <p:bldP spid="13" grpId="0" animBg="1"/>
      <p:bldP spid="15" grpId="0" animBg="1"/>
      <p:bldP spid="16" grpId="0" animBg="1"/>
      <p:bldP spid="17" grpId="0" animBg="1"/>
      <p:bldP spid="18" grpId="0" animBg="1"/>
      <p:bldP spid="1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pic>
        <p:nvPicPr>
          <p:cNvPr id="37" name="Picture 3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01819" y="996462"/>
            <a:ext cx="6940360" cy="3716214"/>
          </a:xfrm>
          <a:prstGeom prst="rect">
            <a:avLst/>
          </a:prstGeom>
        </p:spPr>
      </p:pic>
      <p:sp>
        <p:nvSpPr>
          <p:cNvPr id="3" name="Rectangle 2"/>
          <p:cNvSpPr/>
          <p:nvPr/>
        </p:nvSpPr>
        <p:spPr>
          <a:xfrm>
            <a:off x="998070" y="2115671"/>
            <a:ext cx="3615765" cy="2492188"/>
          </a:xfrm>
          <a:prstGeom prst="rect">
            <a:avLst/>
          </a:prstGeom>
          <a:solidFill>
            <a:srgbClr val="F9F7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870056" y="5145177"/>
            <a:ext cx="5586534" cy="495108"/>
          </a:xfrm>
          <a:prstGeom prst="rect">
            <a:avLst/>
          </a:prstGeom>
          <a:solidFill>
            <a:srgbClr val="0093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latin typeface="Twinkl" pitchFamily="2" charset="0"/>
              </a:rPr>
              <a:t>Can you spot the </a:t>
            </a:r>
            <a:r>
              <a:rPr lang="en-GB" b="1" dirty="0">
                <a:solidFill>
                  <a:sysClr val="windowText" lastClr="000000"/>
                </a:solidFill>
                <a:latin typeface="Twinkl" pitchFamily="2" charset="0"/>
              </a:rPr>
              <a:t>five </a:t>
            </a:r>
            <a:r>
              <a:rPr lang="en-GB" b="1" dirty="0" err="1">
                <a:solidFill>
                  <a:sysClr val="windowText" lastClr="000000"/>
                </a:solidFill>
                <a:latin typeface="Twinkl" pitchFamily="2" charset="0"/>
              </a:rPr>
              <a:t>Ws</a:t>
            </a:r>
            <a:r>
              <a:rPr lang="en-GB" b="1" dirty="0">
                <a:solidFill>
                  <a:sysClr val="windowText" lastClr="000000"/>
                </a:solidFill>
                <a:latin typeface="Twinkl" pitchFamily="2" charset="0"/>
              </a:rPr>
              <a:t> </a:t>
            </a:r>
            <a:r>
              <a:rPr lang="en-GB" dirty="0">
                <a:solidFill>
                  <a:sysClr val="windowText" lastClr="000000"/>
                </a:solidFill>
                <a:latin typeface="Twinkl" pitchFamily="2" charset="0"/>
              </a:rPr>
              <a:t>in the start of this report?</a:t>
            </a:r>
          </a:p>
        </p:txBody>
      </p:sp>
      <p:grpSp>
        <p:nvGrpSpPr>
          <p:cNvPr id="5" name="NEXT 3"/>
          <p:cNvGrpSpPr/>
          <p:nvPr/>
        </p:nvGrpSpPr>
        <p:grpSpPr>
          <a:xfrm>
            <a:off x="7347098" y="5626894"/>
            <a:ext cx="1214604" cy="618908"/>
            <a:chOff x="6721813" y="1400783"/>
            <a:chExt cx="1621274" cy="618908"/>
          </a:xfrm>
        </p:grpSpPr>
        <p:sp>
          <p:nvSpPr>
            <p:cNvPr id="6" name="Rounded Rectangle 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 name="Rounded Rectangle 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8" name="Rectangle 7">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998070" y="2221832"/>
            <a:ext cx="3573929" cy="21111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300" b="1" dirty="0">
                <a:solidFill>
                  <a:schemeClr val="tx1"/>
                </a:solidFill>
              </a:rPr>
              <a:t>After a six month stay on the International Space Station (ISS), astronauts Tim Peake, Yuri </a:t>
            </a:r>
            <a:r>
              <a:rPr lang="en-GB" sz="1300" b="1" dirty="0" err="1">
                <a:solidFill>
                  <a:schemeClr val="tx1"/>
                </a:solidFill>
              </a:rPr>
              <a:t>Malenchenko</a:t>
            </a:r>
            <a:r>
              <a:rPr lang="en-GB" sz="1300" b="1" dirty="0">
                <a:solidFill>
                  <a:schemeClr val="tx1"/>
                </a:solidFill>
              </a:rPr>
              <a:t> and Timothy </a:t>
            </a:r>
            <a:r>
              <a:rPr lang="en-GB" sz="1300" b="1" dirty="0" err="1">
                <a:solidFill>
                  <a:schemeClr val="tx1"/>
                </a:solidFill>
              </a:rPr>
              <a:t>Kopra</a:t>
            </a:r>
            <a:r>
              <a:rPr lang="en-GB" sz="1300" b="1" dirty="0">
                <a:solidFill>
                  <a:schemeClr val="tx1"/>
                </a:solidFill>
              </a:rPr>
              <a:t> have finally returned home to Earth. </a:t>
            </a:r>
          </a:p>
          <a:p>
            <a:pPr algn="just"/>
            <a:endParaRPr lang="en-GB" sz="1300" b="1" dirty="0">
              <a:solidFill>
                <a:schemeClr val="tx1"/>
              </a:solidFill>
            </a:endParaRPr>
          </a:p>
          <a:p>
            <a:pPr algn="just"/>
            <a:r>
              <a:rPr lang="en-GB" sz="1300" dirty="0">
                <a:solidFill>
                  <a:schemeClr val="tx1"/>
                </a:solidFill>
              </a:rPr>
              <a:t>Last week, British astronaut Tim Peake returned home from an incredible six month stay aboard the ISS, alongside his crewmates Yuri </a:t>
            </a:r>
            <a:r>
              <a:rPr lang="en-GB" sz="1300" dirty="0" err="1">
                <a:solidFill>
                  <a:schemeClr val="tx1"/>
                </a:solidFill>
              </a:rPr>
              <a:t>Malenchenko</a:t>
            </a:r>
            <a:r>
              <a:rPr lang="en-GB" sz="1300" dirty="0">
                <a:solidFill>
                  <a:schemeClr val="tx1"/>
                </a:solidFill>
              </a:rPr>
              <a:t> and Timothy </a:t>
            </a:r>
            <a:r>
              <a:rPr lang="en-GB" sz="1300" dirty="0" err="1">
                <a:solidFill>
                  <a:schemeClr val="tx1"/>
                </a:solidFill>
              </a:rPr>
              <a:t>Kopra</a:t>
            </a:r>
            <a:r>
              <a:rPr lang="en-GB" sz="1300" dirty="0">
                <a:solidFill>
                  <a:schemeClr val="tx1"/>
                </a:solidFill>
              </a:rPr>
              <a:t>. He is the first British astronaut to have lived on the ISS.</a:t>
            </a:r>
            <a:endParaRPr lang="en-GB" sz="1300" dirty="0"/>
          </a:p>
        </p:txBody>
      </p:sp>
    </p:spTree>
    <p:extLst>
      <p:ext uri="{BB962C8B-B14F-4D97-AF65-F5344CB8AC3E}">
        <p14:creationId xmlns:p14="http://schemas.microsoft.com/office/powerpoint/2010/main" val="22270404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0"/>
                                        <p:tgtEl>
                                          <p:spTgt spid="38"/>
                                        </p:tgtEl>
                                      </p:cBhvr>
                                    </p:animEffect>
                                  </p:childTnLst>
                                </p:cTn>
                              </p:par>
                            </p:childTnLst>
                          </p:cTn>
                        </p:par>
                        <p:par>
                          <p:cTn id="8" fill="hold">
                            <p:stCondLst>
                              <p:cond delay="1500"/>
                            </p:stCondLst>
                            <p:childTnLst>
                              <p:par>
                                <p:cTn id="9" presetID="10" presetClass="entr" presetSubtype="0" fill="hold" nodeType="afterEffect">
                                  <p:stCondLst>
                                    <p:cond delay="25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4" name="Title 1"/>
          <p:cNvSpPr>
            <a:spLocks noGrp="1"/>
          </p:cNvSpPr>
          <p:nvPr>
            <p:ph type="title"/>
          </p:nvPr>
        </p:nvSpPr>
        <p:spPr>
          <a:xfrm>
            <a:off x="1000897" y="911270"/>
            <a:ext cx="4579288" cy="756857"/>
          </a:xfrm>
          <a:prstGeom prst="roundRect">
            <a:avLst>
              <a:gd name="adj" fmla="val 0"/>
            </a:avLst>
          </a:prstGeom>
          <a:solidFill>
            <a:schemeClr val="tx1"/>
          </a:solidFill>
        </p:spPr>
        <p:txBody>
          <a:bodyPr/>
          <a:lstStyle/>
          <a:p>
            <a:pPr algn="ctr"/>
            <a:r>
              <a:rPr lang="en-GB" sz="3200" dirty="0">
                <a:solidFill>
                  <a:schemeClr val="bg1"/>
                </a:solidFill>
              </a:rPr>
              <a:t>Captions and Pictures</a:t>
            </a:r>
          </a:p>
        </p:txBody>
      </p:sp>
      <p:sp>
        <p:nvSpPr>
          <p:cNvPr id="5" name="Rectangle 4"/>
          <p:cNvSpPr/>
          <p:nvPr/>
        </p:nvSpPr>
        <p:spPr>
          <a:xfrm>
            <a:off x="1000897" y="1789894"/>
            <a:ext cx="4344826" cy="150148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Photos and captions will help to tell the story by giving the reader a snapshot of what has happened, where it happened </a:t>
            </a:r>
            <a:br>
              <a:rPr lang="en-GB" dirty="0">
                <a:solidFill>
                  <a:schemeClr val="tx1"/>
                </a:solidFill>
                <a:latin typeface="Twinkl" pitchFamily="2" charset="0"/>
              </a:rPr>
            </a:br>
            <a:r>
              <a:rPr lang="en-GB" dirty="0">
                <a:solidFill>
                  <a:schemeClr val="tx1"/>
                </a:solidFill>
                <a:latin typeface="Twinkl" pitchFamily="2" charset="0"/>
              </a:rPr>
              <a:t>or who it happened to. </a:t>
            </a:r>
          </a:p>
        </p:txBody>
      </p:sp>
      <p:sp>
        <p:nvSpPr>
          <p:cNvPr id="8" name="Rectangle 7"/>
          <p:cNvSpPr/>
          <p:nvPr/>
        </p:nvSpPr>
        <p:spPr>
          <a:xfrm>
            <a:off x="5580184" y="3884877"/>
            <a:ext cx="2543907" cy="173159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do you think </a:t>
            </a:r>
            <a:br>
              <a:rPr lang="en-GB" dirty="0">
                <a:solidFill>
                  <a:schemeClr val="tx1"/>
                </a:solidFill>
                <a:latin typeface="Twinkl" pitchFamily="2" charset="0"/>
              </a:rPr>
            </a:br>
            <a:r>
              <a:rPr lang="en-GB" dirty="0">
                <a:solidFill>
                  <a:schemeClr val="tx1"/>
                </a:solidFill>
                <a:latin typeface="Twinkl" pitchFamily="2" charset="0"/>
              </a:rPr>
              <a:t>a report using this</a:t>
            </a:r>
          </a:p>
          <a:p>
            <a:pPr algn="ctr"/>
            <a:r>
              <a:rPr lang="en-GB" dirty="0">
                <a:solidFill>
                  <a:schemeClr val="tx1"/>
                </a:solidFill>
                <a:latin typeface="Twinkl" pitchFamily="2" charset="0"/>
              </a:rPr>
              <a:t>picture would </a:t>
            </a:r>
            <a:br>
              <a:rPr lang="en-GB" dirty="0">
                <a:solidFill>
                  <a:schemeClr val="tx1"/>
                </a:solidFill>
                <a:latin typeface="Twinkl" pitchFamily="2" charset="0"/>
              </a:rPr>
            </a:br>
            <a:r>
              <a:rPr lang="en-GB" dirty="0">
                <a:solidFill>
                  <a:schemeClr val="tx1"/>
                </a:solidFill>
                <a:latin typeface="Twinkl" pitchFamily="2" charset="0"/>
              </a:rPr>
              <a:t>be about?</a:t>
            </a:r>
          </a:p>
        </p:txBody>
      </p:sp>
      <p:sp>
        <p:nvSpPr>
          <p:cNvPr id="9" name="Rectangle 8"/>
          <p:cNvSpPr/>
          <p:nvPr/>
        </p:nvSpPr>
        <p:spPr>
          <a:xfrm>
            <a:off x="5580184" y="1789895"/>
            <a:ext cx="2543907" cy="1973214"/>
          </a:xfrm>
          <a:prstGeom prst="rect">
            <a:avLst/>
          </a:prstGeom>
          <a:solidFill>
            <a:srgbClr val="BCDD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A caption explains to the reader what is happening in a picture. The caption is usually placed underneath </a:t>
            </a:r>
            <a:br>
              <a:rPr lang="en-GB" dirty="0">
                <a:solidFill>
                  <a:schemeClr val="tx1"/>
                </a:solidFill>
                <a:latin typeface="Twinkl" pitchFamily="2" charset="0"/>
              </a:rPr>
            </a:br>
            <a:r>
              <a:rPr lang="en-GB" dirty="0">
                <a:solidFill>
                  <a:schemeClr val="tx1"/>
                </a:solidFill>
                <a:latin typeface="Twinkl" pitchFamily="2" charset="0"/>
              </a:rPr>
              <a:t>the picture.</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897" y="3413145"/>
            <a:ext cx="4344826" cy="2185990"/>
          </a:xfrm>
          <a:prstGeom prst="rect">
            <a:avLst/>
          </a:prstGeom>
        </p:spPr>
      </p:pic>
      <p:grpSp>
        <p:nvGrpSpPr>
          <p:cNvPr id="13" name="NEXT 1"/>
          <p:cNvGrpSpPr/>
          <p:nvPr/>
        </p:nvGrpSpPr>
        <p:grpSpPr>
          <a:xfrm>
            <a:off x="4131119" y="3030199"/>
            <a:ext cx="1214604" cy="618908"/>
            <a:chOff x="6721813" y="1400783"/>
            <a:chExt cx="1621274" cy="618908"/>
          </a:xfrm>
        </p:grpSpPr>
        <p:sp>
          <p:nvSpPr>
            <p:cNvPr id="14" name="Rounded Rectangle 1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5" name="Rounded Rectangle 1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6" name="NEXT 2"/>
          <p:cNvGrpSpPr/>
          <p:nvPr/>
        </p:nvGrpSpPr>
        <p:grpSpPr>
          <a:xfrm>
            <a:off x="6915085" y="3463801"/>
            <a:ext cx="1214604" cy="618908"/>
            <a:chOff x="6721813" y="1400783"/>
            <a:chExt cx="1621274" cy="618908"/>
          </a:xfrm>
        </p:grpSpPr>
        <p:sp>
          <p:nvSpPr>
            <p:cNvPr id="17" name="Rounded Rectangle 1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8" name="Rounded Rectangle 1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19" name="Straight Connector 18"/>
          <p:cNvCxnSpPr/>
          <p:nvPr/>
        </p:nvCxnSpPr>
        <p:spPr>
          <a:xfrm>
            <a:off x="5451231" y="1789894"/>
            <a:ext cx="0" cy="382658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1" name="NEXT 3"/>
          <p:cNvGrpSpPr/>
          <p:nvPr/>
        </p:nvGrpSpPr>
        <p:grpSpPr>
          <a:xfrm>
            <a:off x="7347098" y="5626894"/>
            <a:ext cx="1214604" cy="618908"/>
            <a:chOff x="6721813" y="1400783"/>
            <a:chExt cx="1621274" cy="618908"/>
          </a:xfrm>
        </p:grpSpPr>
        <p:sp>
          <p:nvSpPr>
            <p:cNvPr id="22" name="Rounded Rectangle 21">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3" name="Rounded Rectangle 22">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 name="Rectangle 19">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40852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500"/>
                            </p:stCondLst>
                            <p:childTnLst>
                              <p:par>
                                <p:cTn id="13" presetID="10" presetClass="entr" presetSubtype="0" fill="hold" nodeType="afterEffect">
                                  <p:stCondLst>
                                    <p:cond delay="50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3"/>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nodeType="afterEffect">
                                  <p:stCondLst>
                                    <p:cond delay="500"/>
                                  </p:stCondLst>
                                  <p:childTnLst>
                                    <p:animEffect transition="out" filter="fade">
                                      <p:cBhvr>
                                        <p:cTn id="20" dur="500"/>
                                        <p:tgtEl>
                                          <p:spTgt spid="13"/>
                                        </p:tgtEl>
                                      </p:cBhvr>
                                    </p:animEffect>
                                    <p:set>
                                      <p:cBhvr>
                                        <p:cTn id="21" dur="1" fill="hold">
                                          <p:stCondLst>
                                            <p:cond delay="499"/>
                                          </p:stCondLst>
                                        </p:cTn>
                                        <p:tgtEl>
                                          <p:spTgt spid="13"/>
                                        </p:tgtEl>
                                        <p:attrNameLst>
                                          <p:attrName>style.visibility</p:attrName>
                                        </p:attrNameLst>
                                      </p:cBhvr>
                                      <p:to>
                                        <p:strVal val="hidden"/>
                                      </p:to>
                                    </p:se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500"/>
                            </p:stCondLst>
                            <p:childTnLst>
                              <p:par>
                                <p:cTn id="27" presetID="10" presetClass="entr" presetSubtype="0" fill="hold" nodeType="afterEffect">
                                  <p:stCondLst>
                                    <p:cond delay="5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nextCondLst>
                <p:cond evt="onClick" delay="0">
                  <p:tgtEl>
                    <p:spTgt spid="13"/>
                  </p:tgtEl>
                </p:cond>
              </p:nextCondLst>
            </p:seq>
            <p:seq concurrent="1" nextAc="seek">
              <p:cTn id="30" restart="whenNotActive" fill="hold" evtFilter="cancelBubble" nodeType="interactiveSeq">
                <p:stCondLst>
                  <p:cond evt="onClick" delay="0">
                    <p:tgtEl>
                      <p:spTgt spid="16"/>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nodeType="afterEffect">
                                  <p:stCondLst>
                                    <p:cond delay="500"/>
                                  </p:stCondLst>
                                  <p:childTnLst>
                                    <p:animEffect transition="out" filter="fade">
                                      <p:cBhvr>
                                        <p:cTn id="34" dur="500"/>
                                        <p:tgtEl>
                                          <p:spTgt spid="16"/>
                                        </p:tgtEl>
                                      </p:cBhvr>
                                    </p:animEffect>
                                    <p:set>
                                      <p:cBhvr>
                                        <p:cTn id="35" dur="1" fill="hold">
                                          <p:stCondLst>
                                            <p:cond delay="499"/>
                                          </p:stCondLst>
                                        </p:cTn>
                                        <p:tgtEl>
                                          <p:spTgt spid="16"/>
                                        </p:tgtEl>
                                        <p:attrNameLst>
                                          <p:attrName>style.visibility</p:attrName>
                                        </p:attrNameLst>
                                      </p:cBhvr>
                                      <p:to>
                                        <p:strVal val="hidden"/>
                                      </p:to>
                                    </p:set>
                                  </p:childTnLst>
                                </p:cTn>
                              </p:par>
                            </p:childTnLst>
                          </p:cTn>
                        </p:par>
                        <p:par>
                          <p:cTn id="36" fill="hold">
                            <p:stCondLst>
                              <p:cond delay="1000"/>
                            </p:stCondLst>
                            <p:childTnLst>
                              <p:par>
                                <p:cTn id="37" presetID="22" presetClass="entr" presetSubtype="8"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750"/>
                                        <p:tgtEl>
                                          <p:spTgt spid="10"/>
                                        </p:tgtEl>
                                      </p:cBhvr>
                                    </p:animEffect>
                                  </p:childTnLst>
                                </p:cTn>
                              </p:par>
                            </p:childTnLst>
                          </p:cTn>
                        </p:par>
                        <p:par>
                          <p:cTn id="40" fill="hold">
                            <p:stCondLst>
                              <p:cond delay="1750"/>
                            </p:stCondLst>
                            <p:childTnLst>
                              <p:par>
                                <p:cTn id="41" presetID="22" presetClass="entr" presetSubtype="8" fill="hold" grpId="0" nodeType="afterEffect">
                                  <p:stCondLst>
                                    <p:cond delay="25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750"/>
                                        <p:tgtEl>
                                          <p:spTgt spid="8"/>
                                        </p:tgtEl>
                                      </p:cBhvr>
                                    </p:animEffect>
                                  </p:childTnLst>
                                </p:cTn>
                              </p:par>
                              <p:par>
                                <p:cTn id="44" presetID="22" presetClass="entr" presetSubtype="1"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500"/>
                                        <p:tgtEl>
                                          <p:spTgt spid="19"/>
                                        </p:tgtEl>
                                      </p:cBhvr>
                                    </p:animEffect>
                                  </p:childTnLst>
                                </p:cTn>
                              </p:par>
                            </p:childTnLst>
                          </p:cTn>
                        </p:par>
                        <p:par>
                          <p:cTn id="47" fill="hold">
                            <p:stCondLst>
                              <p:cond delay="2750"/>
                            </p:stCondLst>
                            <p:childTnLst>
                              <p:par>
                                <p:cTn id="48" presetID="10" presetClass="entr" presetSubtype="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childTnLst>
                          </p:cTn>
                        </p:par>
                      </p:childTnLst>
                    </p:cTn>
                  </p:par>
                </p:childTnLst>
              </p:cTn>
              <p:nextCondLst>
                <p:cond evt="onClick" delay="0">
                  <p:tgtEl>
                    <p:spTgt spid="16"/>
                  </p:tgtEl>
                </p:cond>
              </p:nextCondLst>
            </p:seq>
          </p:childTnLst>
        </p:cTn>
      </p:par>
    </p:tnLst>
    <p:bldLst>
      <p:bldP spid="4" grpId="0" animBg="1"/>
      <p:bldP spid="5"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grpSp>
        <p:nvGrpSpPr>
          <p:cNvPr id="2" name="Group 1"/>
          <p:cNvGrpSpPr/>
          <p:nvPr/>
        </p:nvGrpSpPr>
        <p:grpSpPr>
          <a:xfrm>
            <a:off x="828466" y="890954"/>
            <a:ext cx="7479323" cy="5205047"/>
            <a:chOff x="828466" y="890954"/>
            <a:chExt cx="7479323" cy="5205047"/>
          </a:xfrm>
        </p:grpSpPr>
        <p:sp>
          <p:nvSpPr>
            <p:cNvPr id="4" name="TextBox 3"/>
            <p:cNvSpPr txBox="1"/>
            <p:nvPr/>
          </p:nvSpPr>
          <p:spPr>
            <a:xfrm>
              <a:off x="828466" y="890954"/>
              <a:ext cx="7479323" cy="738664"/>
            </a:xfrm>
            <a:prstGeom prst="rect">
              <a:avLst/>
            </a:prstGeom>
            <a:noFill/>
          </p:spPr>
          <p:txBody>
            <a:bodyPr wrap="square" rtlCol="0">
              <a:spAutoFit/>
            </a:bodyPr>
            <a:lstStyle/>
            <a:p>
              <a:pPr algn="ctr"/>
              <a:r>
                <a:rPr lang="en-GB" sz="4200" b="1" dirty="0"/>
                <a:t>Facts about the Main Events</a:t>
              </a:r>
            </a:p>
          </p:txBody>
        </p:sp>
        <p:cxnSp>
          <p:nvCxnSpPr>
            <p:cNvPr id="5" name="Straight Connector 4"/>
            <p:cNvCxnSpPr/>
            <p:nvPr/>
          </p:nvCxnSpPr>
          <p:spPr>
            <a:xfrm>
              <a:off x="4572000" y="1766447"/>
              <a:ext cx="0" cy="42357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141065" y="1789893"/>
              <a:ext cx="3219920" cy="1754326"/>
            </a:xfrm>
            <a:prstGeom prst="rect">
              <a:avLst/>
            </a:prstGeom>
            <a:solidFill>
              <a:srgbClr val="BCDDD7"/>
            </a:solidFill>
          </p:spPr>
          <p:txBody>
            <a:bodyPr wrap="square" rtlCol="0">
              <a:spAutoFit/>
            </a:bodyPr>
            <a:lstStyle/>
            <a:p>
              <a:r>
                <a:rPr lang="en-GB" dirty="0">
                  <a:latin typeface="Twinkl" pitchFamily="2" charset="0"/>
                </a:rPr>
                <a:t>A newspaper must give information that is factually correct about the events. Can you decide which of these sentences you think are facts and which are opinions? </a:t>
              </a: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 t="-2" r="12804" b="38180"/>
            <a:stretch/>
          </p:blipFill>
          <p:spPr>
            <a:xfrm>
              <a:off x="1141065" y="3704494"/>
              <a:ext cx="3219920" cy="2391506"/>
            </a:xfrm>
            <a:prstGeom prst="rect">
              <a:avLst/>
            </a:prstGeom>
          </p:spPr>
        </p:pic>
        <p:sp>
          <p:nvSpPr>
            <p:cNvPr id="9" name="Rectangle 8"/>
            <p:cNvSpPr/>
            <p:nvPr/>
          </p:nvSpPr>
          <p:spPr>
            <a:xfrm>
              <a:off x="4833807" y="1789893"/>
              <a:ext cx="3219920" cy="430610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764" y="1887343"/>
              <a:ext cx="1570522" cy="1383396"/>
            </a:xfrm>
            <a:prstGeom prst="rect">
              <a:avLst/>
            </a:prstGeom>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2387" b="28660"/>
            <a:stretch/>
          </p:blipFill>
          <p:spPr>
            <a:xfrm>
              <a:off x="4833807" y="2934711"/>
              <a:ext cx="2185718" cy="3161290"/>
            </a:xfrm>
            <a:prstGeom prst="rect">
              <a:avLst/>
            </a:prstGeom>
          </p:spPr>
        </p:pic>
      </p:grpSp>
      <p:grpSp>
        <p:nvGrpSpPr>
          <p:cNvPr id="25" name="Group 24"/>
          <p:cNvGrpSpPr/>
          <p:nvPr/>
        </p:nvGrpSpPr>
        <p:grpSpPr>
          <a:xfrm>
            <a:off x="1000897" y="911270"/>
            <a:ext cx="7123194" cy="4705204"/>
            <a:chOff x="1000897" y="911270"/>
            <a:chExt cx="7123194" cy="4705204"/>
          </a:xfrm>
        </p:grpSpPr>
        <p:sp>
          <p:nvSpPr>
            <p:cNvPr id="26" name="Title 1"/>
            <p:cNvSpPr txBox="1">
              <a:spLocks/>
            </p:cNvSpPr>
            <p:nvPr/>
          </p:nvSpPr>
          <p:spPr>
            <a:xfrm>
              <a:off x="1000897" y="911270"/>
              <a:ext cx="4579288" cy="756857"/>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3200">
                  <a:solidFill>
                    <a:schemeClr val="bg1"/>
                  </a:solidFill>
                </a:rPr>
                <a:t>Captions and Pictures</a:t>
              </a:r>
              <a:endParaRPr lang="en-GB" sz="3200" dirty="0">
                <a:solidFill>
                  <a:schemeClr val="bg1"/>
                </a:solidFill>
              </a:endParaRPr>
            </a:p>
          </p:txBody>
        </p:sp>
        <p:sp>
          <p:nvSpPr>
            <p:cNvPr id="27" name="Rectangle 26"/>
            <p:cNvSpPr/>
            <p:nvPr/>
          </p:nvSpPr>
          <p:spPr>
            <a:xfrm>
              <a:off x="1000897" y="1789894"/>
              <a:ext cx="4344826" cy="150148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Photos and captions will help to tell the story by giving the reader a snapshot of what has happened, where it happened </a:t>
              </a:r>
              <a:br>
                <a:rPr lang="en-GB" dirty="0">
                  <a:solidFill>
                    <a:schemeClr val="tx1"/>
                  </a:solidFill>
                  <a:latin typeface="Twinkl" pitchFamily="2" charset="0"/>
                </a:rPr>
              </a:br>
              <a:r>
                <a:rPr lang="en-GB" dirty="0">
                  <a:solidFill>
                    <a:schemeClr val="tx1"/>
                  </a:solidFill>
                  <a:latin typeface="Twinkl" pitchFamily="2" charset="0"/>
                </a:rPr>
                <a:t>or who it happened to. </a:t>
              </a:r>
            </a:p>
          </p:txBody>
        </p:sp>
        <p:sp>
          <p:nvSpPr>
            <p:cNvPr id="28" name="Rectangle 27"/>
            <p:cNvSpPr/>
            <p:nvPr/>
          </p:nvSpPr>
          <p:spPr>
            <a:xfrm>
              <a:off x="5580184" y="3884877"/>
              <a:ext cx="2543907" cy="1731597"/>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do you think </a:t>
              </a:r>
              <a:br>
                <a:rPr lang="en-GB" dirty="0">
                  <a:solidFill>
                    <a:schemeClr val="tx1"/>
                  </a:solidFill>
                  <a:latin typeface="Twinkl" pitchFamily="2" charset="0"/>
                </a:rPr>
              </a:br>
              <a:r>
                <a:rPr lang="en-GB" dirty="0">
                  <a:solidFill>
                    <a:schemeClr val="tx1"/>
                  </a:solidFill>
                  <a:latin typeface="Twinkl" pitchFamily="2" charset="0"/>
                </a:rPr>
                <a:t>a report using this</a:t>
              </a:r>
            </a:p>
            <a:p>
              <a:pPr algn="ctr"/>
              <a:r>
                <a:rPr lang="en-GB" dirty="0">
                  <a:solidFill>
                    <a:schemeClr val="tx1"/>
                  </a:solidFill>
                  <a:latin typeface="Twinkl" pitchFamily="2" charset="0"/>
                </a:rPr>
                <a:t>picture would </a:t>
              </a:r>
              <a:br>
                <a:rPr lang="en-GB" dirty="0">
                  <a:solidFill>
                    <a:schemeClr val="tx1"/>
                  </a:solidFill>
                  <a:latin typeface="Twinkl" pitchFamily="2" charset="0"/>
                </a:rPr>
              </a:br>
              <a:r>
                <a:rPr lang="en-GB" dirty="0">
                  <a:solidFill>
                    <a:schemeClr val="tx1"/>
                  </a:solidFill>
                  <a:latin typeface="Twinkl" pitchFamily="2" charset="0"/>
                </a:rPr>
                <a:t>be about?</a:t>
              </a:r>
            </a:p>
          </p:txBody>
        </p:sp>
        <p:sp>
          <p:nvSpPr>
            <p:cNvPr id="29" name="Rectangle 28"/>
            <p:cNvSpPr/>
            <p:nvPr/>
          </p:nvSpPr>
          <p:spPr>
            <a:xfrm>
              <a:off x="5580184" y="1789895"/>
              <a:ext cx="2543907" cy="1973214"/>
            </a:xfrm>
            <a:prstGeom prst="rect">
              <a:avLst/>
            </a:prstGeom>
            <a:solidFill>
              <a:srgbClr val="BCDD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A caption explains to the reader what is happening in a picture. The caption is usually placed underneath </a:t>
              </a:r>
              <a:br>
                <a:rPr lang="en-GB" dirty="0">
                  <a:solidFill>
                    <a:schemeClr val="tx1"/>
                  </a:solidFill>
                  <a:latin typeface="Twinkl" pitchFamily="2" charset="0"/>
                </a:rPr>
              </a:br>
              <a:r>
                <a:rPr lang="en-GB" dirty="0">
                  <a:solidFill>
                    <a:schemeClr val="tx1"/>
                  </a:solidFill>
                  <a:latin typeface="Twinkl" pitchFamily="2" charset="0"/>
                </a:rPr>
                <a:t>the picture.</a:t>
              </a:r>
            </a:p>
          </p:txBody>
        </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0897" y="3413145"/>
              <a:ext cx="4344826" cy="2185990"/>
            </a:xfrm>
            <a:prstGeom prst="rect">
              <a:avLst/>
            </a:prstGeom>
          </p:spPr>
        </p:pic>
        <p:cxnSp>
          <p:nvCxnSpPr>
            <p:cNvPr id="31" name="Straight Connector 30"/>
            <p:cNvCxnSpPr/>
            <p:nvPr/>
          </p:nvCxnSpPr>
          <p:spPr>
            <a:xfrm>
              <a:off x="5451231" y="1789894"/>
              <a:ext cx="0" cy="382658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NEXT 3"/>
          <p:cNvGrpSpPr/>
          <p:nvPr/>
        </p:nvGrpSpPr>
        <p:grpSpPr>
          <a:xfrm>
            <a:off x="7347098" y="5626894"/>
            <a:ext cx="1214604" cy="618908"/>
            <a:chOff x="6721813" y="1400783"/>
            <a:chExt cx="1621274" cy="618908"/>
          </a:xfrm>
        </p:grpSpPr>
        <p:sp>
          <p:nvSpPr>
            <p:cNvPr id="33" name="Rounded Rectangle 3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4" name="Rounded Rectangle 3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1" name="Rectangle 20">
            <a:hlinkClick r:id="rId7"/>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44360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750"/>
                                        <p:tgtEl>
                                          <p:spTgt spid="25"/>
                                        </p:tgtEl>
                                        <p:attrNameLst>
                                          <p:attrName>ppt_x</p:attrName>
                                        </p:attrNameLst>
                                      </p:cBhvr>
                                      <p:tavLst>
                                        <p:tav tm="0">
                                          <p:val>
                                            <p:strVal val="ppt_x"/>
                                          </p:val>
                                        </p:tav>
                                        <p:tav tm="100000">
                                          <p:val>
                                            <p:strVal val="ppt_x"/>
                                          </p:val>
                                        </p:tav>
                                      </p:tavLst>
                                    </p:anim>
                                    <p:anim calcmode="lin" valueType="num">
                                      <p:cBhvr additive="base">
                                        <p:cTn id="7" dur="750"/>
                                        <p:tgtEl>
                                          <p:spTgt spid="25"/>
                                        </p:tgtEl>
                                        <p:attrNameLst>
                                          <p:attrName>ppt_y</p:attrName>
                                        </p:attrNameLst>
                                      </p:cBhvr>
                                      <p:tavLst>
                                        <p:tav tm="0">
                                          <p:val>
                                            <p:strVal val="ppt_y"/>
                                          </p:val>
                                        </p:tav>
                                        <p:tav tm="100000">
                                          <p:val>
                                            <p:strVal val="1+ppt_h/2"/>
                                          </p:val>
                                        </p:tav>
                                      </p:tavLst>
                                    </p:anim>
                                    <p:set>
                                      <p:cBhvr>
                                        <p:cTn id="8" dur="1" fill="hold">
                                          <p:stCondLst>
                                            <p:cond delay="749"/>
                                          </p:stCondLst>
                                        </p:cTn>
                                        <p:tgtEl>
                                          <p:spTgt spid="25"/>
                                        </p:tgtEl>
                                        <p:attrNameLst>
                                          <p:attrName>style.visibility</p:attrName>
                                        </p:attrNameLst>
                                      </p:cBhvr>
                                      <p:to>
                                        <p:strVal val="hidden"/>
                                      </p:to>
                                    </p:set>
                                  </p:childTnLst>
                                </p:cTn>
                              </p:par>
                            </p:childTnLst>
                          </p:cTn>
                        </p:par>
                        <p:par>
                          <p:cTn id="9" fill="hold">
                            <p:stCondLst>
                              <p:cond delay="75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750" fill="hold"/>
                                        <p:tgtEl>
                                          <p:spTgt spid="2"/>
                                        </p:tgtEl>
                                        <p:attrNameLst>
                                          <p:attrName>ppt_x</p:attrName>
                                        </p:attrNameLst>
                                      </p:cBhvr>
                                      <p:tavLst>
                                        <p:tav tm="0">
                                          <p:val>
                                            <p:strVal val="#ppt_x"/>
                                          </p:val>
                                        </p:tav>
                                        <p:tav tm="100000">
                                          <p:val>
                                            <p:strVal val="#ppt_x"/>
                                          </p:val>
                                        </p:tav>
                                      </p:tavLst>
                                    </p:anim>
                                    <p:anim calcmode="lin" valueType="num">
                                      <p:cBhvr additive="base">
                                        <p:cTn id="13" dur="75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4" name="Rectangle 3"/>
          <p:cNvSpPr/>
          <p:nvPr/>
        </p:nvSpPr>
        <p:spPr>
          <a:xfrm>
            <a:off x="1862380" y="1038434"/>
            <a:ext cx="541923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sp>
        <p:nvSpPr>
          <p:cNvPr id="5" name="Rectangle 4"/>
          <p:cNvSpPr/>
          <p:nvPr/>
        </p:nvSpPr>
        <p:spPr>
          <a:xfrm>
            <a:off x="1751803" y="1709906"/>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6" name="Rectangle 5"/>
          <p:cNvSpPr/>
          <p:nvPr/>
        </p:nvSpPr>
        <p:spPr>
          <a:xfrm>
            <a:off x="2759987" y="2442933"/>
            <a:ext cx="3624020"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9" name="Rectangle 8"/>
          <p:cNvSpPr/>
          <p:nvPr/>
        </p:nvSpPr>
        <p:spPr>
          <a:xfrm>
            <a:off x="1751803" y="3114405"/>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swimming in the sea.</a:t>
            </a:r>
          </a:p>
        </p:txBody>
      </p:sp>
      <p:sp>
        <p:nvSpPr>
          <p:cNvPr id="10" name="Rectangle 9"/>
          <p:cNvSpPr/>
          <p:nvPr/>
        </p:nvSpPr>
        <p:spPr>
          <a:xfrm>
            <a:off x="2759987" y="3847432"/>
            <a:ext cx="3624020"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days to complete the extreme race.</a:t>
            </a:r>
          </a:p>
        </p:txBody>
      </p:sp>
      <p:sp>
        <p:nvSpPr>
          <p:cNvPr id="13" name="Rectangle 12"/>
          <p:cNvSpPr/>
          <p:nvPr/>
        </p:nvSpPr>
        <p:spPr>
          <a:xfrm>
            <a:off x="1751803" y="4826681"/>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103 Blake Drive.</a:t>
            </a:r>
          </a:p>
        </p:txBody>
      </p:sp>
      <p:sp>
        <p:nvSpPr>
          <p:cNvPr id="14" name="Rectangle 13"/>
          <p:cNvSpPr/>
          <p:nvPr/>
        </p:nvSpPr>
        <p:spPr>
          <a:xfrm>
            <a:off x="2218454" y="5497028"/>
            <a:ext cx="4748381"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grpSp>
        <p:nvGrpSpPr>
          <p:cNvPr id="40" name="NEXT 3"/>
          <p:cNvGrpSpPr/>
          <p:nvPr/>
        </p:nvGrpSpPr>
        <p:grpSpPr>
          <a:xfrm>
            <a:off x="3964695" y="1694172"/>
            <a:ext cx="1214604" cy="618908"/>
            <a:chOff x="6721813" y="1400783"/>
            <a:chExt cx="1621274" cy="618908"/>
          </a:xfrm>
        </p:grpSpPr>
        <p:sp>
          <p:nvSpPr>
            <p:cNvPr id="41" name="Rounded Rectangle 4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2" name="Rounded Rectangle 4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3" name="NEXT 3"/>
          <p:cNvGrpSpPr/>
          <p:nvPr/>
        </p:nvGrpSpPr>
        <p:grpSpPr>
          <a:xfrm>
            <a:off x="3964695" y="2396422"/>
            <a:ext cx="1214604" cy="618908"/>
            <a:chOff x="6721813" y="1400783"/>
            <a:chExt cx="1621274" cy="618908"/>
          </a:xfrm>
        </p:grpSpPr>
        <p:sp>
          <p:nvSpPr>
            <p:cNvPr id="44" name="Rounded Rectangle 4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5" name="Rounded Rectangle 4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6" name="NEXT 3"/>
          <p:cNvGrpSpPr/>
          <p:nvPr/>
        </p:nvGrpSpPr>
        <p:grpSpPr>
          <a:xfrm>
            <a:off x="3964695" y="3098672"/>
            <a:ext cx="1214604" cy="618908"/>
            <a:chOff x="6721813" y="1400783"/>
            <a:chExt cx="1621274" cy="618908"/>
          </a:xfrm>
        </p:grpSpPr>
        <p:sp>
          <p:nvSpPr>
            <p:cNvPr id="47" name="Rounded Rectangle 4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8" name="Rounded Rectangle 4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NEXT 3"/>
          <p:cNvGrpSpPr/>
          <p:nvPr/>
        </p:nvGrpSpPr>
        <p:grpSpPr>
          <a:xfrm>
            <a:off x="3964695" y="3870494"/>
            <a:ext cx="1214604" cy="618908"/>
            <a:chOff x="6721813" y="1400783"/>
            <a:chExt cx="1621274" cy="618908"/>
          </a:xfrm>
        </p:grpSpPr>
        <p:sp>
          <p:nvSpPr>
            <p:cNvPr id="50" name="Rounded Rectangle 4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1" name="Rounded Rectangle 5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2" name="NEXT 3"/>
          <p:cNvGrpSpPr/>
          <p:nvPr/>
        </p:nvGrpSpPr>
        <p:grpSpPr>
          <a:xfrm>
            <a:off x="3964695" y="4806940"/>
            <a:ext cx="1214604" cy="618908"/>
            <a:chOff x="6721813" y="1400783"/>
            <a:chExt cx="1621274" cy="618908"/>
          </a:xfrm>
        </p:grpSpPr>
        <p:sp>
          <p:nvSpPr>
            <p:cNvPr id="53" name="Rounded Rectangle 5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4" name="Rounded Rectangle 5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5" name="NEXT 3"/>
          <p:cNvGrpSpPr/>
          <p:nvPr/>
        </p:nvGrpSpPr>
        <p:grpSpPr>
          <a:xfrm>
            <a:off x="3964695" y="5513197"/>
            <a:ext cx="1214604" cy="618908"/>
            <a:chOff x="6721813" y="1400783"/>
            <a:chExt cx="1621274" cy="618908"/>
          </a:xfrm>
        </p:grpSpPr>
        <p:sp>
          <p:nvSpPr>
            <p:cNvPr id="56" name="Rounded Rectangle 5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7" name="Rounded Rectangle 5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8" name="NEXT 3"/>
          <p:cNvGrpSpPr/>
          <p:nvPr/>
        </p:nvGrpSpPr>
        <p:grpSpPr>
          <a:xfrm>
            <a:off x="7347098" y="5626894"/>
            <a:ext cx="1214604" cy="618908"/>
            <a:chOff x="6721813" y="1400783"/>
            <a:chExt cx="1621274" cy="618908"/>
          </a:xfrm>
        </p:grpSpPr>
        <p:sp>
          <p:nvSpPr>
            <p:cNvPr id="59" name="Rounded Rectangle 58">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0" name="Rounded Rectangle 59">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1" name="Rectangle 30">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89914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40"/>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40"/>
                                        </p:tgtEl>
                                      </p:cBhvr>
                                    </p:animEffect>
                                    <p:set>
                                      <p:cBhvr>
                                        <p:cTn id="17" dur="1" fill="hold">
                                          <p:stCondLst>
                                            <p:cond delay="499"/>
                                          </p:stCondLst>
                                        </p:cTn>
                                        <p:tgtEl>
                                          <p:spTgt spid="40"/>
                                        </p:tgtEl>
                                        <p:attrNameLst>
                                          <p:attrName>style.visibility</p:attrName>
                                        </p:attrNameLst>
                                      </p:cBhvr>
                                      <p:to>
                                        <p:strVal val="hidden"/>
                                      </p:to>
                                    </p:se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1000"/>
                                        <p:tgtEl>
                                          <p:spTgt spid="5"/>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childTnLst>
                          </p:cTn>
                        </p:par>
                      </p:childTnLst>
                    </p:cTn>
                  </p:par>
                </p:childTnLst>
              </p:cTn>
              <p:nextCondLst>
                <p:cond evt="onClick" delay="0">
                  <p:tgtEl>
                    <p:spTgt spid="40"/>
                  </p:tgtEl>
                </p:cond>
              </p:nextCondLst>
            </p:seq>
            <p:seq concurrent="1" nextAc="seek">
              <p:cTn id="26" restart="whenNotActive" fill="hold" evtFilter="cancelBubble" nodeType="interactiveSeq">
                <p:stCondLst>
                  <p:cond evt="onClick" delay="0">
                    <p:tgtEl>
                      <p:spTgt spid="43"/>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43"/>
                                        </p:tgtEl>
                                      </p:cBhvr>
                                    </p:animEffect>
                                    <p:set>
                                      <p:cBhvr>
                                        <p:cTn id="31" dur="1" fill="hold">
                                          <p:stCondLst>
                                            <p:cond delay="499"/>
                                          </p:stCondLst>
                                        </p:cTn>
                                        <p:tgtEl>
                                          <p:spTgt spid="43"/>
                                        </p:tgtEl>
                                        <p:attrNameLst>
                                          <p:attrName>style.visibility</p:attrName>
                                        </p:attrNameLst>
                                      </p:cBhvr>
                                      <p:to>
                                        <p:strVal val="hidden"/>
                                      </p:to>
                                    </p:se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1000"/>
                                        <p:tgtEl>
                                          <p:spTgt spid="6"/>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fade">
                                      <p:cBhvr>
                                        <p:cTn id="39" dur="500"/>
                                        <p:tgtEl>
                                          <p:spTgt spid="46"/>
                                        </p:tgtEl>
                                      </p:cBhvr>
                                    </p:animEffect>
                                  </p:childTnLst>
                                </p:cTn>
                              </p:par>
                            </p:childTnLst>
                          </p:cTn>
                        </p:par>
                      </p:childTnLst>
                    </p:cTn>
                  </p:par>
                </p:childTnLst>
              </p:cTn>
              <p:nextCondLst>
                <p:cond evt="onClick" delay="0">
                  <p:tgtEl>
                    <p:spTgt spid="43"/>
                  </p:tgtEl>
                </p:cond>
              </p:nextCondLst>
            </p:seq>
            <p:seq concurrent="1" nextAc="seek">
              <p:cTn id="40" restart="whenNotActive" fill="hold" evtFilter="cancelBubble" nodeType="interactiveSeq">
                <p:stCondLst>
                  <p:cond evt="onClick" delay="0">
                    <p:tgtEl>
                      <p:spTgt spid="46"/>
                    </p:tgtEl>
                  </p:cond>
                </p:stCondLst>
                <p:endSync evt="end" delay="0">
                  <p:rtn val="all"/>
                </p:endSync>
                <p:childTnLst>
                  <p:par>
                    <p:cTn id="41" fill="hold">
                      <p:stCondLst>
                        <p:cond delay="0"/>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46"/>
                                        </p:tgtEl>
                                      </p:cBhvr>
                                    </p:animEffect>
                                    <p:set>
                                      <p:cBhvr>
                                        <p:cTn id="45" dur="1" fill="hold">
                                          <p:stCondLst>
                                            <p:cond delay="499"/>
                                          </p:stCondLst>
                                        </p:cTn>
                                        <p:tgtEl>
                                          <p:spTgt spid="46"/>
                                        </p:tgtEl>
                                        <p:attrNameLst>
                                          <p:attrName>style.visibility</p:attrName>
                                        </p:attrNameLst>
                                      </p:cBhvr>
                                      <p:to>
                                        <p:strVal val="hidden"/>
                                      </p:to>
                                    </p:se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left)">
                                      <p:cBhvr>
                                        <p:cTn id="49" dur="1000"/>
                                        <p:tgtEl>
                                          <p:spTgt spid="9"/>
                                        </p:tgtEl>
                                      </p:cBhvr>
                                    </p:animEffect>
                                  </p:childTnLst>
                                </p:cTn>
                              </p:par>
                            </p:childTnLst>
                          </p:cTn>
                        </p:par>
                        <p:par>
                          <p:cTn id="50" fill="hold">
                            <p:stCondLst>
                              <p:cond delay="1500"/>
                            </p:stCondLst>
                            <p:childTnLst>
                              <p:par>
                                <p:cTn id="51" presetID="10" presetClass="entr" presetSubtype="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childTnLst>
                    </p:cTn>
                  </p:par>
                </p:childTnLst>
              </p:cTn>
              <p:nextCondLst>
                <p:cond evt="onClick" delay="0">
                  <p:tgtEl>
                    <p:spTgt spid="46"/>
                  </p:tgtEl>
                </p:cond>
              </p:nextCondLst>
            </p:seq>
            <p:seq concurrent="1" nextAc="seek">
              <p:cTn id="54" restart="whenNotActive" fill="hold" evtFilter="cancelBubble" nodeType="interactiveSeq">
                <p:stCondLst>
                  <p:cond evt="onClick" delay="0">
                    <p:tgtEl>
                      <p:spTgt spid="49"/>
                    </p:tgtEl>
                  </p:cond>
                </p:stCondLst>
                <p:endSync evt="end" delay="0">
                  <p:rtn val="all"/>
                </p:endSync>
                <p:childTnLst>
                  <p:par>
                    <p:cTn id="55" fill="hold">
                      <p:stCondLst>
                        <p:cond delay="0"/>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49"/>
                                        </p:tgtEl>
                                      </p:cBhvr>
                                    </p:animEffect>
                                    <p:set>
                                      <p:cBhvr>
                                        <p:cTn id="59" dur="1" fill="hold">
                                          <p:stCondLst>
                                            <p:cond delay="499"/>
                                          </p:stCondLst>
                                        </p:cTn>
                                        <p:tgtEl>
                                          <p:spTgt spid="49"/>
                                        </p:tgtEl>
                                        <p:attrNameLst>
                                          <p:attrName>style.visibility</p:attrName>
                                        </p:attrNameLst>
                                      </p:cBhvr>
                                      <p:to>
                                        <p:strVal val="hidden"/>
                                      </p:to>
                                    </p:set>
                                  </p:childTnLst>
                                </p:cTn>
                              </p:par>
                            </p:childTnLst>
                          </p:cTn>
                        </p:par>
                        <p:par>
                          <p:cTn id="60" fill="hold">
                            <p:stCondLst>
                              <p:cond delay="500"/>
                            </p:stCondLst>
                            <p:childTnLst>
                              <p:par>
                                <p:cTn id="61" presetID="22" presetClass="entr" presetSubtype="8"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1000"/>
                                        <p:tgtEl>
                                          <p:spTgt spid="10"/>
                                        </p:tgtEl>
                                      </p:cBhvr>
                                    </p:animEffect>
                                  </p:childTnLst>
                                </p:cTn>
                              </p:par>
                            </p:childTnLst>
                          </p:cTn>
                        </p:par>
                        <p:par>
                          <p:cTn id="64" fill="hold">
                            <p:stCondLst>
                              <p:cond delay="1500"/>
                            </p:stCondLst>
                            <p:childTnLst>
                              <p:par>
                                <p:cTn id="65" presetID="10" presetClass="entr" presetSubtype="0" fill="hold"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childTnLst>
                    </p:cTn>
                  </p:par>
                </p:childTnLst>
              </p:cTn>
              <p:nextCondLst>
                <p:cond evt="onClick" delay="0">
                  <p:tgtEl>
                    <p:spTgt spid="49"/>
                  </p:tgtEl>
                </p:cond>
              </p:nextCondLst>
            </p:seq>
            <p:seq concurrent="1" nextAc="seek">
              <p:cTn id="68" restart="whenNotActive" fill="hold" evtFilter="cancelBubble" nodeType="interactiveSeq">
                <p:stCondLst>
                  <p:cond evt="onClick" delay="0">
                    <p:tgtEl>
                      <p:spTgt spid="52"/>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52"/>
                                        </p:tgtEl>
                                      </p:cBhvr>
                                    </p:animEffect>
                                    <p:set>
                                      <p:cBhvr>
                                        <p:cTn id="73" dur="1" fill="hold">
                                          <p:stCondLst>
                                            <p:cond delay="499"/>
                                          </p:stCondLst>
                                        </p:cTn>
                                        <p:tgtEl>
                                          <p:spTgt spid="52"/>
                                        </p:tgtEl>
                                        <p:attrNameLst>
                                          <p:attrName>style.visibility</p:attrName>
                                        </p:attrNameLst>
                                      </p:cBhvr>
                                      <p:to>
                                        <p:strVal val="hidden"/>
                                      </p:to>
                                    </p:se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ipe(left)">
                                      <p:cBhvr>
                                        <p:cTn id="77" dur="1000"/>
                                        <p:tgtEl>
                                          <p:spTgt spid="13"/>
                                        </p:tgtEl>
                                      </p:cBhvr>
                                    </p:animEffect>
                                  </p:childTnLst>
                                </p:cTn>
                              </p:par>
                            </p:childTnLst>
                          </p:cTn>
                        </p:par>
                        <p:par>
                          <p:cTn id="78" fill="hold">
                            <p:stCondLst>
                              <p:cond delay="1500"/>
                            </p:stCondLst>
                            <p:childTnLst>
                              <p:par>
                                <p:cTn id="79" presetID="10" presetClass="entr" presetSubtype="0" fill="hold" nodeType="after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fade">
                                      <p:cBhvr>
                                        <p:cTn id="81" dur="500"/>
                                        <p:tgtEl>
                                          <p:spTgt spid="55"/>
                                        </p:tgtEl>
                                      </p:cBhvr>
                                    </p:animEffect>
                                  </p:childTnLst>
                                </p:cTn>
                              </p:par>
                            </p:childTnLst>
                          </p:cTn>
                        </p:par>
                      </p:childTnLst>
                    </p:cTn>
                  </p:par>
                </p:childTnLst>
              </p:cTn>
              <p:nextCondLst>
                <p:cond evt="onClick" delay="0">
                  <p:tgtEl>
                    <p:spTgt spid="52"/>
                  </p:tgtEl>
                </p:cond>
              </p:nextCondLst>
            </p:seq>
            <p:seq concurrent="1" nextAc="seek">
              <p:cTn id="82" restart="whenNotActive" fill="hold" evtFilter="cancelBubble" nodeType="interactiveSeq">
                <p:stCondLst>
                  <p:cond evt="onClick" delay="0">
                    <p:tgtEl>
                      <p:spTgt spid="55"/>
                    </p:tgtEl>
                  </p:cond>
                </p:stCondLst>
                <p:endSync evt="end" delay="0">
                  <p:rtn val="all"/>
                </p:endSync>
                <p:childTnLst>
                  <p:par>
                    <p:cTn id="83" fill="hold">
                      <p:stCondLst>
                        <p:cond delay="0"/>
                      </p:stCondLst>
                      <p:childTnLst>
                        <p:par>
                          <p:cTn id="84" fill="hold">
                            <p:stCondLst>
                              <p:cond delay="0"/>
                            </p:stCondLst>
                            <p:childTnLst>
                              <p:par>
                                <p:cTn id="85" presetID="10" presetClass="exit" presetSubtype="0" fill="hold" nodeType="clickEffect">
                                  <p:stCondLst>
                                    <p:cond delay="0"/>
                                  </p:stCondLst>
                                  <p:childTnLst>
                                    <p:animEffect transition="out" filter="fade">
                                      <p:cBhvr>
                                        <p:cTn id="86" dur="500"/>
                                        <p:tgtEl>
                                          <p:spTgt spid="55"/>
                                        </p:tgtEl>
                                      </p:cBhvr>
                                    </p:animEffect>
                                    <p:set>
                                      <p:cBhvr>
                                        <p:cTn id="87" dur="1" fill="hold">
                                          <p:stCondLst>
                                            <p:cond delay="499"/>
                                          </p:stCondLst>
                                        </p:cTn>
                                        <p:tgtEl>
                                          <p:spTgt spid="55"/>
                                        </p:tgtEl>
                                        <p:attrNameLst>
                                          <p:attrName>style.visibility</p:attrName>
                                        </p:attrNameLst>
                                      </p:cBhvr>
                                      <p:to>
                                        <p:strVal val="hidden"/>
                                      </p:to>
                                    </p:set>
                                  </p:childTnLst>
                                </p:cTn>
                              </p:par>
                            </p:childTnLst>
                          </p:cTn>
                        </p:par>
                        <p:par>
                          <p:cTn id="88" fill="hold">
                            <p:stCondLst>
                              <p:cond delay="500"/>
                            </p:stCondLst>
                            <p:childTnLst>
                              <p:par>
                                <p:cTn id="89" presetID="22" presetClass="entr" presetSubtype="8"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wipe(left)">
                                      <p:cBhvr>
                                        <p:cTn id="91" dur="1000"/>
                                        <p:tgtEl>
                                          <p:spTgt spid="14"/>
                                        </p:tgtEl>
                                      </p:cBhvr>
                                    </p:animEffect>
                                  </p:childTnLst>
                                </p:cTn>
                              </p:par>
                            </p:childTnLst>
                          </p:cTn>
                        </p:par>
                        <p:par>
                          <p:cTn id="92" fill="hold">
                            <p:stCondLst>
                              <p:cond delay="1500"/>
                            </p:stCondLst>
                            <p:childTnLst>
                              <p:par>
                                <p:cTn id="93" presetID="10" presetClass="entr" presetSubtype="0" fill="hold" nodeType="afterEffect">
                                  <p:stCondLst>
                                    <p:cond delay="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500"/>
                                        <p:tgtEl>
                                          <p:spTgt spid="58"/>
                                        </p:tgtEl>
                                      </p:cBhvr>
                                    </p:animEffect>
                                  </p:childTnLst>
                                </p:cTn>
                              </p:par>
                            </p:childTnLst>
                          </p:cTn>
                        </p:par>
                      </p:childTnLst>
                    </p:cTn>
                  </p:par>
                </p:childTnLst>
              </p:cTn>
              <p:nextCondLst>
                <p:cond evt="onClick" delay="0">
                  <p:tgtEl>
                    <p:spTgt spid="55"/>
                  </p:tgtEl>
                </p:cond>
              </p:nextCondLst>
            </p:seq>
          </p:childTnLst>
        </p:cTn>
      </p:par>
    </p:tnLst>
    <p:bldLst>
      <p:bldP spid="4" grpId="0" animBg="1"/>
      <p:bldP spid="5" grpId="0"/>
      <p:bldP spid="6" grpId="0" animBg="1"/>
      <p:bldP spid="9" grpId="0"/>
      <p:bldP spid="10" grpId="0" animBg="1"/>
      <p:bldP spid="13" grpId="0"/>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15428"/>
            <a:ext cx="7487067" cy="10573573"/>
          </a:xfrm>
          <a:prstGeom prst="rect">
            <a:avLst/>
          </a:prstGeom>
        </p:spPr>
      </p:pic>
      <p:sp>
        <p:nvSpPr>
          <p:cNvPr id="5" name="Rectangle 4"/>
          <p:cNvSpPr/>
          <p:nvPr/>
        </p:nvSpPr>
        <p:spPr>
          <a:xfrm>
            <a:off x="4832103" y="1665383"/>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6" name="Rectangle 5"/>
          <p:cNvSpPr/>
          <p:nvPr/>
        </p:nvSpPr>
        <p:spPr>
          <a:xfrm>
            <a:off x="4832099" y="2723220"/>
            <a:ext cx="322332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9" name="Rectangle 8"/>
          <p:cNvSpPr/>
          <p:nvPr/>
        </p:nvSpPr>
        <p:spPr>
          <a:xfrm>
            <a:off x="4832098" y="335570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a:t>
            </a:r>
            <a:br>
              <a:rPr lang="en-GB" sz="2400" b="1" dirty="0">
                <a:solidFill>
                  <a:schemeClr val="tx1"/>
                </a:solidFill>
                <a:latin typeface="Twinkl" pitchFamily="2" charset="0"/>
              </a:rPr>
            </a:br>
            <a:r>
              <a:rPr lang="en-GB" sz="2400" b="1" dirty="0">
                <a:solidFill>
                  <a:schemeClr val="tx1"/>
                </a:solidFill>
                <a:latin typeface="Twinkl" pitchFamily="2" charset="0"/>
              </a:rPr>
              <a:t>swimming in the sea.</a:t>
            </a:r>
          </a:p>
        </p:txBody>
      </p:sp>
      <p:sp>
        <p:nvSpPr>
          <p:cNvPr id="10" name="Rectangle 9"/>
          <p:cNvSpPr/>
          <p:nvPr/>
        </p:nvSpPr>
        <p:spPr>
          <a:xfrm>
            <a:off x="1174012" y="2737646"/>
            <a:ext cx="3223327" cy="11414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a:t>
            </a:r>
            <a:br>
              <a:rPr lang="en-GB" sz="2000" dirty="0">
                <a:solidFill>
                  <a:schemeClr val="bg1"/>
                </a:solidFill>
                <a:latin typeface="Twinkl" pitchFamily="2" charset="0"/>
              </a:rPr>
            </a:br>
            <a:r>
              <a:rPr lang="en-GB" sz="2000" dirty="0">
                <a:solidFill>
                  <a:schemeClr val="bg1"/>
                </a:solidFill>
                <a:latin typeface="Twinkl" pitchFamily="2" charset="0"/>
              </a:rPr>
              <a:t>days to complete the extreme race.</a:t>
            </a:r>
          </a:p>
        </p:txBody>
      </p:sp>
      <p:sp>
        <p:nvSpPr>
          <p:cNvPr id="13" name="Rectangle 12"/>
          <p:cNvSpPr/>
          <p:nvPr/>
        </p:nvSpPr>
        <p:spPr>
          <a:xfrm>
            <a:off x="1174011" y="396558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a:t>
            </a:r>
            <a:br>
              <a:rPr lang="en-GB" sz="2400" b="1" dirty="0">
                <a:solidFill>
                  <a:schemeClr val="tx1"/>
                </a:solidFill>
                <a:latin typeface="Twinkl" pitchFamily="2" charset="0"/>
              </a:rPr>
            </a:br>
            <a:r>
              <a:rPr lang="en-GB" sz="2400" b="1" dirty="0">
                <a:solidFill>
                  <a:schemeClr val="tx1"/>
                </a:solidFill>
                <a:latin typeface="Twinkl" pitchFamily="2" charset="0"/>
              </a:rPr>
              <a:t>103 Blake Drive.</a:t>
            </a:r>
          </a:p>
        </p:txBody>
      </p:sp>
      <p:sp>
        <p:nvSpPr>
          <p:cNvPr id="14" name="Rectangle 13"/>
          <p:cNvSpPr/>
          <p:nvPr/>
        </p:nvSpPr>
        <p:spPr>
          <a:xfrm>
            <a:off x="1174011" y="5008864"/>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sp>
        <p:nvSpPr>
          <p:cNvPr id="16" name="Rectangle 15"/>
          <p:cNvSpPr/>
          <p:nvPr/>
        </p:nvSpPr>
        <p:spPr>
          <a:xfrm>
            <a:off x="1174012" y="1766447"/>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cxnSp>
        <p:nvCxnSpPr>
          <p:cNvPr id="17" name="Straight Connector 16"/>
          <p:cNvCxnSpPr/>
          <p:nvPr/>
        </p:nvCxnSpPr>
        <p:spPr>
          <a:xfrm>
            <a:off x="4572000" y="1766447"/>
            <a:ext cx="0" cy="42357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NEXT 3"/>
          <p:cNvGrpSpPr/>
          <p:nvPr/>
        </p:nvGrpSpPr>
        <p:grpSpPr>
          <a:xfrm>
            <a:off x="7347098" y="5626894"/>
            <a:ext cx="1214604" cy="618908"/>
            <a:chOff x="6721813" y="1400783"/>
            <a:chExt cx="1621274" cy="618908"/>
          </a:xfrm>
        </p:grpSpPr>
        <p:sp>
          <p:nvSpPr>
            <p:cNvPr id="19" name="Rounded Rectangle 18">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0" name="Rounded Rectangle 19">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7" name="NEXT 3"/>
          <p:cNvGrpSpPr/>
          <p:nvPr/>
        </p:nvGrpSpPr>
        <p:grpSpPr>
          <a:xfrm>
            <a:off x="2092931" y="1819755"/>
            <a:ext cx="1214604" cy="618908"/>
            <a:chOff x="6721813" y="1400783"/>
            <a:chExt cx="1621274" cy="618908"/>
          </a:xfrm>
        </p:grpSpPr>
        <p:sp>
          <p:nvSpPr>
            <p:cNvPr id="38" name="Rounded Rectangle 37"/>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9" name="Rounded Rectangle 38"/>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0" name="NEXT 3"/>
          <p:cNvGrpSpPr/>
          <p:nvPr/>
        </p:nvGrpSpPr>
        <p:grpSpPr>
          <a:xfrm>
            <a:off x="5836465" y="1819755"/>
            <a:ext cx="1214604" cy="618908"/>
            <a:chOff x="6721813" y="1400783"/>
            <a:chExt cx="1621274" cy="618908"/>
          </a:xfrm>
        </p:grpSpPr>
        <p:sp>
          <p:nvSpPr>
            <p:cNvPr id="41" name="Rounded Rectangle 4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2" name="Rounded Rectangle 4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3" name="NEXT 3"/>
          <p:cNvGrpSpPr/>
          <p:nvPr/>
        </p:nvGrpSpPr>
        <p:grpSpPr>
          <a:xfrm>
            <a:off x="5836465" y="2737646"/>
            <a:ext cx="1214604" cy="618908"/>
            <a:chOff x="6721813" y="1400783"/>
            <a:chExt cx="1621274" cy="618908"/>
          </a:xfrm>
        </p:grpSpPr>
        <p:sp>
          <p:nvSpPr>
            <p:cNvPr id="44" name="Rounded Rectangle 4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5" name="Rounded Rectangle 4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6" name="NEXT 3"/>
          <p:cNvGrpSpPr/>
          <p:nvPr/>
        </p:nvGrpSpPr>
        <p:grpSpPr>
          <a:xfrm>
            <a:off x="5836465" y="3673204"/>
            <a:ext cx="1214604" cy="618908"/>
            <a:chOff x="6721813" y="1400783"/>
            <a:chExt cx="1621274" cy="618908"/>
          </a:xfrm>
        </p:grpSpPr>
        <p:sp>
          <p:nvSpPr>
            <p:cNvPr id="47" name="Rounded Rectangle 4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8" name="Rounded Rectangle 4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NEXT 3"/>
          <p:cNvGrpSpPr/>
          <p:nvPr/>
        </p:nvGrpSpPr>
        <p:grpSpPr>
          <a:xfrm>
            <a:off x="2092931" y="2782622"/>
            <a:ext cx="1214604" cy="618908"/>
            <a:chOff x="6721813" y="1400783"/>
            <a:chExt cx="1621274" cy="618908"/>
          </a:xfrm>
        </p:grpSpPr>
        <p:sp>
          <p:nvSpPr>
            <p:cNvPr id="50" name="Rounded Rectangle 4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1" name="Rounded Rectangle 5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2" name="NEXT 3"/>
          <p:cNvGrpSpPr/>
          <p:nvPr/>
        </p:nvGrpSpPr>
        <p:grpSpPr>
          <a:xfrm>
            <a:off x="2092931" y="3925809"/>
            <a:ext cx="1214604" cy="618908"/>
            <a:chOff x="6721813" y="1400783"/>
            <a:chExt cx="1621274" cy="618908"/>
          </a:xfrm>
        </p:grpSpPr>
        <p:sp>
          <p:nvSpPr>
            <p:cNvPr id="53" name="Rounded Rectangle 5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4" name="Rounded Rectangle 5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5" name="NEXT 3"/>
          <p:cNvGrpSpPr/>
          <p:nvPr/>
        </p:nvGrpSpPr>
        <p:grpSpPr>
          <a:xfrm>
            <a:off x="2092931" y="4852446"/>
            <a:ext cx="1214604" cy="618908"/>
            <a:chOff x="6721813" y="1400783"/>
            <a:chExt cx="1621274" cy="618908"/>
          </a:xfrm>
        </p:grpSpPr>
        <p:sp>
          <p:nvSpPr>
            <p:cNvPr id="56" name="Rounded Rectangle 5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7" name="Rounded Rectangle 5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8" name="Group 57"/>
          <p:cNvGrpSpPr/>
          <p:nvPr/>
        </p:nvGrpSpPr>
        <p:grpSpPr>
          <a:xfrm>
            <a:off x="1751795" y="1038434"/>
            <a:ext cx="5640389" cy="5292257"/>
            <a:chOff x="1751803" y="1038434"/>
            <a:chExt cx="5640389" cy="5292257"/>
          </a:xfrm>
        </p:grpSpPr>
        <p:sp>
          <p:nvSpPr>
            <p:cNvPr id="59" name="Rectangle 58"/>
            <p:cNvSpPr/>
            <p:nvPr/>
          </p:nvSpPr>
          <p:spPr>
            <a:xfrm>
              <a:off x="1862380" y="1038434"/>
              <a:ext cx="541923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sp>
          <p:nvSpPr>
            <p:cNvPr id="60" name="Rectangle 59"/>
            <p:cNvSpPr/>
            <p:nvPr/>
          </p:nvSpPr>
          <p:spPr>
            <a:xfrm>
              <a:off x="1751803" y="1709906"/>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61" name="Rectangle 60"/>
            <p:cNvSpPr/>
            <p:nvPr/>
          </p:nvSpPr>
          <p:spPr>
            <a:xfrm>
              <a:off x="2759987" y="2442933"/>
              <a:ext cx="3624020"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62" name="Rectangle 61"/>
            <p:cNvSpPr/>
            <p:nvPr/>
          </p:nvSpPr>
          <p:spPr>
            <a:xfrm>
              <a:off x="1751803" y="3114405"/>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swimming in the sea.</a:t>
              </a:r>
            </a:p>
          </p:txBody>
        </p:sp>
        <p:sp>
          <p:nvSpPr>
            <p:cNvPr id="63" name="Rectangle 62"/>
            <p:cNvSpPr/>
            <p:nvPr/>
          </p:nvSpPr>
          <p:spPr>
            <a:xfrm>
              <a:off x="2759987" y="3847432"/>
              <a:ext cx="3624020"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days to complete the extreme race.</a:t>
              </a:r>
            </a:p>
          </p:txBody>
        </p:sp>
        <p:sp>
          <p:nvSpPr>
            <p:cNvPr id="64" name="Rectangle 63"/>
            <p:cNvSpPr/>
            <p:nvPr/>
          </p:nvSpPr>
          <p:spPr>
            <a:xfrm>
              <a:off x="1751803" y="4826681"/>
              <a:ext cx="5640389" cy="5874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103 Blake Drive.</a:t>
              </a:r>
            </a:p>
          </p:txBody>
        </p:sp>
        <p:sp>
          <p:nvSpPr>
            <p:cNvPr id="65" name="Rectangle 64"/>
            <p:cNvSpPr/>
            <p:nvPr/>
          </p:nvSpPr>
          <p:spPr>
            <a:xfrm>
              <a:off x="2218454" y="5497028"/>
              <a:ext cx="4748381"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grpSp>
      <p:grpSp>
        <p:nvGrpSpPr>
          <p:cNvPr id="66" name="Group 65"/>
          <p:cNvGrpSpPr/>
          <p:nvPr/>
        </p:nvGrpSpPr>
        <p:grpSpPr>
          <a:xfrm>
            <a:off x="1823162" y="1040045"/>
            <a:ext cx="5497655" cy="525886"/>
            <a:chOff x="1823170" y="1038434"/>
            <a:chExt cx="5497655" cy="525886"/>
          </a:xfrm>
          <a:solidFill>
            <a:srgbClr val="009386"/>
          </a:solidFill>
        </p:grpSpPr>
        <p:sp>
          <p:nvSpPr>
            <p:cNvPr id="67" name="Rectangle 66"/>
            <p:cNvSpPr/>
            <p:nvPr/>
          </p:nvSpPr>
          <p:spPr>
            <a:xfrm>
              <a:off x="1823170"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Facts</a:t>
              </a:r>
            </a:p>
          </p:txBody>
        </p:sp>
        <p:sp>
          <p:nvSpPr>
            <p:cNvPr id="68" name="Rectangle 67"/>
            <p:cNvSpPr/>
            <p:nvPr/>
          </p:nvSpPr>
          <p:spPr>
            <a:xfrm>
              <a:off x="5566702"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Opinions</a:t>
              </a:r>
            </a:p>
          </p:txBody>
        </p:sp>
      </p:grpSp>
      <p:sp>
        <p:nvSpPr>
          <p:cNvPr id="69" name="Rectangle 68">
            <a:hlinkClick r:id="rId3"/>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33179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1000"/>
                                        <p:tgtEl>
                                          <p:spTgt spid="58"/>
                                        </p:tgtEl>
                                        <p:attrNameLst>
                                          <p:attrName>ppt_x</p:attrName>
                                        </p:attrNameLst>
                                      </p:cBhvr>
                                      <p:tavLst>
                                        <p:tav tm="0">
                                          <p:val>
                                            <p:strVal val="ppt_x"/>
                                          </p:val>
                                        </p:tav>
                                        <p:tav tm="100000">
                                          <p:val>
                                            <p:strVal val="ppt_x"/>
                                          </p:val>
                                        </p:tav>
                                      </p:tavLst>
                                    </p:anim>
                                    <p:anim calcmode="lin" valueType="num">
                                      <p:cBhvr additive="base">
                                        <p:cTn id="7" dur="1000"/>
                                        <p:tgtEl>
                                          <p:spTgt spid="58"/>
                                        </p:tgtEl>
                                        <p:attrNameLst>
                                          <p:attrName>ppt_y</p:attrName>
                                        </p:attrNameLst>
                                      </p:cBhvr>
                                      <p:tavLst>
                                        <p:tav tm="0">
                                          <p:val>
                                            <p:strVal val="ppt_y"/>
                                          </p:val>
                                        </p:tav>
                                        <p:tav tm="100000">
                                          <p:val>
                                            <p:strVal val="1+ppt_h/2"/>
                                          </p:val>
                                        </p:tav>
                                      </p:tavLst>
                                    </p:anim>
                                    <p:set>
                                      <p:cBhvr>
                                        <p:cTn id="8" dur="1" fill="hold">
                                          <p:stCondLst>
                                            <p:cond delay="999"/>
                                          </p:stCondLst>
                                        </p:cTn>
                                        <p:tgtEl>
                                          <p:spTgt spid="58"/>
                                        </p:tgtEl>
                                        <p:attrNameLst>
                                          <p:attrName>style.visibility</p:attrName>
                                        </p:attrNameLst>
                                      </p:cBhvr>
                                      <p:to>
                                        <p:strVal val="hidden"/>
                                      </p:to>
                                    </p:set>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additive="base">
                                        <p:cTn id="12" dur="1000" fill="hold"/>
                                        <p:tgtEl>
                                          <p:spTgt spid="66"/>
                                        </p:tgtEl>
                                        <p:attrNameLst>
                                          <p:attrName>ppt_x</p:attrName>
                                        </p:attrNameLst>
                                      </p:cBhvr>
                                      <p:tavLst>
                                        <p:tav tm="0">
                                          <p:val>
                                            <p:strVal val="#ppt_x"/>
                                          </p:val>
                                        </p:tav>
                                        <p:tav tm="100000">
                                          <p:val>
                                            <p:strVal val="#ppt_x"/>
                                          </p:val>
                                        </p:tav>
                                      </p:tavLst>
                                    </p:anim>
                                    <p:anim calcmode="lin" valueType="num">
                                      <p:cBhvr additive="base">
                                        <p:cTn id="13" dur="1000" fill="hold"/>
                                        <p:tgtEl>
                                          <p:spTgt spid="66"/>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2" presetClass="entr" presetSubtype="1"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1000"/>
                                        <p:tgtEl>
                                          <p:spTgt spid="17"/>
                                        </p:tgtEl>
                                      </p:cBhvr>
                                    </p:animEffect>
                                  </p:childTnLst>
                                </p:cTn>
                              </p:par>
                            </p:childTnLst>
                          </p:cTn>
                        </p:par>
                        <p:par>
                          <p:cTn id="18" fill="hold">
                            <p:stCondLst>
                              <p:cond delay="3000"/>
                            </p:stCondLst>
                            <p:childTnLst>
                              <p:par>
                                <p:cTn id="19" presetID="10" presetClass="entr" presetSubtype="0"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7"/>
                    </p:tgtEl>
                  </p:cond>
                </p:stCondLst>
                <p:endSync evt="end" delay="0">
                  <p:rtn val="all"/>
                </p:endSync>
                <p:childTnLst>
                  <p:par>
                    <p:cTn id="23" fill="hold">
                      <p:stCondLst>
                        <p:cond delay="0"/>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7"/>
                                        </p:tgtEl>
                                      </p:cBhvr>
                                    </p:animEffect>
                                    <p:set>
                                      <p:cBhvr>
                                        <p:cTn id="27" dur="1" fill="hold">
                                          <p:stCondLst>
                                            <p:cond delay="499"/>
                                          </p:stCondLst>
                                        </p:cTn>
                                        <p:tgtEl>
                                          <p:spTgt spid="37"/>
                                        </p:tgtEl>
                                        <p:attrNameLst>
                                          <p:attrName>style.visibility</p:attrName>
                                        </p:attrNameLst>
                                      </p:cBhvr>
                                      <p:to>
                                        <p:strVal val="hidden"/>
                                      </p:to>
                                    </p:set>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1000"/>
                                        <p:tgtEl>
                                          <p:spTgt spid="16"/>
                                        </p:tgtEl>
                                      </p:cBhvr>
                                    </p:animEffect>
                                  </p:childTnLst>
                                </p:cTn>
                              </p:par>
                            </p:childTnLst>
                          </p:cTn>
                        </p:par>
                        <p:par>
                          <p:cTn id="32" fill="hold">
                            <p:stCondLst>
                              <p:cond delay="1500"/>
                            </p:stCondLst>
                            <p:childTnLst>
                              <p:par>
                                <p:cTn id="33" presetID="10" presetClass="entr" presetSubtype="0" fill="hold"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500"/>
                                        <p:tgtEl>
                                          <p:spTgt spid="40"/>
                                        </p:tgtEl>
                                      </p:cBhvr>
                                    </p:animEffect>
                                  </p:childTnLst>
                                </p:cTn>
                              </p:par>
                            </p:childTnLst>
                          </p:cTn>
                        </p:par>
                      </p:childTnLst>
                    </p:cTn>
                  </p:par>
                </p:childTnLst>
              </p:cTn>
              <p:nextCondLst>
                <p:cond evt="onClick" delay="0">
                  <p:tgtEl>
                    <p:spTgt spid="37"/>
                  </p:tgtEl>
                </p:cond>
              </p:nextCondLst>
            </p:seq>
            <p:seq concurrent="1" nextAc="seek">
              <p:cTn id="36" restart="whenNotActive" fill="hold" evtFilter="cancelBubble" nodeType="interactiveSeq">
                <p:stCondLst>
                  <p:cond evt="onClick" delay="0">
                    <p:tgtEl>
                      <p:spTgt spid="40"/>
                    </p:tgtEl>
                  </p:cond>
                </p:stCondLst>
                <p:endSync evt="end" delay="0">
                  <p:rtn val="all"/>
                </p:endSync>
                <p:childTnLst>
                  <p:par>
                    <p:cTn id="37" fill="hold">
                      <p:stCondLst>
                        <p:cond delay="0"/>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40"/>
                                        </p:tgtEl>
                                      </p:cBhvr>
                                    </p:animEffect>
                                    <p:set>
                                      <p:cBhvr>
                                        <p:cTn id="41" dur="1" fill="hold">
                                          <p:stCondLst>
                                            <p:cond delay="499"/>
                                          </p:stCondLst>
                                        </p:cTn>
                                        <p:tgtEl>
                                          <p:spTgt spid="40"/>
                                        </p:tgtEl>
                                        <p:attrNameLst>
                                          <p:attrName>style.visibility</p:attrName>
                                        </p:attrNameLst>
                                      </p:cBhvr>
                                      <p:to>
                                        <p:strVal val="hidden"/>
                                      </p:to>
                                    </p:set>
                                  </p:childTnLst>
                                </p:cTn>
                              </p:par>
                            </p:childTnLst>
                          </p:cTn>
                        </p:par>
                        <p:par>
                          <p:cTn id="42" fill="hold">
                            <p:stCondLst>
                              <p:cond delay="500"/>
                            </p:stCondLst>
                            <p:childTnLst>
                              <p:par>
                                <p:cTn id="43" presetID="22" presetClass="entr" presetSubtype="8"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ipe(left)">
                                      <p:cBhvr>
                                        <p:cTn id="45" dur="1000"/>
                                        <p:tgtEl>
                                          <p:spTgt spid="5"/>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childTnLst>
                    </p:cTn>
                  </p:par>
                </p:childTnLst>
              </p:cTn>
              <p:nextCondLst>
                <p:cond evt="onClick" delay="0">
                  <p:tgtEl>
                    <p:spTgt spid="40"/>
                  </p:tgtEl>
                </p:cond>
              </p:nextCondLst>
            </p:seq>
            <p:seq concurrent="1" nextAc="seek">
              <p:cTn id="50" restart="whenNotActive" fill="hold" evtFilter="cancelBubble" nodeType="interactiveSeq">
                <p:stCondLst>
                  <p:cond evt="onClick" delay="0">
                    <p:tgtEl>
                      <p:spTgt spid="4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43"/>
                                        </p:tgtEl>
                                      </p:cBhvr>
                                    </p:animEffect>
                                    <p:set>
                                      <p:cBhvr>
                                        <p:cTn id="55" dur="1" fill="hold">
                                          <p:stCondLst>
                                            <p:cond delay="499"/>
                                          </p:stCondLst>
                                        </p:cTn>
                                        <p:tgtEl>
                                          <p:spTgt spid="43"/>
                                        </p:tgtEl>
                                        <p:attrNameLst>
                                          <p:attrName>style.visibility</p:attrName>
                                        </p:attrNameLst>
                                      </p:cBhvr>
                                      <p:to>
                                        <p:strVal val="hidden"/>
                                      </p:to>
                                    </p:set>
                                  </p:childTnLst>
                                </p:cTn>
                              </p:par>
                            </p:childTnLst>
                          </p:cTn>
                        </p:par>
                        <p:par>
                          <p:cTn id="56" fill="hold">
                            <p:stCondLst>
                              <p:cond delay="500"/>
                            </p:stCondLst>
                            <p:childTnLst>
                              <p:par>
                                <p:cTn id="57" presetID="22" presetClass="entr" presetSubtype="8" fill="hold" grpId="0"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left)">
                                      <p:cBhvr>
                                        <p:cTn id="59" dur="1000"/>
                                        <p:tgtEl>
                                          <p:spTgt spid="6"/>
                                        </p:tgtEl>
                                      </p:cBhvr>
                                    </p:animEffect>
                                  </p:childTnLst>
                                </p:cTn>
                              </p:par>
                            </p:childTnLst>
                          </p:cTn>
                        </p:par>
                        <p:par>
                          <p:cTn id="60" fill="hold">
                            <p:stCondLst>
                              <p:cond delay="1500"/>
                            </p:stCondLst>
                            <p:childTnLst>
                              <p:par>
                                <p:cTn id="61" presetID="10" presetClass="entr" presetSubtype="0" fill="hold"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fade">
                                      <p:cBhvr>
                                        <p:cTn id="63" dur="500"/>
                                        <p:tgtEl>
                                          <p:spTgt spid="46"/>
                                        </p:tgtEl>
                                      </p:cBhvr>
                                    </p:animEffect>
                                  </p:childTnLst>
                                </p:cTn>
                              </p:par>
                            </p:childTnLst>
                          </p:cTn>
                        </p:par>
                      </p:childTnLst>
                    </p:cTn>
                  </p:par>
                </p:childTnLst>
              </p:cTn>
              <p:nextCondLst>
                <p:cond evt="onClick" delay="0">
                  <p:tgtEl>
                    <p:spTgt spid="43"/>
                  </p:tgtEl>
                </p:cond>
              </p:nextCondLst>
            </p:seq>
            <p:seq concurrent="1" nextAc="seek">
              <p:cTn id="64" restart="whenNotActive" fill="hold" evtFilter="cancelBubble" nodeType="interactiveSeq">
                <p:stCondLst>
                  <p:cond evt="onClick" delay="0">
                    <p:tgtEl>
                      <p:spTgt spid="46"/>
                    </p:tgtEl>
                  </p:cond>
                </p:stCondLst>
                <p:endSync evt="end" delay="0">
                  <p:rtn val="all"/>
                </p:endSync>
                <p:childTnLst>
                  <p:par>
                    <p:cTn id="65" fill="hold">
                      <p:stCondLst>
                        <p:cond delay="0"/>
                      </p:stCondLst>
                      <p:childTnLst>
                        <p:par>
                          <p:cTn id="66" fill="hold">
                            <p:stCondLst>
                              <p:cond delay="0"/>
                            </p:stCondLst>
                            <p:childTnLst>
                              <p:par>
                                <p:cTn id="67" presetID="10" presetClass="exit" presetSubtype="0" fill="hold" nodeType="clickEffect">
                                  <p:stCondLst>
                                    <p:cond delay="0"/>
                                  </p:stCondLst>
                                  <p:childTnLst>
                                    <p:animEffect transition="out" filter="fade">
                                      <p:cBhvr>
                                        <p:cTn id="68" dur="500"/>
                                        <p:tgtEl>
                                          <p:spTgt spid="46"/>
                                        </p:tgtEl>
                                      </p:cBhvr>
                                    </p:animEffect>
                                    <p:set>
                                      <p:cBhvr>
                                        <p:cTn id="69" dur="1" fill="hold">
                                          <p:stCondLst>
                                            <p:cond delay="499"/>
                                          </p:stCondLst>
                                        </p:cTn>
                                        <p:tgtEl>
                                          <p:spTgt spid="46"/>
                                        </p:tgtEl>
                                        <p:attrNameLst>
                                          <p:attrName>style.visibility</p:attrName>
                                        </p:attrNameLst>
                                      </p:cBhvr>
                                      <p:to>
                                        <p:strVal val="hidden"/>
                                      </p:to>
                                    </p:set>
                                  </p:childTnLst>
                                </p:cTn>
                              </p:par>
                            </p:childTnLst>
                          </p:cTn>
                        </p:par>
                        <p:par>
                          <p:cTn id="70" fill="hold">
                            <p:stCondLst>
                              <p:cond delay="500"/>
                            </p:stCondLst>
                            <p:childTnLst>
                              <p:par>
                                <p:cTn id="71" presetID="22" presetClass="entr" presetSubtype="8" fill="hold" grpId="0"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wipe(left)">
                                      <p:cBhvr>
                                        <p:cTn id="73" dur="1000"/>
                                        <p:tgtEl>
                                          <p:spTgt spid="9"/>
                                        </p:tgtEl>
                                      </p:cBhvr>
                                    </p:animEffect>
                                  </p:childTnLst>
                                </p:cTn>
                              </p:par>
                            </p:childTnLst>
                          </p:cTn>
                        </p:par>
                        <p:par>
                          <p:cTn id="74" fill="hold">
                            <p:stCondLst>
                              <p:cond delay="1500"/>
                            </p:stCondLst>
                            <p:childTnLst>
                              <p:par>
                                <p:cTn id="75" presetID="10" presetClass="entr" presetSubtype="0"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500"/>
                                        <p:tgtEl>
                                          <p:spTgt spid="49"/>
                                        </p:tgtEl>
                                      </p:cBhvr>
                                    </p:animEffect>
                                  </p:childTnLst>
                                </p:cTn>
                              </p:par>
                            </p:childTnLst>
                          </p:cTn>
                        </p:par>
                      </p:childTnLst>
                    </p:cTn>
                  </p:par>
                </p:childTnLst>
              </p:cTn>
              <p:nextCondLst>
                <p:cond evt="onClick" delay="0">
                  <p:tgtEl>
                    <p:spTgt spid="46"/>
                  </p:tgtEl>
                </p:cond>
              </p:nextCondLst>
            </p:seq>
            <p:seq concurrent="1" nextAc="seek">
              <p:cTn id="78" restart="whenNotActive" fill="hold" evtFilter="cancelBubble" nodeType="interactiveSeq">
                <p:stCondLst>
                  <p:cond evt="onClick" delay="0">
                    <p:tgtEl>
                      <p:spTgt spid="49"/>
                    </p:tgtEl>
                  </p:cond>
                </p:stCondLst>
                <p:endSync evt="end" delay="0">
                  <p:rtn val="all"/>
                </p:endSync>
                <p:childTnLst>
                  <p:par>
                    <p:cTn id="79" fill="hold">
                      <p:stCondLst>
                        <p:cond delay="0"/>
                      </p:stCondLst>
                      <p:childTnLst>
                        <p:par>
                          <p:cTn id="80" fill="hold">
                            <p:stCondLst>
                              <p:cond delay="0"/>
                            </p:stCondLst>
                            <p:childTnLst>
                              <p:par>
                                <p:cTn id="81" presetID="10" presetClass="exit" presetSubtype="0" fill="hold" nodeType="clickEffect">
                                  <p:stCondLst>
                                    <p:cond delay="0"/>
                                  </p:stCondLst>
                                  <p:childTnLst>
                                    <p:animEffect transition="out" filter="fade">
                                      <p:cBhvr>
                                        <p:cTn id="82" dur="500"/>
                                        <p:tgtEl>
                                          <p:spTgt spid="49"/>
                                        </p:tgtEl>
                                      </p:cBhvr>
                                    </p:animEffect>
                                    <p:set>
                                      <p:cBhvr>
                                        <p:cTn id="83" dur="1" fill="hold">
                                          <p:stCondLst>
                                            <p:cond delay="499"/>
                                          </p:stCondLst>
                                        </p:cTn>
                                        <p:tgtEl>
                                          <p:spTgt spid="49"/>
                                        </p:tgtEl>
                                        <p:attrNameLst>
                                          <p:attrName>style.visibility</p:attrName>
                                        </p:attrNameLst>
                                      </p:cBhvr>
                                      <p:to>
                                        <p:strVal val="hidden"/>
                                      </p:to>
                                    </p:set>
                                  </p:childTnLst>
                                </p:cTn>
                              </p:par>
                            </p:childTnLst>
                          </p:cTn>
                        </p:par>
                        <p:par>
                          <p:cTn id="84" fill="hold">
                            <p:stCondLst>
                              <p:cond delay="500"/>
                            </p:stCondLst>
                            <p:childTnLst>
                              <p:par>
                                <p:cTn id="85" presetID="22" presetClass="entr" presetSubtype="8"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wipe(left)">
                                      <p:cBhvr>
                                        <p:cTn id="87" dur="1000"/>
                                        <p:tgtEl>
                                          <p:spTgt spid="10"/>
                                        </p:tgtEl>
                                      </p:cBhvr>
                                    </p:animEffect>
                                  </p:childTnLst>
                                </p:cTn>
                              </p:par>
                            </p:childTnLst>
                          </p:cTn>
                        </p:par>
                        <p:par>
                          <p:cTn id="88" fill="hold">
                            <p:stCondLst>
                              <p:cond delay="1500"/>
                            </p:stCondLst>
                            <p:childTnLst>
                              <p:par>
                                <p:cTn id="89" presetID="10" presetClass="entr" presetSubtype="0" fill="hold" nodeType="afterEffect">
                                  <p:stCondLst>
                                    <p:cond delay="0"/>
                                  </p:stCondLst>
                                  <p:childTnLst>
                                    <p:set>
                                      <p:cBhvr>
                                        <p:cTn id="90" dur="1" fill="hold">
                                          <p:stCondLst>
                                            <p:cond delay="0"/>
                                          </p:stCondLst>
                                        </p:cTn>
                                        <p:tgtEl>
                                          <p:spTgt spid="52"/>
                                        </p:tgtEl>
                                        <p:attrNameLst>
                                          <p:attrName>style.visibility</p:attrName>
                                        </p:attrNameLst>
                                      </p:cBhvr>
                                      <p:to>
                                        <p:strVal val="visible"/>
                                      </p:to>
                                    </p:set>
                                    <p:animEffect transition="in" filter="fade">
                                      <p:cBhvr>
                                        <p:cTn id="91" dur="500"/>
                                        <p:tgtEl>
                                          <p:spTgt spid="52"/>
                                        </p:tgtEl>
                                      </p:cBhvr>
                                    </p:animEffect>
                                  </p:childTnLst>
                                </p:cTn>
                              </p:par>
                            </p:childTnLst>
                          </p:cTn>
                        </p:par>
                      </p:childTnLst>
                    </p:cTn>
                  </p:par>
                </p:childTnLst>
              </p:cTn>
              <p:nextCondLst>
                <p:cond evt="onClick" delay="0">
                  <p:tgtEl>
                    <p:spTgt spid="49"/>
                  </p:tgtEl>
                </p:cond>
              </p:nextCondLst>
            </p:seq>
            <p:seq concurrent="1" nextAc="seek">
              <p:cTn id="92" restart="whenNotActive" fill="hold" evtFilter="cancelBubble" nodeType="interactiveSeq">
                <p:stCondLst>
                  <p:cond evt="onClick" delay="0">
                    <p:tgtEl>
                      <p:spTgt spid="52"/>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52"/>
                                        </p:tgtEl>
                                      </p:cBhvr>
                                    </p:animEffect>
                                    <p:set>
                                      <p:cBhvr>
                                        <p:cTn id="97" dur="1" fill="hold">
                                          <p:stCondLst>
                                            <p:cond delay="499"/>
                                          </p:stCondLst>
                                        </p:cTn>
                                        <p:tgtEl>
                                          <p:spTgt spid="52"/>
                                        </p:tgtEl>
                                        <p:attrNameLst>
                                          <p:attrName>style.visibility</p:attrName>
                                        </p:attrNameLst>
                                      </p:cBhvr>
                                      <p:to>
                                        <p:strVal val="hidden"/>
                                      </p:to>
                                    </p:set>
                                  </p:childTnLst>
                                </p:cTn>
                              </p:par>
                            </p:childTnLst>
                          </p:cTn>
                        </p:par>
                        <p:par>
                          <p:cTn id="98" fill="hold">
                            <p:stCondLst>
                              <p:cond delay="500"/>
                            </p:stCondLst>
                            <p:childTnLst>
                              <p:par>
                                <p:cTn id="99" presetID="22" presetClass="entr" presetSubtype="8"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wipe(left)">
                                      <p:cBhvr>
                                        <p:cTn id="101" dur="1000"/>
                                        <p:tgtEl>
                                          <p:spTgt spid="13"/>
                                        </p:tgtEl>
                                      </p:cBhvr>
                                    </p:animEffect>
                                  </p:childTnLst>
                                </p:cTn>
                              </p:par>
                            </p:childTnLst>
                          </p:cTn>
                        </p:par>
                        <p:par>
                          <p:cTn id="102" fill="hold">
                            <p:stCondLst>
                              <p:cond delay="1500"/>
                            </p:stCondLst>
                            <p:childTnLst>
                              <p:par>
                                <p:cTn id="103" presetID="10" presetClass="entr" presetSubtype="0" fill="hold" nodeType="afterEffect">
                                  <p:stCondLst>
                                    <p:cond delay="0"/>
                                  </p:stCondLst>
                                  <p:childTnLst>
                                    <p:set>
                                      <p:cBhvr>
                                        <p:cTn id="104" dur="1" fill="hold">
                                          <p:stCondLst>
                                            <p:cond delay="0"/>
                                          </p:stCondLst>
                                        </p:cTn>
                                        <p:tgtEl>
                                          <p:spTgt spid="55"/>
                                        </p:tgtEl>
                                        <p:attrNameLst>
                                          <p:attrName>style.visibility</p:attrName>
                                        </p:attrNameLst>
                                      </p:cBhvr>
                                      <p:to>
                                        <p:strVal val="visible"/>
                                      </p:to>
                                    </p:set>
                                    <p:animEffect transition="in" filter="fade">
                                      <p:cBhvr>
                                        <p:cTn id="105" dur="500"/>
                                        <p:tgtEl>
                                          <p:spTgt spid="55"/>
                                        </p:tgtEl>
                                      </p:cBhvr>
                                    </p:animEffect>
                                  </p:childTnLst>
                                </p:cTn>
                              </p:par>
                            </p:childTnLst>
                          </p:cTn>
                        </p:par>
                      </p:childTnLst>
                    </p:cTn>
                  </p:par>
                </p:childTnLst>
              </p:cTn>
              <p:nextCondLst>
                <p:cond evt="onClick" delay="0">
                  <p:tgtEl>
                    <p:spTgt spid="52"/>
                  </p:tgtEl>
                </p:cond>
              </p:nextCondLst>
            </p:seq>
            <p:seq concurrent="1" nextAc="seek">
              <p:cTn id="106" restart="whenNotActive" fill="hold" evtFilter="cancelBubble" nodeType="interactiveSeq">
                <p:stCondLst>
                  <p:cond evt="onClick" delay="0">
                    <p:tgtEl>
                      <p:spTgt spid="55"/>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500"/>
                                        <p:tgtEl>
                                          <p:spTgt spid="55"/>
                                        </p:tgtEl>
                                      </p:cBhvr>
                                    </p:animEffect>
                                    <p:set>
                                      <p:cBhvr>
                                        <p:cTn id="111" dur="1" fill="hold">
                                          <p:stCondLst>
                                            <p:cond delay="499"/>
                                          </p:stCondLst>
                                        </p:cTn>
                                        <p:tgtEl>
                                          <p:spTgt spid="55"/>
                                        </p:tgtEl>
                                        <p:attrNameLst>
                                          <p:attrName>style.visibility</p:attrName>
                                        </p:attrNameLst>
                                      </p:cBhvr>
                                      <p:to>
                                        <p:strVal val="hidden"/>
                                      </p:to>
                                    </p:set>
                                  </p:childTnLst>
                                </p:cTn>
                              </p:par>
                            </p:childTnLst>
                          </p:cTn>
                        </p:par>
                        <p:par>
                          <p:cTn id="112" fill="hold">
                            <p:stCondLst>
                              <p:cond delay="500"/>
                            </p:stCondLst>
                            <p:childTnLst>
                              <p:par>
                                <p:cTn id="113" presetID="22" presetClass="entr" presetSubtype="8" fill="hold" grpId="0" nodeType="after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wipe(left)">
                                      <p:cBhvr>
                                        <p:cTn id="115" dur="1000"/>
                                        <p:tgtEl>
                                          <p:spTgt spid="14"/>
                                        </p:tgtEl>
                                      </p:cBhvr>
                                    </p:animEffect>
                                  </p:childTnLst>
                                </p:cTn>
                              </p:par>
                            </p:childTnLst>
                          </p:cTn>
                        </p:par>
                        <p:par>
                          <p:cTn id="116" fill="hold">
                            <p:stCondLst>
                              <p:cond delay="1500"/>
                            </p:stCondLst>
                            <p:childTnLst>
                              <p:par>
                                <p:cTn id="117" presetID="10" presetClass="entr" presetSubtype="0" fill="hold" nodeType="afterEffect">
                                  <p:stCondLst>
                                    <p:cond delay="0"/>
                                  </p:stCondLst>
                                  <p:childTnLst>
                                    <p:set>
                                      <p:cBhvr>
                                        <p:cTn id="118" dur="1" fill="hold">
                                          <p:stCondLst>
                                            <p:cond delay="0"/>
                                          </p:stCondLst>
                                        </p:cTn>
                                        <p:tgtEl>
                                          <p:spTgt spid="18"/>
                                        </p:tgtEl>
                                        <p:attrNameLst>
                                          <p:attrName>style.visibility</p:attrName>
                                        </p:attrNameLst>
                                      </p:cBhvr>
                                      <p:to>
                                        <p:strVal val="visible"/>
                                      </p:to>
                                    </p:set>
                                    <p:animEffect transition="in" filter="fade">
                                      <p:cBhvr>
                                        <p:cTn id="119" dur="500"/>
                                        <p:tgtEl>
                                          <p:spTgt spid="18"/>
                                        </p:tgtEl>
                                      </p:cBhvr>
                                    </p:animEffect>
                                  </p:childTnLst>
                                </p:cTn>
                              </p:par>
                            </p:childTnLst>
                          </p:cTn>
                        </p:par>
                      </p:childTnLst>
                    </p:cTn>
                  </p:par>
                </p:childTnLst>
              </p:cTn>
              <p:nextCondLst>
                <p:cond evt="onClick" delay="0">
                  <p:tgtEl>
                    <p:spTgt spid="55"/>
                  </p:tgtEl>
                </p:cond>
              </p:nextCondLst>
            </p:seq>
          </p:childTnLst>
        </p:cTn>
      </p:par>
    </p:tnLst>
    <p:bldLst>
      <p:bldP spid="5" grpId="0"/>
      <p:bldP spid="6" grpId="0" animBg="1"/>
      <p:bldP spid="9" grpId="0"/>
      <p:bldP spid="10" grpId="0" animBg="1"/>
      <p:bldP spid="13" grpId="0"/>
      <p:bldP spid="14"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grpSp>
        <p:nvGrpSpPr>
          <p:cNvPr id="6" name="Group 5"/>
          <p:cNvGrpSpPr/>
          <p:nvPr/>
        </p:nvGrpSpPr>
        <p:grpSpPr>
          <a:xfrm>
            <a:off x="1033929" y="976879"/>
            <a:ext cx="7076138" cy="3747354"/>
            <a:chOff x="1033929" y="976879"/>
            <a:chExt cx="7076138" cy="3747354"/>
          </a:xfrm>
        </p:grpSpPr>
        <p:sp>
          <p:nvSpPr>
            <p:cNvPr id="4" name="Rectangle 3"/>
            <p:cNvSpPr/>
            <p:nvPr/>
          </p:nvSpPr>
          <p:spPr>
            <a:xfrm>
              <a:off x="1033930" y="976879"/>
              <a:ext cx="7076137" cy="6489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800" b="1" dirty="0">
                  <a:solidFill>
                    <a:schemeClr val="bg1"/>
                  </a:solidFill>
                  <a:latin typeface="Twinkl" pitchFamily="2" charset="0"/>
                </a:rPr>
                <a:t>Write in the Third Person and Past Tense</a:t>
              </a:r>
            </a:p>
          </p:txBody>
        </p:sp>
        <p:cxnSp>
          <p:nvCxnSpPr>
            <p:cNvPr id="8" name="Straight Connector 7"/>
            <p:cNvCxnSpPr/>
            <p:nvPr/>
          </p:nvCxnSpPr>
          <p:spPr>
            <a:xfrm flipV="1">
              <a:off x="1033930" y="1851228"/>
              <a:ext cx="7076137" cy="1027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033929" y="2086854"/>
              <a:ext cx="5438789" cy="109813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Twinkl" pitchFamily="2" charset="0"/>
                </a:rPr>
                <a:t>Third Person</a:t>
              </a:r>
            </a:p>
            <a:p>
              <a:r>
                <a:rPr lang="en-GB" dirty="0">
                  <a:solidFill>
                    <a:schemeClr val="tx1"/>
                  </a:solidFill>
                  <a:latin typeface="Twinkl" pitchFamily="2" charset="0"/>
                  <a:ea typeface="Open Sans" pitchFamily="34" charset="0"/>
                  <a:cs typeface="Open Sans" pitchFamily="34" charset="0"/>
                </a:rPr>
                <a:t>Write about what happened to others (e.g. he, she, they, them, it), not from your own perspective.</a:t>
              </a:r>
            </a:p>
          </p:txBody>
        </p:sp>
        <p:sp>
          <p:nvSpPr>
            <p:cNvPr id="11" name="Rectangle 10"/>
            <p:cNvSpPr/>
            <p:nvPr/>
          </p:nvSpPr>
          <p:spPr>
            <a:xfrm>
              <a:off x="1033929" y="3317874"/>
              <a:ext cx="5438789" cy="1406359"/>
            </a:xfrm>
            <a:prstGeom prst="rect">
              <a:avLst/>
            </a:prstGeom>
            <a:solidFill>
              <a:srgbClr val="BCDD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Twinkl" pitchFamily="2" charset="0"/>
                  <a:ea typeface="Open Sans" pitchFamily="34" charset="0"/>
                  <a:cs typeface="Open Sans" pitchFamily="34" charset="0"/>
                </a:rPr>
                <a:t>Past Tense</a:t>
              </a:r>
              <a:br>
                <a:rPr lang="en-GB" dirty="0">
                  <a:solidFill>
                    <a:schemeClr val="tx1"/>
                  </a:solidFill>
                  <a:latin typeface="Twinkl" pitchFamily="2" charset="0"/>
                  <a:ea typeface="Open Sans" pitchFamily="34" charset="0"/>
                  <a:cs typeface="Open Sans" pitchFamily="34" charset="0"/>
                </a:rPr>
              </a:br>
              <a:r>
                <a:rPr lang="en-GB" dirty="0">
                  <a:solidFill>
                    <a:schemeClr val="tx1"/>
                  </a:solidFill>
                  <a:latin typeface="Twinkl" pitchFamily="2" charset="0"/>
                  <a:ea typeface="Open Sans" pitchFamily="34" charset="0"/>
                  <a:cs typeface="Open Sans" pitchFamily="34" charset="0"/>
                </a:rPr>
                <a:t>Newspaper articles are normally an example of a recount text. They are written in the past tense as the event has already taken place.</a:t>
              </a:r>
            </a:p>
          </p:txBody>
        </p:sp>
      </p:grpSp>
      <p:grpSp>
        <p:nvGrpSpPr>
          <p:cNvPr id="14" name="NEXT 3"/>
          <p:cNvGrpSpPr/>
          <p:nvPr/>
        </p:nvGrpSpPr>
        <p:grpSpPr>
          <a:xfrm>
            <a:off x="7347098" y="5626894"/>
            <a:ext cx="1214604" cy="618908"/>
            <a:chOff x="6721813" y="1400783"/>
            <a:chExt cx="1621274" cy="618908"/>
          </a:xfrm>
        </p:grpSpPr>
        <p:sp>
          <p:nvSpPr>
            <p:cNvPr id="15" name="Rounded Rectangle 14">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6" name="Rounded Rectangle 15">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86" t="113" r="58990" b="31952"/>
          <a:stretch/>
        </p:blipFill>
        <p:spPr>
          <a:xfrm>
            <a:off x="6596009" y="2086854"/>
            <a:ext cx="1514058" cy="2633010"/>
          </a:xfrm>
          <a:prstGeom prst="rect">
            <a:avLst/>
          </a:prstGeom>
        </p:spPr>
      </p:pic>
      <p:grpSp>
        <p:nvGrpSpPr>
          <p:cNvPr id="19" name="Group 18"/>
          <p:cNvGrpSpPr/>
          <p:nvPr/>
        </p:nvGrpSpPr>
        <p:grpSpPr>
          <a:xfrm>
            <a:off x="1174011" y="1040045"/>
            <a:ext cx="6881419" cy="4962170"/>
            <a:chOff x="1174011" y="1040045"/>
            <a:chExt cx="6881419" cy="4962170"/>
          </a:xfrm>
        </p:grpSpPr>
        <p:sp>
          <p:nvSpPr>
            <p:cNvPr id="20" name="Rectangle 19"/>
            <p:cNvSpPr/>
            <p:nvPr/>
          </p:nvSpPr>
          <p:spPr>
            <a:xfrm>
              <a:off x="4832103" y="1665383"/>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I am the smartest person in the class.</a:t>
              </a:r>
            </a:p>
          </p:txBody>
        </p:sp>
        <p:sp>
          <p:nvSpPr>
            <p:cNvPr id="21" name="Rectangle 20"/>
            <p:cNvSpPr/>
            <p:nvPr/>
          </p:nvSpPr>
          <p:spPr>
            <a:xfrm>
              <a:off x="4832099" y="2723220"/>
              <a:ext cx="3223327" cy="52588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Yellow is the best colour.</a:t>
              </a:r>
            </a:p>
          </p:txBody>
        </p:sp>
        <p:sp>
          <p:nvSpPr>
            <p:cNvPr id="22" name="Rectangle 21"/>
            <p:cNvSpPr/>
            <p:nvPr/>
          </p:nvSpPr>
          <p:spPr>
            <a:xfrm>
              <a:off x="4832098" y="335570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You shouldn’t go </a:t>
              </a:r>
              <a:br>
                <a:rPr lang="en-GB" sz="2400" b="1" dirty="0">
                  <a:solidFill>
                    <a:schemeClr val="tx1"/>
                  </a:solidFill>
                  <a:latin typeface="Twinkl" pitchFamily="2" charset="0"/>
                </a:rPr>
              </a:br>
              <a:r>
                <a:rPr lang="en-GB" sz="2400" b="1" dirty="0">
                  <a:solidFill>
                    <a:schemeClr val="tx1"/>
                  </a:solidFill>
                  <a:latin typeface="Twinkl" pitchFamily="2" charset="0"/>
                </a:rPr>
                <a:t>swimming in the sea.</a:t>
              </a:r>
            </a:p>
          </p:txBody>
        </p:sp>
        <p:sp>
          <p:nvSpPr>
            <p:cNvPr id="23" name="Rectangle 22"/>
            <p:cNvSpPr/>
            <p:nvPr/>
          </p:nvSpPr>
          <p:spPr>
            <a:xfrm>
              <a:off x="1174012" y="2737646"/>
              <a:ext cx="3223327" cy="11414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It took the runner 84 </a:t>
              </a:r>
              <a:br>
                <a:rPr lang="en-GB" sz="2000" dirty="0">
                  <a:solidFill>
                    <a:schemeClr val="bg1"/>
                  </a:solidFill>
                  <a:latin typeface="Twinkl" pitchFamily="2" charset="0"/>
                </a:rPr>
              </a:br>
              <a:r>
                <a:rPr lang="en-GB" sz="2000" dirty="0">
                  <a:solidFill>
                    <a:schemeClr val="bg1"/>
                  </a:solidFill>
                  <a:latin typeface="Twinkl" pitchFamily="2" charset="0"/>
                </a:rPr>
                <a:t>days to complete the extreme race.</a:t>
              </a:r>
            </a:p>
          </p:txBody>
        </p:sp>
        <p:sp>
          <p:nvSpPr>
            <p:cNvPr id="24" name="Rectangle 23"/>
            <p:cNvSpPr/>
            <p:nvPr/>
          </p:nvSpPr>
          <p:spPr>
            <a:xfrm>
              <a:off x="1174011" y="3965588"/>
              <a:ext cx="3223327" cy="9567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solidFill>
                    <a:schemeClr val="tx1"/>
                  </a:solidFill>
                  <a:latin typeface="Twinkl" pitchFamily="2" charset="0"/>
                </a:rPr>
                <a:t>Mrs James lives at </a:t>
              </a:r>
              <a:br>
                <a:rPr lang="en-GB" sz="2400" b="1" dirty="0">
                  <a:solidFill>
                    <a:schemeClr val="tx1"/>
                  </a:solidFill>
                  <a:latin typeface="Twinkl" pitchFamily="2" charset="0"/>
                </a:rPr>
              </a:br>
              <a:r>
                <a:rPr lang="en-GB" sz="2400" b="1" dirty="0">
                  <a:solidFill>
                    <a:schemeClr val="tx1"/>
                  </a:solidFill>
                  <a:latin typeface="Twinkl" pitchFamily="2" charset="0"/>
                </a:rPr>
                <a:t>103 Blake Drive.</a:t>
              </a:r>
            </a:p>
          </p:txBody>
        </p:sp>
        <p:sp>
          <p:nvSpPr>
            <p:cNvPr id="25" name="Rectangle 24"/>
            <p:cNvSpPr/>
            <p:nvPr/>
          </p:nvSpPr>
          <p:spPr>
            <a:xfrm>
              <a:off x="1174011" y="5008864"/>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truck arrived to pick up the jewels at 3 o’clock.</a:t>
              </a:r>
            </a:p>
          </p:txBody>
        </p:sp>
        <p:sp>
          <p:nvSpPr>
            <p:cNvPr id="26" name="Rectangle 25"/>
            <p:cNvSpPr/>
            <p:nvPr/>
          </p:nvSpPr>
          <p:spPr>
            <a:xfrm>
              <a:off x="1174012" y="1766447"/>
              <a:ext cx="3223327"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dirty="0">
                  <a:solidFill>
                    <a:schemeClr val="bg1"/>
                  </a:solidFill>
                  <a:latin typeface="Twinkl" pitchFamily="2" charset="0"/>
                </a:rPr>
                <a:t>The man had a beard and wore a black coat.</a:t>
              </a:r>
            </a:p>
          </p:txBody>
        </p:sp>
        <p:cxnSp>
          <p:nvCxnSpPr>
            <p:cNvPr id="27" name="Straight Connector 26"/>
            <p:cNvCxnSpPr/>
            <p:nvPr/>
          </p:nvCxnSpPr>
          <p:spPr>
            <a:xfrm>
              <a:off x="4572000" y="1766447"/>
              <a:ext cx="0" cy="42357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a:off x="1823162" y="1040045"/>
              <a:ext cx="5497655" cy="525886"/>
              <a:chOff x="1823170" y="1038434"/>
              <a:chExt cx="5497655" cy="525886"/>
            </a:xfrm>
            <a:solidFill>
              <a:srgbClr val="009386"/>
            </a:solidFill>
          </p:grpSpPr>
          <p:sp>
            <p:nvSpPr>
              <p:cNvPr id="29" name="Rectangle 28"/>
              <p:cNvSpPr/>
              <p:nvPr/>
            </p:nvSpPr>
            <p:spPr>
              <a:xfrm>
                <a:off x="1823170"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Facts</a:t>
                </a:r>
              </a:p>
            </p:txBody>
          </p:sp>
          <p:sp>
            <p:nvSpPr>
              <p:cNvPr id="30" name="Rectangle 29"/>
              <p:cNvSpPr/>
              <p:nvPr/>
            </p:nvSpPr>
            <p:spPr>
              <a:xfrm>
                <a:off x="5566702" y="1038434"/>
                <a:ext cx="1754123" cy="5258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000" b="1" dirty="0">
                    <a:solidFill>
                      <a:schemeClr val="bg1"/>
                    </a:solidFill>
                    <a:latin typeface="Twinkl" pitchFamily="2" charset="0"/>
                  </a:rPr>
                  <a:t>Opinions</a:t>
                </a:r>
              </a:p>
            </p:txBody>
          </p:sp>
        </p:grpSp>
      </p:grpSp>
      <p:sp>
        <p:nvSpPr>
          <p:cNvPr id="31" name="Rectangle 30">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58119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1000"/>
                                        <p:tgtEl>
                                          <p:spTgt spid="19"/>
                                        </p:tgtEl>
                                        <p:attrNameLst>
                                          <p:attrName>ppt_x</p:attrName>
                                        </p:attrNameLst>
                                      </p:cBhvr>
                                      <p:tavLst>
                                        <p:tav tm="0">
                                          <p:val>
                                            <p:strVal val="ppt_x"/>
                                          </p:val>
                                        </p:tav>
                                        <p:tav tm="100000">
                                          <p:val>
                                            <p:strVal val="ppt_x"/>
                                          </p:val>
                                        </p:tav>
                                      </p:tavLst>
                                    </p:anim>
                                    <p:anim calcmode="lin" valueType="num">
                                      <p:cBhvr additive="base">
                                        <p:cTn id="7" dur="1000"/>
                                        <p:tgtEl>
                                          <p:spTgt spid="19"/>
                                        </p:tgtEl>
                                        <p:attrNameLst>
                                          <p:attrName>ppt_y</p:attrName>
                                        </p:attrNameLst>
                                      </p:cBhvr>
                                      <p:tavLst>
                                        <p:tav tm="0">
                                          <p:val>
                                            <p:strVal val="ppt_y"/>
                                          </p:val>
                                        </p:tav>
                                        <p:tav tm="100000">
                                          <p:val>
                                            <p:strVal val="1+ppt_h/2"/>
                                          </p:val>
                                        </p:tav>
                                      </p:tavLst>
                                    </p:anim>
                                    <p:set>
                                      <p:cBhvr>
                                        <p:cTn id="8" dur="1" fill="hold">
                                          <p:stCondLst>
                                            <p:cond delay="999"/>
                                          </p:stCondLst>
                                        </p:cTn>
                                        <p:tgtEl>
                                          <p:spTgt spid="19"/>
                                        </p:tgtEl>
                                        <p:attrNameLst>
                                          <p:attrName>style.visibility</p:attrName>
                                        </p:attrNameLst>
                                      </p:cBhvr>
                                      <p:to>
                                        <p:strVal val="hidden"/>
                                      </p:to>
                                    </p:set>
                                  </p:childTnLst>
                                </p:cTn>
                              </p:par>
                            </p:childTnLst>
                          </p:cTn>
                        </p:par>
                        <p:par>
                          <p:cTn id="9" fill="hold">
                            <p:stCondLst>
                              <p:cond delay="1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2500"/>
                            </p:stCondLst>
                            <p:childTnLst>
                              <p:par>
                                <p:cTn id="15" presetID="22" presetClass="entr" presetSubtype="8"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500"/>
                                        <p:tgtEl>
                                          <p:spTgt spid="18"/>
                                        </p:tgtEl>
                                      </p:cBhvr>
                                    </p:animEffect>
                                  </p:childTnLst>
                                </p:cTn>
                              </p:par>
                            </p:childTnLst>
                          </p:cTn>
                        </p:par>
                        <p:par>
                          <p:cTn id="18" fill="hold">
                            <p:stCondLst>
                              <p:cond delay="3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416" y="684852"/>
            <a:ext cx="7487067" cy="10573573"/>
          </a:xfrm>
          <a:prstGeom prst="rect">
            <a:avLst/>
          </a:prstGeom>
        </p:spPr>
      </p:pic>
      <p:sp>
        <p:nvSpPr>
          <p:cNvPr id="4" name="Title 1"/>
          <p:cNvSpPr>
            <a:spLocks noGrp="1"/>
          </p:cNvSpPr>
          <p:nvPr>
            <p:ph type="title"/>
          </p:nvPr>
        </p:nvSpPr>
        <p:spPr>
          <a:xfrm>
            <a:off x="1000897" y="911270"/>
            <a:ext cx="1834770" cy="756857"/>
          </a:xfrm>
          <a:prstGeom prst="roundRect">
            <a:avLst>
              <a:gd name="adj" fmla="val 0"/>
            </a:avLst>
          </a:prstGeom>
          <a:solidFill>
            <a:schemeClr val="tx1"/>
          </a:solidFill>
        </p:spPr>
        <p:txBody>
          <a:bodyPr/>
          <a:lstStyle/>
          <a:p>
            <a:pPr algn="ctr"/>
            <a:r>
              <a:rPr lang="en-GB" sz="3200" dirty="0">
                <a:solidFill>
                  <a:schemeClr val="bg1"/>
                </a:solidFill>
              </a:rPr>
              <a:t>Quotes</a:t>
            </a:r>
          </a:p>
        </p:txBody>
      </p:sp>
      <p:sp>
        <p:nvSpPr>
          <p:cNvPr id="5" name="Title 1"/>
          <p:cNvSpPr txBox="1">
            <a:spLocks/>
          </p:cNvSpPr>
          <p:nvPr/>
        </p:nvSpPr>
        <p:spPr>
          <a:xfrm>
            <a:off x="845097" y="1750319"/>
            <a:ext cx="7406805" cy="1085348"/>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Quotations tell us what has been said and who has said it. They can help to make the story credible by giving the reader the opinions of the people involved. Remember to use inverted commas!</a:t>
            </a:r>
          </a:p>
        </p:txBody>
      </p:sp>
      <p:cxnSp>
        <p:nvCxnSpPr>
          <p:cNvPr id="8" name="Straight Connector 7"/>
          <p:cNvCxnSpPr/>
          <p:nvPr/>
        </p:nvCxnSpPr>
        <p:spPr>
          <a:xfrm>
            <a:off x="4839128" y="2917859"/>
            <a:ext cx="0" cy="314389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4991352" y="2917859"/>
            <a:ext cx="3127035" cy="314389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 t="-2" r="28744" b="70292"/>
          <a:stretch/>
        </p:blipFill>
        <p:spPr>
          <a:xfrm>
            <a:off x="1566973" y="3739418"/>
            <a:ext cx="2631298" cy="1149316"/>
          </a:xfrm>
          <a:prstGeom prst="rect">
            <a:avLst/>
          </a:prstGeom>
        </p:spPr>
      </p:pic>
      <p:grpSp>
        <p:nvGrpSpPr>
          <p:cNvPr id="14" name="Group 13"/>
          <p:cNvGrpSpPr/>
          <p:nvPr/>
        </p:nvGrpSpPr>
        <p:grpSpPr>
          <a:xfrm>
            <a:off x="963627" y="3834459"/>
            <a:ext cx="3875501" cy="1299234"/>
            <a:chOff x="963627" y="3834459"/>
            <a:chExt cx="3875501" cy="1299234"/>
          </a:xfrm>
        </p:grpSpPr>
        <p:sp>
          <p:nvSpPr>
            <p:cNvPr id="12" name="Title 1"/>
            <p:cNvSpPr txBox="1">
              <a:spLocks/>
            </p:cNvSpPr>
            <p:nvPr/>
          </p:nvSpPr>
          <p:spPr>
            <a:xfrm>
              <a:off x="963627" y="3834459"/>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13" name="Title 1"/>
            <p:cNvSpPr txBox="1">
              <a:spLocks/>
            </p:cNvSpPr>
            <p:nvPr/>
          </p:nvSpPr>
          <p:spPr>
            <a:xfrm>
              <a:off x="4065019" y="4808159"/>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19" name="Rectangle 18">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 name="Group 1"/>
          <p:cNvGrpSpPr/>
          <p:nvPr/>
        </p:nvGrpSpPr>
        <p:grpSpPr>
          <a:xfrm>
            <a:off x="5247927" y="2917859"/>
            <a:ext cx="2612180" cy="3143894"/>
            <a:chOff x="5227295" y="2917859"/>
            <a:chExt cx="2612180" cy="3143894"/>
          </a:xfrm>
        </p:grpSpPr>
        <p:pic>
          <p:nvPicPr>
            <p:cNvPr id="20" name="Picture 19"/>
            <p:cNvPicPr>
              <a:picLocks noChangeAspect="1"/>
            </p:cNvPicPr>
            <p:nvPr/>
          </p:nvPicPr>
          <p:blipFill rotWithShape="1">
            <a:blip r:embed="rId5" cstate="print">
              <a:extLst>
                <a:ext uri="{28A0092B-C50C-407E-A947-70E740481C1C}">
                  <a14:useLocalDpi xmlns:a14="http://schemas.microsoft.com/office/drawing/2010/main" val="0"/>
                </a:ext>
              </a:extLst>
            </a:blip>
            <a:srcRect t="10917" b="1494"/>
            <a:stretch/>
          </p:blipFill>
          <p:spPr>
            <a:xfrm>
              <a:off x="5227295" y="2917859"/>
              <a:ext cx="2612180" cy="3143893"/>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19990" y="3476407"/>
              <a:ext cx="2468054" cy="2585346"/>
            </a:xfrm>
            <a:prstGeom prst="rect">
              <a:avLst/>
            </a:prstGeom>
          </p:spPr>
        </p:pic>
      </p:grpSp>
      <p:grpSp>
        <p:nvGrpSpPr>
          <p:cNvPr id="15" name="NEXT 3"/>
          <p:cNvGrpSpPr/>
          <p:nvPr/>
        </p:nvGrpSpPr>
        <p:grpSpPr>
          <a:xfrm>
            <a:off x="7347098" y="5626894"/>
            <a:ext cx="1214604" cy="618908"/>
            <a:chOff x="6721813" y="1400783"/>
            <a:chExt cx="1621274" cy="618908"/>
          </a:xfrm>
        </p:grpSpPr>
        <p:sp>
          <p:nvSpPr>
            <p:cNvPr id="16" name="Rounded Rectangle 1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7" name="Rounded Rectangle 1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87582535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100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750"/>
                                        <p:tgtEl>
                                          <p:spTgt spid="5"/>
                                        </p:tgtEl>
                                      </p:cBhvr>
                                    </p:animEffect>
                                  </p:childTnLst>
                                </p:cTn>
                              </p:par>
                            </p:childTnLst>
                          </p:cTn>
                        </p:par>
                        <p:par>
                          <p:cTn id="12" fill="hold">
                            <p:stCondLst>
                              <p:cond delay="2250"/>
                            </p:stCondLst>
                            <p:childTnLst>
                              <p:par>
                                <p:cTn id="13" presetID="22" presetClass="entr" presetSubtype="8" fill="hold" nodeType="afterEffect">
                                  <p:stCondLst>
                                    <p:cond delay="75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750"/>
                                        <p:tgtEl>
                                          <p:spTgt spid="6"/>
                                        </p:tgtEl>
                                      </p:cBhvr>
                                    </p:animEffect>
                                  </p:childTnLst>
                                </p:cTn>
                              </p:par>
                            </p:childTnLst>
                          </p:cTn>
                        </p:par>
                        <p:par>
                          <p:cTn id="16" fill="hold">
                            <p:stCondLst>
                              <p:cond delay="3750"/>
                            </p:stCondLst>
                            <p:childTnLst>
                              <p:par>
                                <p:cTn id="17" presetID="1"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par>
                          <p:cTn id="19" fill="hold">
                            <p:stCondLst>
                              <p:cond delay="3750"/>
                            </p:stCondLst>
                            <p:childTnLst>
                              <p:par>
                                <p:cTn id="20" presetID="26" presetClass="emph" presetSubtype="0" fill="hold" nodeType="afterEffect">
                                  <p:stCondLst>
                                    <p:cond delay="500"/>
                                  </p:stCondLst>
                                  <p:childTnLst>
                                    <p:animEffect transition="out" filter="fade">
                                      <p:cBhvr>
                                        <p:cTn id="21" dur="500" tmFilter="0, 0; .2, .5; .8, .5; 1, 0"/>
                                        <p:tgtEl>
                                          <p:spTgt spid="14"/>
                                        </p:tgtEl>
                                      </p:cBhvr>
                                    </p:animEffect>
                                    <p:animScale>
                                      <p:cBhvr>
                                        <p:cTn id="22" dur="250" autoRev="1" fill="hold"/>
                                        <p:tgtEl>
                                          <p:spTgt spid="14"/>
                                        </p:tgtEl>
                                      </p:cBhvr>
                                      <p:by x="105000" y="105000"/>
                                    </p:animScale>
                                  </p:childTnLst>
                                </p:cTn>
                              </p:par>
                            </p:childTnLst>
                          </p:cTn>
                        </p:par>
                        <p:par>
                          <p:cTn id="23" fill="hold">
                            <p:stCondLst>
                              <p:cond delay="475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750"/>
                                        <p:tgtEl>
                                          <p:spTgt spid="8"/>
                                        </p:tgtEl>
                                      </p:cBhvr>
                                    </p:animEffect>
                                  </p:childTnLst>
                                </p:cTn>
                              </p:par>
                            </p:childTnLst>
                          </p:cTn>
                        </p:par>
                        <p:par>
                          <p:cTn id="27" fill="hold">
                            <p:stCondLst>
                              <p:cond delay="5500"/>
                            </p:stCondLst>
                            <p:childTnLst>
                              <p:par>
                                <p:cTn id="28" presetID="10"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t="43" r="11250" b="57994"/>
          <a:stretch/>
        </p:blipFill>
        <p:spPr>
          <a:xfrm rot="10800000">
            <a:off x="4805039" y="1027415"/>
            <a:ext cx="3277456" cy="1623315"/>
          </a:xfrm>
          <a:prstGeom prst="rect">
            <a:avLst/>
          </a:prstGeom>
        </p:spPr>
      </p:pic>
      <p:sp>
        <p:nvSpPr>
          <p:cNvPr id="9" name="TextBox 8"/>
          <p:cNvSpPr txBox="1"/>
          <p:nvPr/>
        </p:nvSpPr>
        <p:spPr>
          <a:xfrm>
            <a:off x="4805039" y="1027415"/>
            <a:ext cx="3277456" cy="1754326"/>
          </a:xfrm>
          <a:prstGeom prst="rect">
            <a:avLst/>
          </a:prstGeom>
          <a:noFill/>
        </p:spPr>
        <p:txBody>
          <a:bodyPr wrap="square" rtlCol="0">
            <a:spAutoFit/>
          </a:bodyPr>
          <a:lstStyle/>
          <a:p>
            <a:r>
              <a:rPr lang="en-GB" dirty="0"/>
              <a:t>During these checks, Peake was asked how it felt to be home, “The smells of Earth are so strong and it’s wonderful to be back in the fresh air.”</a:t>
            </a:r>
          </a:p>
        </p:txBody>
      </p:sp>
      <p:sp>
        <p:nvSpPr>
          <p:cNvPr id="34" name="Rectangle 33"/>
          <p:cNvSpPr/>
          <p:nvPr/>
        </p:nvSpPr>
        <p:spPr>
          <a:xfrm>
            <a:off x="4803722" y="1024218"/>
            <a:ext cx="3277456" cy="2432415"/>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061505" y="4450859"/>
            <a:ext cx="3277456" cy="1610894"/>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1060847" y="4403948"/>
            <a:ext cx="3277456" cy="1642861"/>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2" t="-2" r="11247" b="57242"/>
          <a:stretch/>
        </p:blipFill>
        <p:spPr>
          <a:xfrm>
            <a:off x="1061506" y="2650731"/>
            <a:ext cx="3277456" cy="1654141"/>
          </a:xfrm>
          <a:prstGeom prst="rect">
            <a:avLst/>
          </a:prstGeom>
        </p:spPr>
      </p:pic>
      <p:cxnSp>
        <p:nvCxnSpPr>
          <p:cNvPr id="4" name="Straight Connector 3"/>
          <p:cNvCxnSpPr/>
          <p:nvPr/>
        </p:nvCxnSpPr>
        <p:spPr>
          <a:xfrm>
            <a:off x="4572000" y="1027416"/>
            <a:ext cx="0" cy="503433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061505" y="1027416"/>
            <a:ext cx="3277456" cy="1477328"/>
          </a:xfrm>
          <a:prstGeom prst="rect">
            <a:avLst/>
          </a:prstGeom>
          <a:noFill/>
        </p:spPr>
        <p:txBody>
          <a:bodyPr wrap="square" rtlCol="0">
            <a:spAutoFit/>
          </a:bodyPr>
          <a:lstStyle/>
          <a:p>
            <a:r>
              <a:rPr lang="en-GB" dirty="0">
                <a:latin typeface="Twinkl" pitchFamily="2" charset="0"/>
              </a:rPr>
              <a:t>“We were all jumping around and dancing in the living room. We never believed it could happen again,” Alisha commented.</a:t>
            </a:r>
          </a:p>
        </p:txBody>
      </p:sp>
      <p:sp>
        <p:nvSpPr>
          <p:cNvPr id="8" name="TextBox 7"/>
          <p:cNvSpPr txBox="1"/>
          <p:nvPr/>
        </p:nvSpPr>
        <p:spPr>
          <a:xfrm>
            <a:off x="1060847" y="4259254"/>
            <a:ext cx="3277456" cy="1754326"/>
          </a:xfrm>
          <a:prstGeom prst="rect">
            <a:avLst/>
          </a:prstGeom>
          <a:noFill/>
        </p:spPr>
        <p:txBody>
          <a:bodyPr wrap="square" rtlCol="0">
            <a:spAutoFit/>
          </a:bodyPr>
          <a:lstStyle/>
          <a:p>
            <a:r>
              <a:rPr lang="en-GB" dirty="0"/>
              <a:t>“Sally asked me to stop working because I was about to hit whatever she’d seen. I hadn’t even spotted them,” commented builder Karl Webb. </a:t>
            </a:r>
          </a:p>
        </p:txBody>
      </p:sp>
      <p:sp>
        <p:nvSpPr>
          <p:cNvPr id="14" name="Rectangle 13"/>
          <p:cNvSpPr/>
          <p:nvPr/>
        </p:nvSpPr>
        <p:spPr>
          <a:xfrm>
            <a:off x="4805039" y="2826717"/>
            <a:ext cx="3277456" cy="3235036"/>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3">
            <a:extLst>
              <a:ext uri="{28A0092B-C50C-407E-A947-70E740481C1C}">
                <a14:useLocalDpi xmlns:a14="http://schemas.microsoft.com/office/drawing/2010/main" val="0"/>
              </a:ext>
            </a:extLst>
          </a:blip>
          <a:srcRect l="2" t="-2" r="11247" b="57242"/>
          <a:stretch/>
        </p:blipFill>
        <p:spPr>
          <a:xfrm>
            <a:off x="1061505" y="1027415"/>
            <a:ext cx="3277456" cy="1654141"/>
          </a:xfrm>
          <a:prstGeom prst="rect">
            <a:avLst/>
          </a:prstGeom>
        </p:spPr>
      </p:pic>
      <p:sp>
        <p:nvSpPr>
          <p:cNvPr id="20" name="Rectangle 19"/>
          <p:cNvSpPr/>
          <p:nvPr/>
        </p:nvSpPr>
        <p:spPr>
          <a:xfrm>
            <a:off x="1061505" y="2827542"/>
            <a:ext cx="3277456" cy="1386735"/>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NEXT 1"/>
          <p:cNvGrpSpPr/>
          <p:nvPr/>
        </p:nvGrpSpPr>
        <p:grpSpPr>
          <a:xfrm>
            <a:off x="3124357" y="2268284"/>
            <a:ext cx="1214604" cy="618908"/>
            <a:chOff x="6721813" y="1400783"/>
            <a:chExt cx="1621274" cy="618908"/>
          </a:xfrm>
        </p:grpSpPr>
        <p:sp>
          <p:nvSpPr>
            <p:cNvPr id="16" name="Rounded Rectangle 1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7" name="Rounded Rectangle 1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1" name="NEXT 2"/>
          <p:cNvGrpSpPr/>
          <p:nvPr/>
        </p:nvGrpSpPr>
        <p:grpSpPr>
          <a:xfrm>
            <a:off x="3124357" y="5714868"/>
            <a:ext cx="1214604" cy="618908"/>
            <a:chOff x="6721813" y="1400783"/>
            <a:chExt cx="1621274" cy="618908"/>
          </a:xfrm>
        </p:grpSpPr>
        <p:sp>
          <p:nvSpPr>
            <p:cNvPr id="22" name="Rounded Rectangle 2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3" name="Rounded Rectangle 2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0" name="TextBox 9"/>
          <p:cNvSpPr txBox="1"/>
          <p:nvPr/>
        </p:nvSpPr>
        <p:spPr>
          <a:xfrm>
            <a:off x="4805039" y="3531892"/>
            <a:ext cx="3277456" cy="1754326"/>
          </a:xfrm>
          <a:prstGeom prst="rect">
            <a:avLst/>
          </a:prstGeom>
          <a:noFill/>
        </p:spPr>
        <p:txBody>
          <a:bodyPr wrap="square" rtlCol="0">
            <a:spAutoFit/>
          </a:bodyPr>
          <a:lstStyle/>
          <a:p>
            <a:r>
              <a:rPr lang="en-GB" dirty="0"/>
              <a:t>“It’s a brilliant feeling. It’s been a long road. I’m happy, but I’m relieved. It’s great to be in the history books as one of the greatest. I’m proud of myself,” he told reporters. </a:t>
            </a:r>
          </a:p>
        </p:txBody>
      </p:sp>
      <p:pic>
        <p:nvPicPr>
          <p:cNvPr id="29" name="Picture 28"/>
          <p:cNvPicPr>
            <a:picLocks noChangeAspect="1"/>
          </p:cNvPicPr>
          <p:nvPr/>
        </p:nvPicPr>
        <p:blipFill rotWithShape="1">
          <a:blip r:embed="rId3">
            <a:extLst>
              <a:ext uri="{28A0092B-C50C-407E-A947-70E740481C1C}">
                <a14:useLocalDpi xmlns:a14="http://schemas.microsoft.com/office/drawing/2010/main" val="0"/>
              </a:ext>
            </a:extLst>
          </a:blip>
          <a:srcRect l="2" t="-2" r="11247" b="57242"/>
          <a:stretch/>
        </p:blipFill>
        <p:spPr>
          <a:xfrm>
            <a:off x="1060847" y="4404415"/>
            <a:ext cx="3277456" cy="1654141"/>
          </a:xfrm>
          <a:prstGeom prst="rect">
            <a:avLst/>
          </a:prstGeom>
        </p:spPr>
      </p:pic>
      <p:grpSp>
        <p:nvGrpSpPr>
          <p:cNvPr id="30" name="NEXT 3"/>
          <p:cNvGrpSpPr/>
          <p:nvPr/>
        </p:nvGrpSpPr>
        <p:grpSpPr>
          <a:xfrm>
            <a:off x="6867891" y="2532762"/>
            <a:ext cx="1214604" cy="618908"/>
            <a:chOff x="6721813" y="1400783"/>
            <a:chExt cx="1621274" cy="618908"/>
          </a:xfrm>
        </p:grpSpPr>
        <p:sp>
          <p:nvSpPr>
            <p:cNvPr id="31" name="Rounded Rectangle 3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2" name="Rounded Rectangle 3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5" name="NEXT 3"/>
          <p:cNvGrpSpPr/>
          <p:nvPr/>
        </p:nvGrpSpPr>
        <p:grpSpPr>
          <a:xfrm>
            <a:off x="7347098" y="5626894"/>
            <a:ext cx="1214604" cy="618908"/>
            <a:chOff x="6721813" y="1400783"/>
            <a:chExt cx="1621274" cy="618908"/>
          </a:xfrm>
        </p:grpSpPr>
        <p:sp>
          <p:nvSpPr>
            <p:cNvPr id="36" name="Rounded Rectangle 3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7" name="Rounded Rectangle 3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3" name="Rectangle 32">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1568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5"/>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nodeType="afterEffect">
                                  <p:stCondLst>
                                    <p:cond delay="500"/>
                                  </p:stCondLst>
                                  <p:childTnLst>
                                    <p:animEffect transition="out" filter="fade">
                                      <p:cBhvr>
                                        <p:cTn id="16" dur="500"/>
                                        <p:tgtEl>
                                          <p:spTgt spid="15"/>
                                        </p:tgtEl>
                                      </p:cBhvr>
                                    </p:animEffect>
                                    <p:set>
                                      <p:cBhvr>
                                        <p:cTn id="17" dur="1" fill="hold">
                                          <p:stCondLst>
                                            <p:cond delay="499"/>
                                          </p:stCondLst>
                                        </p:cTn>
                                        <p:tgtEl>
                                          <p:spTgt spid="15"/>
                                        </p:tgtEl>
                                        <p:attrNameLst>
                                          <p:attrName>style.visibility</p:attrName>
                                        </p:attrNameLst>
                                      </p:cBhvr>
                                      <p:to>
                                        <p:strVal val="hidden"/>
                                      </p:to>
                                    </p:set>
                                  </p:childTnLst>
                                </p:cTn>
                              </p:par>
                            </p:childTnLst>
                          </p:cTn>
                        </p:par>
                        <p:par>
                          <p:cTn id="18" fill="hold">
                            <p:stCondLst>
                              <p:cond delay="1000"/>
                            </p:stCondLst>
                            <p:childTnLst>
                              <p:par>
                                <p:cTn id="19" presetID="10" presetClass="exit" presetSubtype="0" fill="hold" grpId="1" nodeType="afterEffect">
                                  <p:stCondLst>
                                    <p:cond delay="0"/>
                                  </p:stCondLst>
                                  <p:childTnLst>
                                    <p:animEffect transition="out" filter="fade">
                                      <p:cBhvr>
                                        <p:cTn id="20" dur="500"/>
                                        <p:tgtEl>
                                          <p:spTgt spid="6"/>
                                        </p:tgtEl>
                                      </p:cBhvr>
                                    </p:animEffect>
                                    <p:set>
                                      <p:cBhvr>
                                        <p:cTn id="21" dur="1" fill="hold">
                                          <p:stCondLst>
                                            <p:cond delay="499"/>
                                          </p:stCondLst>
                                        </p:cTn>
                                        <p:tgtEl>
                                          <p:spTgt spid="6"/>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750"/>
                                        <p:tgtEl>
                                          <p:spTgt spid="11"/>
                                        </p:tgtEl>
                                      </p:cBhvr>
                                    </p:animEffect>
                                    <p:set>
                                      <p:cBhvr>
                                        <p:cTn id="24" dur="1" fill="hold">
                                          <p:stCondLst>
                                            <p:cond delay="749"/>
                                          </p:stCondLst>
                                        </p:cTn>
                                        <p:tgtEl>
                                          <p:spTgt spid="11"/>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750"/>
                                        <p:tgtEl>
                                          <p:spTgt spid="18"/>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left)">
                                      <p:cBhvr>
                                        <p:cTn id="30" dur="750"/>
                                        <p:tgtEl>
                                          <p:spTgt spid="20"/>
                                        </p:tgtEl>
                                      </p:cBhvr>
                                    </p:animEffect>
                                  </p:childTnLst>
                                </p:cTn>
                              </p:par>
                              <p:par>
                                <p:cTn id="31" presetID="10" presetClass="exit" presetSubtype="0" fill="hold" grpId="0" nodeType="withEffect">
                                  <p:stCondLst>
                                    <p:cond delay="0"/>
                                  </p:stCondLst>
                                  <p:childTnLst>
                                    <p:animEffect transition="out" filter="fade">
                                      <p:cBhvr>
                                        <p:cTn id="32" dur="500"/>
                                        <p:tgtEl>
                                          <p:spTgt spid="27"/>
                                        </p:tgtEl>
                                      </p:cBhvr>
                                    </p:animEffect>
                                    <p:set>
                                      <p:cBhvr>
                                        <p:cTn id="33" dur="1" fill="hold">
                                          <p:stCondLst>
                                            <p:cond delay="499"/>
                                          </p:stCondLst>
                                        </p:cTn>
                                        <p:tgtEl>
                                          <p:spTgt spid="27"/>
                                        </p:tgtEl>
                                        <p:attrNameLst>
                                          <p:attrName>style.visibility</p:attrName>
                                        </p:attrNameLst>
                                      </p:cBhvr>
                                      <p:to>
                                        <p:strVal val="hidden"/>
                                      </p:to>
                                    </p:set>
                                  </p:childTnLst>
                                </p:cTn>
                              </p:par>
                              <p:par>
                                <p:cTn id="34" presetID="22" presetClass="entr" presetSubtype="8"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750"/>
                                        <p:tgtEl>
                                          <p:spTgt spid="8"/>
                                        </p:tgtEl>
                                      </p:cBhvr>
                                    </p:animEffect>
                                  </p:childTnLst>
                                </p:cTn>
                              </p:par>
                            </p:childTnLst>
                          </p:cTn>
                        </p:par>
                        <p:par>
                          <p:cTn id="37" fill="hold">
                            <p:stCondLst>
                              <p:cond delay="1750"/>
                            </p:stCondLst>
                            <p:childTnLst>
                              <p:par>
                                <p:cTn id="38" presetID="10" presetClass="exit" presetSubtype="0" fill="hold" grpId="0" nodeType="afterEffect">
                                  <p:stCondLst>
                                    <p:cond delay="0"/>
                                  </p:stCondLst>
                                  <p:childTnLst>
                                    <p:animEffect transition="out" filter="fade">
                                      <p:cBhvr>
                                        <p:cTn id="39" dur="10"/>
                                        <p:tgtEl>
                                          <p:spTgt spid="13"/>
                                        </p:tgtEl>
                                      </p:cBhvr>
                                    </p:animEffect>
                                    <p:set>
                                      <p:cBhvr>
                                        <p:cTn id="40" dur="1" fill="hold">
                                          <p:stCondLst>
                                            <p:cond delay="9"/>
                                          </p:stCondLst>
                                        </p:cTn>
                                        <p:tgtEl>
                                          <p:spTgt spid="13"/>
                                        </p:tgtEl>
                                        <p:attrNameLst>
                                          <p:attrName>style.visibility</p:attrName>
                                        </p:attrNameLst>
                                      </p:cBhvr>
                                      <p:to>
                                        <p:strVal val="hidden"/>
                                      </p:to>
                                    </p:set>
                                  </p:childTnLst>
                                </p:cTn>
                              </p:par>
                            </p:childTnLst>
                          </p:cTn>
                        </p:par>
                        <p:par>
                          <p:cTn id="41" fill="hold">
                            <p:stCondLst>
                              <p:cond delay="1760"/>
                            </p:stCondLst>
                            <p:childTnLst>
                              <p:par>
                                <p:cTn id="42" presetID="10" presetClass="entr" presetSubtype="0" fill="hold" nodeType="afterEffect">
                                  <p:stCondLst>
                                    <p:cond delay="50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childTnLst>
                          </p:cTn>
                        </p:par>
                      </p:childTnLst>
                    </p:cTn>
                  </p:par>
                </p:childTnLst>
              </p:cTn>
              <p:nextCondLst>
                <p:cond evt="onClick" delay="0">
                  <p:tgtEl>
                    <p:spTgt spid="15"/>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nodeType="afterEffect">
                                  <p:stCondLst>
                                    <p:cond delay="500"/>
                                  </p:stCondLst>
                                  <p:childTnLst>
                                    <p:animEffect transition="out" filter="fade">
                                      <p:cBhvr>
                                        <p:cTn id="49" dur="500"/>
                                        <p:tgtEl>
                                          <p:spTgt spid="21"/>
                                        </p:tgtEl>
                                      </p:cBhvr>
                                    </p:animEffect>
                                    <p:set>
                                      <p:cBhvr>
                                        <p:cTn id="50" dur="1" fill="hold">
                                          <p:stCondLst>
                                            <p:cond delay="499"/>
                                          </p:stCondLst>
                                        </p:cTn>
                                        <p:tgtEl>
                                          <p:spTgt spid="21"/>
                                        </p:tgtEl>
                                        <p:attrNameLst>
                                          <p:attrName>style.visibility</p:attrName>
                                        </p:attrNameLst>
                                      </p:cBhvr>
                                      <p:to>
                                        <p:strVal val="hidden"/>
                                      </p:to>
                                    </p:set>
                                  </p:childTnLst>
                                </p:cTn>
                              </p:par>
                              <p:par>
                                <p:cTn id="51" presetID="10" presetClass="exit" presetSubtype="0" fill="hold" nodeType="withEffect">
                                  <p:stCondLst>
                                    <p:cond delay="500"/>
                                  </p:stCondLst>
                                  <p:childTnLst>
                                    <p:animEffect transition="out" filter="fade">
                                      <p:cBhvr>
                                        <p:cTn id="52" dur="750"/>
                                        <p:tgtEl>
                                          <p:spTgt spid="12"/>
                                        </p:tgtEl>
                                      </p:cBhvr>
                                    </p:animEffect>
                                    <p:set>
                                      <p:cBhvr>
                                        <p:cTn id="53" dur="1" fill="hold">
                                          <p:stCondLst>
                                            <p:cond delay="749"/>
                                          </p:stCondLst>
                                        </p:cTn>
                                        <p:tgtEl>
                                          <p:spTgt spid="12"/>
                                        </p:tgtEl>
                                        <p:attrNameLst>
                                          <p:attrName>style.visibility</p:attrName>
                                        </p:attrNameLst>
                                      </p:cBhvr>
                                      <p:to>
                                        <p:strVal val="hidden"/>
                                      </p:to>
                                    </p:set>
                                  </p:childTnLst>
                                </p:cTn>
                              </p:par>
                              <p:par>
                                <p:cTn id="54" presetID="10" presetClass="exit" presetSubtype="0" fill="hold" grpId="1" nodeType="withEffect">
                                  <p:stCondLst>
                                    <p:cond delay="500"/>
                                  </p:stCondLst>
                                  <p:childTnLst>
                                    <p:animEffect transition="out" filter="fade">
                                      <p:cBhvr>
                                        <p:cTn id="55" dur="500"/>
                                        <p:tgtEl>
                                          <p:spTgt spid="8"/>
                                        </p:tgtEl>
                                      </p:cBhvr>
                                    </p:animEffect>
                                    <p:set>
                                      <p:cBhvr>
                                        <p:cTn id="56" dur="1" fill="hold">
                                          <p:stCondLst>
                                            <p:cond delay="499"/>
                                          </p:stCondLst>
                                        </p:cTn>
                                        <p:tgtEl>
                                          <p:spTgt spid="8"/>
                                        </p:tgtEl>
                                        <p:attrNameLst>
                                          <p:attrName>style.visibility</p:attrName>
                                        </p:attrNameLst>
                                      </p:cBhvr>
                                      <p:to>
                                        <p:strVal val="hidden"/>
                                      </p:to>
                                    </p:set>
                                  </p:childTnLst>
                                </p:cTn>
                              </p:par>
                              <p:par>
                                <p:cTn id="57" presetID="22" presetClass="entr" presetSubtype="8" fill="hold" nodeType="withEffect">
                                  <p:stCondLst>
                                    <p:cond delay="50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750"/>
                                        <p:tgtEl>
                                          <p:spTgt spid="29"/>
                                        </p:tgtEl>
                                      </p:cBhvr>
                                    </p:animEffect>
                                  </p:childTnLst>
                                </p:cTn>
                              </p:par>
                              <p:par>
                                <p:cTn id="60" presetID="22" presetClass="entr" presetSubtype="8" fill="hold" grpId="0" nodeType="withEffect">
                                  <p:stCondLst>
                                    <p:cond delay="50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750"/>
                                        <p:tgtEl>
                                          <p:spTgt spid="9"/>
                                        </p:tgtEl>
                                      </p:cBhvr>
                                    </p:animEffect>
                                  </p:childTnLst>
                                </p:cTn>
                              </p:par>
                            </p:childTnLst>
                          </p:cTn>
                        </p:par>
                        <p:par>
                          <p:cTn id="63" fill="hold">
                            <p:stCondLst>
                              <p:cond delay="1250"/>
                            </p:stCondLst>
                            <p:childTnLst>
                              <p:par>
                                <p:cTn id="64" presetID="10" presetClass="entr" presetSubtype="0" fill="hold"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500"/>
                                        <p:tgtEl>
                                          <p:spTgt spid="30"/>
                                        </p:tgtEl>
                                      </p:cBhvr>
                                    </p:animEffect>
                                  </p:childTnLst>
                                </p:cTn>
                              </p:par>
                            </p:childTnLst>
                          </p:cTn>
                        </p:par>
                      </p:childTnLst>
                    </p:cTn>
                  </p:par>
                </p:childTnLst>
              </p:cTn>
              <p:nextCondLst>
                <p:cond evt="onClick" delay="0">
                  <p:tgtEl>
                    <p:spTgt spid="21"/>
                  </p:tgtEl>
                </p:cond>
              </p:nextCondLst>
            </p:seq>
            <p:seq concurrent="1" nextAc="seek">
              <p:cTn id="67" restart="whenNotActive" fill="hold" evtFilter="cancelBubble" nodeType="interactiveSeq">
                <p:stCondLst>
                  <p:cond evt="onClick" delay="0">
                    <p:tgtEl>
                      <p:spTgt spid="30"/>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afterEffect">
                                  <p:stCondLst>
                                    <p:cond delay="500"/>
                                  </p:stCondLst>
                                  <p:childTnLst>
                                    <p:animEffect transition="out" filter="fade">
                                      <p:cBhvr>
                                        <p:cTn id="71" dur="500"/>
                                        <p:tgtEl>
                                          <p:spTgt spid="30"/>
                                        </p:tgtEl>
                                      </p:cBhvr>
                                    </p:animEffect>
                                    <p:set>
                                      <p:cBhvr>
                                        <p:cTn id="72" dur="1" fill="hold">
                                          <p:stCondLst>
                                            <p:cond delay="499"/>
                                          </p:stCondLst>
                                        </p:cTn>
                                        <p:tgtEl>
                                          <p:spTgt spid="30"/>
                                        </p:tgtEl>
                                        <p:attrNameLst>
                                          <p:attrName>style.visibility</p:attrName>
                                        </p:attrNameLst>
                                      </p:cBhvr>
                                      <p:to>
                                        <p:strVal val="hidden"/>
                                      </p:to>
                                    </p:set>
                                  </p:childTnLst>
                                </p:cTn>
                              </p:par>
                              <p:par>
                                <p:cTn id="73" presetID="10" presetClass="exit" presetSubtype="0" fill="hold" grpId="1" nodeType="withEffect">
                                  <p:stCondLst>
                                    <p:cond delay="500"/>
                                  </p:stCondLst>
                                  <p:childTnLst>
                                    <p:animEffect transition="out" filter="fade">
                                      <p:cBhvr>
                                        <p:cTn id="74" dur="500"/>
                                        <p:tgtEl>
                                          <p:spTgt spid="9"/>
                                        </p:tgtEl>
                                      </p:cBhvr>
                                    </p:animEffect>
                                    <p:set>
                                      <p:cBhvr>
                                        <p:cTn id="75" dur="1" fill="hold">
                                          <p:stCondLst>
                                            <p:cond delay="499"/>
                                          </p:stCondLst>
                                        </p:cTn>
                                        <p:tgtEl>
                                          <p:spTgt spid="9"/>
                                        </p:tgtEl>
                                        <p:attrNameLst>
                                          <p:attrName>style.visibility</p:attrName>
                                        </p:attrNameLst>
                                      </p:cBhvr>
                                      <p:to>
                                        <p:strVal val="hidden"/>
                                      </p:to>
                                    </p:set>
                                  </p:childTnLst>
                                </p:cTn>
                              </p:par>
                              <p:par>
                                <p:cTn id="76" presetID="22" presetClass="entr" presetSubtype="8" fill="hold" grpId="0" nodeType="withEffect">
                                  <p:stCondLst>
                                    <p:cond delay="500"/>
                                  </p:stCondLst>
                                  <p:childTnLst>
                                    <p:set>
                                      <p:cBhvr>
                                        <p:cTn id="77" dur="1" fill="hold">
                                          <p:stCondLst>
                                            <p:cond delay="0"/>
                                          </p:stCondLst>
                                        </p:cTn>
                                        <p:tgtEl>
                                          <p:spTgt spid="10"/>
                                        </p:tgtEl>
                                        <p:attrNameLst>
                                          <p:attrName>style.visibility</p:attrName>
                                        </p:attrNameLst>
                                      </p:cBhvr>
                                      <p:to>
                                        <p:strVal val="visible"/>
                                      </p:to>
                                    </p:set>
                                    <p:animEffect transition="in" filter="wipe(left)">
                                      <p:cBhvr>
                                        <p:cTn id="78" dur="750"/>
                                        <p:tgtEl>
                                          <p:spTgt spid="10"/>
                                        </p:tgtEl>
                                      </p:cBhvr>
                                    </p:animEffect>
                                  </p:childTnLst>
                                </p:cTn>
                              </p:par>
                              <p:par>
                                <p:cTn id="79" presetID="10" presetClass="exit" presetSubtype="0" fill="hold" grpId="0" nodeType="withEffect">
                                  <p:stCondLst>
                                    <p:cond delay="500"/>
                                  </p:stCondLst>
                                  <p:childTnLst>
                                    <p:animEffect transition="out" filter="fade">
                                      <p:cBhvr>
                                        <p:cTn id="80" dur="500"/>
                                        <p:tgtEl>
                                          <p:spTgt spid="14"/>
                                        </p:tgtEl>
                                      </p:cBhvr>
                                    </p:animEffect>
                                    <p:set>
                                      <p:cBhvr>
                                        <p:cTn id="81" dur="1" fill="hold">
                                          <p:stCondLst>
                                            <p:cond delay="499"/>
                                          </p:stCondLst>
                                        </p:cTn>
                                        <p:tgtEl>
                                          <p:spTgt spid="14"/>
                                        </p:tgtEl>
                                        <p:attrNameLst>
                                          <p:attrName>style.visibility</p:attrName>
                                        </p:attrNameLst>
                                      </p:cBhvr>
                                      <p:to>
                                        <p:strVal val="hidden"/>
                                      </p:to>
                                    </p:set>
                                  </p:childTnLst>
                                </p:cTn>
                              </p:par>
                              <p:par>
                                <p:cTn id="82" presetID="22" presetClass="entr" presetSubtype="8" fill="hold" grpId="0" nodeType="withEffect">
                                  <p:stCondLst>
                                    <p:cond delay="500"/>
                                  </p:stCondLst>
                                  <p:childTnLst>
                                    <p:set>
                                      <p:cBhvr>
                                        <p:cTn id="83" dur="1" fill="hold">
                                          <p:stCondLst>
                                            <p:cond delay="0"/>
                                          </p:stCondLst>
                                        </p:cTn>
                                        <p:tgtEl>
                                          <p:spTgt spid="34"/>
                                        </p:tgtEl>
                                        <p:attrNameLst>
                                          <p:attrName>style.visibility</p:attrName>
                                        </p:attrNameLst>
                                      </p:cBhvr>
                                      <p:to>
                                        <p:strVal val="visible"/>
                                      </p:to>
                                    </p:set>
                                    <p:animEffect transition="in" filter="wipe(left)">
                                      <p:cBhvr>
                                        <p:cTn id="84" dur="750"/>
                                        <p:tgtEl>
                                          <p:spTgt spid="34"/>
                                        </p:tgtEl>
                                      </p:cBhvr>
                                    </p:animEffect>
                                  </p:childTnLst>
                                </p:cTn>
                              </p:par>
                            </p:childTnLst>
                          </p:cTn>
                        </p:par>
                        <p:par>
                          <p:cTn id="85" fill="hold">
                            <p:stCondLst>
                              <p:cond delay="1250"/>
                            </p:stCondLst>
                            <p:childTnLst>
                              <p:par>
                                <p:cTn id="86" presetID="10" presetClass="entr" presetSubtype="0" fill="hold" nodeType="after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fade">
                                      <p:cBhvr>
                                        <p:cTn id="88" dur="500"/>
                                        <p:tgtEl>
                                          <p:spTgt spid="35"/>
                                        </p:tgtEl>
                                      </p:cBhvr>
                                    </p:animEffect>
                                  </p:childTnLst>
                                </p:cTn>
                              </p:par>
                            </p:childTnLst>
                          </p:cTn>
                        </p:par>
                      </p:childTnLst>
                    </p:cTn>
                  </p:par>
                </p:childTnLst>
              </p:cTn>
              <p:nextCondLst>
                <p:cond evt="onClick" delay="0">
                  <p:tgtEl>
                    <p:spTgt spid="30"/>
                  </p:tgtEl>
                </p:cond>
              </p:nextCondLst>
            </p:seq>
          </p:childTnLst>
        </p:cTn>
      </p:par>
    </p:tnLst>
    <p:bldLst>
      <p:bldP spid="9" grpId="0"/>
      <p:bldP spid="9" grpId="1"/>
      <p:bldP spid="34" grpId="0" animBg="1"/>
      <p:bldP spid="13" grpId="0" animBg="1"/>
      <p:bldP spid="27" grpId="0" animBg="1"/>
      <p:bldP spid="6" grpId="0"/>
      <p:bldP spid="6" grpId="1"/>
      <p:bldP spid="8" grpId="0"/>
      <p:bldP spid="8" grpId="1"/>
      <p:bldP spid="14" grpId="0" animBg="1"/>
      <p:bldP spid="20"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4" name="Rectangle 3"/>
          <p:cNvSpPr/>
          <p:nvPr/>
        </p:nvSpPr>
        <p:spPr>
          <a:xfrm>
            <a:off x="1033930" y="956466"/>
            <a:ext cx="5675095" cy="833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4000" b="1" dirty="0">
                <a:solidFill>
                  <a:schemeClr val="bg1"/>
                </a:solidFill>
                <a:latin typeface="Twinkl" pitchFamily="2" charset="0"/>
              </a:rPr>
              <a:t>Concluding Paragraph</a:t>
            </a:r>
          </a:p>
        </p:txBody>
      </p:sp>
      <p:cxnSp>
        <p:nvCxnSpPr>
          <p:cNvPr id="5" name="Straight Connector 4"/>
          <p:cNvCxnSpPr/>
          <p:nvPr/>
        </p:nvCxnSpPr>
        <p:spPr>
          <a:xfrm>
            <a:off x="4572000" y="1982912"/>
            <a:ext cx="0" cy="407884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 t="-1" r="15573" b="-1"/>
          <a:stretch/>
        </p:blipFill>
        <p:spPr>
          <a:xfrm>
            <a:off x="1061506" y="1995068"/>
            <a:ext cx="3277456" cy="4066685"/>
          </a:xfrm>
          <a:prstGeom prst="rect">
            <a:avLst/>
          </a:prstGeom>
        </p:spPr>
      </p:pic>
      <p:sp>
        <p:nvSpPr>
          <p:cNvPr id="8" name="Rectangle 7"/>
          <p:cNvSpPr/>
          <p:nvPr/>
        </p:nvSpPr>
        <p:spPr>
          <a:xfrm>
            <a:off x="4805039" y="1982911"/>
            <a:ext cx="3277456" cy="2608140"/>
          </a:xfrm>
          <a:prstGeom prst="rect">
            <a:avLst/>
          </a:prstGeom>
          <a:solidFill>
            <a:srgbClr val="E0E0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805039" y="4492696"/>
            <a:ext cx="3277456" cy="1202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2" charset="0"/>
              </a:rPr>
              <a:t>A concluding paragraph is often used to tell the reader what might happen next. </a:t>
            </a:r>
          </a:p>
        </p:txBody>
      </p:sp>
      <p:grpSp>
        <p:nvGrpSpPr>
          <p:cNvPr id="15" name="NEXT 3"/>
          <p:cNvGrpSpPr/>
          <p:nvPr/>
        </p:nvGrpSpPr>
        <p:grpSpPr>
          <a:xfrm>
            <a:off x="7347098" y="5626894"/>
            <a:ext cx="1214604" cy="618908"/>
            <a:chOff x="6721813" y="1400783"/>
            <a:chExt cx="1621274" cy="618908"/>
          </a:xfrm>
        </p:grpSpPr>
        <p:sp>
          <p:nvSpPr>
            <p:cNvPr id="16" name="Rounded Rectangle 15">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7" name="Rounded Rectangle 16">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10">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8918551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750"/>
                                        <p:tgtEl>
                                          <p:spTgt spid="9"/>
                                        </p:tgtEl>
                                      </p:cBhvr>
                                    </p:animEffect>
                                  </p:childTnLst>
                                </p:cTn>
                              </p:par>
                            </p:childTnLst>
                          </p:cTn>
                        </p:par>
                        <p:par>
                          <p:cTn id="8" fill="hold">
                            <p:stCondLst>
                              <p:cond delay="125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438190" y="612983"/>
            <a:ext cx="3932844" cy="1055044"/>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What do you think might happen next in this report about some very lucky lottery winners?</a:t>
            </a:r>
          </a:p>
        </p:txBody>
      </p:sp>
      <p:grpSp>
        <p:nvGrpSpPr>
          <p:cNvPr id="27" name="Group 26"/>
          <p:cNvGrpSpPr/>
          <p:nvPr/>
        </p:nvGrpSpPr>
        <p:grpSpPr>
          <a:xfrm>
            <a:off x="4513777" y="574964"/>
            <a:ext cx="4009724" cy="5700731"/>
            <a:chOff x="4513777" y="574964"/>
            <a:chExt cx="4009724" cy="5700731"/>
          </a:xfrm>
        </p:grpSpPr>
        <p:grpSp>
          <p:nvGrpSpPr>
            <p:cNvPr id="6" name="Group 5"/>
            <p:cNvGrpSpPr/>
            <p:nvPr/>
          </p:nvGrpSpPr>
          <p:grpSpPr>
            <a:xfrm>
              <a:off x="4513777" y="574964"/>
              <a:ext cx="4009724" cy="5700731"/>
              <a:chOff x="828467" y="713509"/>
              <a:chExt cx="4009724" cy="5700731"/>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7" y="751527"/>
                <a:ext cx="4009724" cy="5662713"/>
              </a:xfrm>
              <a:prstGeom prst="rect">
                <a:avLst/>
              </a:prstGeom>
            </p:spPr>
          </p:pic>
          <p:pic>
            <p:nvPicPr>
              <p:cNvPr id="4" name="Picture 3"/>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990" t="2720" r="2818" b="1992"/>
              <a:stretch/>
            </p:blipFill>
            <p:spPr>
              <a:xfrm>
                <a:off x="849287" y="713509"/>
                <a:ext cx="3965084" cy="5374020"/>
              </a:xfrm>
              <a:prstGeom prst="rect">
                <a:avLst/>
              </a:prstGeom>
            </p:spPr>
          </p:pic>
        </p:grpSp>
        <p:sp>
          <p:nvSpPr>
            <p:cNvPr id="8" name="Rectangle 7"/>
            <p:cNvSpPr/>
            <p:nvPr/>
          </p:nvSpPr>
          <p:spPr>
            <a:xfrm>
              <a:off x="6556917" y="3309682"/>
              <a:ext cx="1833261" cy="1177569"/>
            </a:xfrm>
            <a:prstGeom prst="rect">
              <a:avLst/>
            </a:prstGeom>
            <a:gradFill>
              <a:gsLst>
                <a:gs pos="37000">
                  <a:srgbClr val="F7F5EC"/>
                </a:gs>
                <a:gs pos="0">
                  <a:srgbClr val="F7F5EC"/>
                </a:gs>
                <a:gs pos="74000">
                  <a:srgbClr val="F1EFE4"/>
                </a:gs>
                <a:gs pos="83000">
                  <a:srgbClr val="F0EDE3"/>
                </a:gs>
                <a:gs pos="100000">
                  <a:srgbClr val="E9E5D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 name="NEXT 1"/>
          <p:cNvGrpSpPr/>
          <p:nvPr/>
        </p:nvGrpSpPr>
        <p:grpSpPr>
          <a:xfrm>
            <a:off x="6866245" y="3589012"/>
            <a:ext cx="1214604" cy="618908"/>
            <a:chOff x="6721813" y="1400783"/>
            <a:chExt cx="1621274" cy="618908"/>
          </a:xfrm>
        </p:grpSpPr>
        <p:sp>
          <p:nvSpPr>
            <p:cNvPr id="13" name="Rounded Rectangle 1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4" name="Rounded Rectangle 1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5" name="Title 1"/>
          <p:cNvSpPr txBox="1">
            <a:spLocks/>
          </p:cNvSpPr>
          <p:nvPr/>
        </p:nvSpPr>
        <p:spPr>
          <a:xfrm>
            <a:off x="438190" y="1748447"/>
            <a:ext cx="2636606" cy="703351"/>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Click next to reveal what happened next.</a:t>
            </a:r>
          </a:p>
        </p:txBody>
      </p:sp>
      <p:grpSp>
        <p:nvGrpSpPr>
          <p:cNvPr id="26" name="Group 25"/>
          <p:cNvGrpSpPr/>
          <p:nvPr/>
        </p:nvGrpSpPr>
        <p:grpSpPr>
          <a:xfrm>
            <a:off x="825191" y="2181582"/>
            <a:ext cx="3337962" cy="4235706"/>
            <a:chOff x="613741" y="1869581"/>
            <a:chExt cx="3581742" cy="4545050"/>
          </a:xfrm>
        </p:grpSpPr>
        <p:pic>
          <p:nvPicPr>
            <p:cNvPr id="25" name="Picture 24"/>
            <p:cNvPicPr>
              <a:picLocks noChangeAspect="1"/>
            </p:cNvPicPr>
            <p:nvPr/>
          </p:nvPicPr>
          <p:blipFill rotWithShape="1">
            <a:blip r:embed="rId4" cstate="print">
              <a:extLst>
                <a:ext uri="{28A0092B-C50C-407E-A947-70E740481C1C}">
                  <a14:useLocalDpi xmlns:a14="http://schemas.microsoft.com/office/drawing/2010/main" val="0"/>
                </a:ext>
              </a:extLst>
            </a:blip>
            <a:srcRect t="20739"/>
            <a:stretch/>
          </p:blipFill>
          <p:spPr>
            <a:xfrm>
              <a:off x="613741" y="1869581"/>
              <a:ext cx="3581742" cy="3900893"/>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0408" y="3200400"/>
              <a:ext cx="3068407" cy="3214231"/>
            </a:xfrm>
            <a:prstGeom prst="rect">
              <a:avLst/>
            </a:prstGeom>
          </p:spPr>
        </p:pic>
      </p:grpSp>
      <p:grpSp>
        <p:nvGrpSpPr>
          <p:cNvPr id="28" name="Group 27"/>
          <p:cNvGrpSpPr/>
          <p:nvPr/>
        </p:nvGrpSpPr>
        <p:grpSpPr>
          <a:xfrm>
            <a:off x="4514671" y="571457"/>
            <a:ext cx="4009724" cy="5700731"/>
            <a:chOff x="-1449278" y="574964"/>
            <a:chExt cx="4009724" cy="5700731"/>
          </a:xfrm>
        </p:grpSpPr>
        <p:grpSp>
          <p:nvGrpSpPr>
            <p:cNvPr id="29" name="Group 28"/>
            <p:cNvGrpSpPr/>
            <p:nvPr/>
          </p:nvGrpSpPr>
          <p:grpSpPr>
            <a:xfrm>
              <a:off x="-1449278" y="574964"/>
              <a:ext cx="4009724" cy="5700731"/>
              <a:chOff x="-1449278" y="574964"/>
              <a:chExt cx="4009724" cy="5700731"/>
            </a:xfrm>
          </p:grpSpPr>
          <p:pic>
            <p:nvPicPr>
              <p:cNvPr id="31" name="Picture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9278" y="612982"/>
                <a:ext cx="4009724" cy="5662713"/>
              </a:xfrm>
              <a:prstGeom prst="rect">
                <a:avLst/>
              </a:prstGeom>
            </p:spPr>
          </p:pic>
          <p:pic>
            <p:nvPicPr>
              <p:cNvPr id="32" name="Picture 3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990" t="2720" r="2818" b="81257"/>
              <a:stretch/>
            </p:blipFill>
            <p:spPr>
              <a:xfrm>
                <a:off x="-1428458" y="574964"/>
                <a:ext cx="3965084" cy="903640"/>
              </a:xfrm>
              <a:prstGeom prst="rect">
                <a:avLst/>
              </a:prstGeom>
            </p:spPr>
          </p:pic>
        </p:grpSp>
        <p:sp>
          <p:nvSpPr>
            <p:cNvPr id="30" name="Title 1"/>
            <p:cNvSpPr txBox="1">
              <a:spLocks/>
            </p:cNvSpPr>
            <p:nvPr/>
          </p:nvSpPr>
          <p:spPr>
            <a:xfrm>
              <a:off x="-1329045" y="1869582"/>
              <a:ext cx="3766258" cy="3438859"/>
            </a:xfrm>
            <a:prstGeom prst="roundRect">
              <a:avLst>
                <a:gd name="adj" fmla="val 0"/>
              </a:avLst>
            </a:prstGeom>
            <a:solidFill>
              <a:srgbClr val="F6F5EB"/>
            </a:solidFill>
            <a:ln w="19050">
              <a:solidFill>
                <a:schemeClr val="tx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The two winners have exclusively revealed that they’ll be donating £600 000 of their win to local, national and international charities. ‘They need the money more than we do,’ stated Mrs Mills, ‘we’ll treat ourselves to a nice meal out somewhere and give the rest to the family. We have our health and happiness so what more could we ask for?’</a:t>
              </a:r>
            </a:p>
          </p:txBody>
        </p:sp>
      </p:grpSp>
      <p:grpSp>
        <p:nvGrpSpPr>
          <p:cNvPr id="33" name="NEXT 3"/>
          <p:cNvGrpSpPr/>
          <p:nvPr/>
        </p:nvGrpSpPr>
        <p:grpSpPr>
          <a:xfrm>
            <a:off x="7347098" y="5626894"/>
            <a:ext cx="1214604" cy="618908"/>
            <a:chOff x="6721813" y="1400783"/>
            <a:chExt cx="1621274" cy="618908"/>
          </a:xfrm>
        </p:grpSpPr>
        <p:sp>
          <p:nvSpPr>
            <p:cNvPr id="34" name="Rounded Rectangle 33">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35" name="Rounded Rectangle 34">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Rectangle 22">
            <a:hlinkClick r:id="rId6"/>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346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000" fill="hold"/>
                                        <p:tgtEl>
                                          <p:spTgt spid="27"/>
                                        </p:tgtEl>
                                        <p:attrNameLst>
                                          <p:attrName>ppt_x</p:attrName>
                                        </p:attrNameLst>
                                      </p:cBhvr>
                                      <p:tavLst>
                                        <p:tav tm="0">
                                          <p:val>
                                            <p:strVal val="#ppt_x"/>
                                          </p:val>
                                        </p:tav>
                                        <p:tav tm="100000">
                                          <p:val>
                                            <p:strVal val="#ppt_x"/>
                                          </p:val>
                                        </p:tav>
                                      </p:tavLst>
                                    </p:anim>
                                    <p:anim calcmode="lin" valueType="num">
                                      <p:cBhvr additive="base">
                                        <p:cTn id="8" dur="10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0" presetClass="entr" presetSubtype="0" fill="hold"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750"/>
                                        <p:tgtEl>
                                          <p:spTgt spid="26"/>
                                        </p:tgtEl>
                                      </p:cBhvr>
                                    </p:animEffect>
                                  </p:childTnLst>
                                </p:cTn>
                              </p:par>
                            </p:childTnLst>
                          </p:cTn>
                        </p:par>
                        <p:par>
                          <p:cTn id="13" fill="hold">
                            <p:stCondLst>
                              <p:cond delay="1750"/>
                            </p:stCondLst>
                            <p:childTnLst>
                              <p:par>
                                <p:cTn id="14" presetID="22" presetClass="entr" presetSubtype="8" fill="hold" grpId="0" nodeType="after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2500"/>
                            </p:stCondLst>
                            <p:childTnLst>
                              <p:par>
                                <p:cTn id="18" presetID="22" presetClass="entr" presetSubtype="8" fill="hold" grpId="0" nodeType="afterEffect">
                                  <p:stCondLst>
                                    <p:cond delay="50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3500"/>
                            </p:stCondLst>
                            <p:childTnLst>
                              <p:par>
                                <p:cTn id="22" presetID="10"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2"/>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afterEffect">
                                  <p:stCondLst>
                                    <p:cond delay="500"/>
                                  </p:stCondLst>
                                  <p:childTnLst>
                                    <p:animEffect transition="out" filter="fade">
                                      <p:cBhvr>
                                        <p:cTn id="29" dur="500"/>
                                        <p:tgtEl>
                                          <p:spTgt spid="12"/>
                                        </p:tgtEl>
                                      </p:cBhvr>
                                    </p:animEffect>
                                    <p:set>
                                      <p:cBhvr>
                                        <p:cTn id="30" dur="1" fill="hold">
                                          <p:stCondLst>
                                            <p:cond delay="499"/>
                                          </p:stCondLst>
                                        </p:cTn>
                                        <p:tgtEl>
                                          <p:spTgt spid="12"/>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1000"/>
                                        <p:tgtEl>
                                          <p:spTgt spid="15"/>
                                        </p:tgtEl>
                                      </p:cBhvr>
                                    </p:animEffect>
                                    <p:set>
                                      <p:cBhvr>
                                        <p:cTn id="33" dur="1" fill="hold">
                                          <p:stCondLst>
                                            <p:cond delay="999"/>
                                          </p:stCondLst>
                                        </p:cTn>
                                        <p:tgtEl>
                                          <p:spTgt spid="15"/>
                                        </p:tgtEl>
                                        <p:attrNameLst>
                                          <p:attrName>style.visibility</p:attrName>
                                        </p:attrNameLst>
                                      </p:cBhvr>
                                      <p:to>
                                        <p:strVal val="hidden"/>
                                      </p:to>
                                    </p:set>
                                  </p:childTnLst>
                                </p:cTn>
                              </p:par>
                            </p:childTnLst>
                          </p:cTn>
                        </p:par>
                        <p:par>
                          <p:cTn id="34" fill="hold">
                            <p:stCondLst>
                              <p:cond delay="1000"/>
                            </p:stCondLst>
                            <p:childTnLst>
                              <p:par>
                                <p:cTn id="35" presetID="1"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par>
                          <p:cTn id="37" fill="hold">
                            <p:stCondLst>
                              <p:cond delay="1000"/>
                            </p:stCondLst>
                            <p:childTnLst>
                              <p:par>
                                <p:cTn id="38" presetID="64" presetClass="path" presetSubtype="0" accel="50000" decel="50000" fill="hold" nodeType="afterEffect">
                                  <p:stCondLst>
                                    <p:cond delay="0"/>
                                  </p:stCondLst>
                                  <p:childTnLst>
                                    <p:animMotion origin="layout" path="M -8.33333E-7 0.93588 L -8.33333E-7 -2.59259E-6 " pathEditMode="relative" rAng="0" ptsTypes="AA">
                                      <p:cBhvr>
                                        <p:cTn id="39" dur="2000" fill="hold"/>
                                        <p:tgtEl>
                                          <p:spTgt spid="28"/>
                                        </p:tgtEl>
                                        <p:attrNameLst>
                                          <p:attrName>ppt_x</p:attrName>
                                          <p:attrName>ppt_y</p:attrName>
                                        </p:attrNameLst>
                                      </p:cBhvr>
                                      <p:rCtr x="0" y="-46806"/>
                                    </p:animMotion>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childTnLst>
                    </p:cTn>
                  </p:par>
                </p:childTnLst>
              </p:cTn>
              <p:nextCondLst>
                <p:cond evt="onClick" delay="0">
                  <p:tgtEl>
                    <p:spTgt spid="12"/>
                  </p:tgtEl>
                </p:cond>
              </p:nextCondLst>
            </p:seq>
          </p:childTnLst>
        </p:cTn>
      </p:par>
    </p:tnLst>
    <p:bldLst>
      <p:bldP spid="7" grpId="0" animBg="1"/>
      <p:bldP spid="15" grpId="0" animBg="1"/>
      <p:bldP spid="1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503"/>
          <a:stretch/>
        </p:blipFill>
        <p:spPr>
          <a:xfrm>
            <a:off x="4767669" y="2662257"/>
            <a:ext cx="3220523" cy="3746227"/>
          </a:xfrm>
          <a:prstGeom prst="rect">
            <a:avLst/>
          </a:prstGeom>
        </p:spPr>
      </p:pic>
      <p:sp>
        <p:nvSpPr>
          <p:cNvPr id="8" name="Title 1"/>
          <p:cNvSpPr txBox="1">
            <a:spLocks/>
          </p:cNvSpPr>
          <p:nvPr/>
        </p:nvSpPr>
        <p:spPr>
          <a:xfrm>
            <a:off x="4657248" y="612983"/>
            <a:ext cx="3471708" cy="1055044"/>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What features do you need to remember to include in your newspaper report?</a:t>
            </a:r>
          </a:p>
        </p:txBody>
      </p:sp>
      <p:sp>
        <p:nvSpPr>
          <p:cNvPr id="11" name="Title 1"/>
          <p:cNvSpPr txBox="1">
            <a:spLocks/>
          </p:cNvSpPr>
          <p:nvPr/>
        </p:nvSpPr>
        <p:spPr>
          <a:xfrm>
            <a:off x="4657248" y="1748448"/>
            <a:ext cx="4033394" cy="756548"/>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Take a look at this example, </a:t>
            </a:r>
            <a:br>
              <a:rPr lang="en-GB" sz="1800" b="0" dirty="0"/>
            </a:br>
            <a:r>
              <a:rPr lang="en-GB" sz="1800" b="0" dirty="0"/>
              <a:t>how many features can you find?</a:t>
            </a:r>
          </a:p>
        </p:txBody>
      </p:sp>
      <p:grpSp>
        <p:nvGrpSpPr>
          <p:cNvPr id="12" name="NEXT 3"/>
          <p:cNvGrpSpPr/>
          <p:nvPr/>
        </p:nvGrpSpPr>
        <p:grpSpPr>
          <a:xfrm>
            <a:off x="7347098" y="5626894"/>
            <a:ext cx="1214604" cy="618908"/>
            <a:chOff x="6721813" y="1400783"/>
            <a:chExt cx="1621274" cy="618908"/>
          </a:xfrm>
        </p:grpSpPr>
        <p:sp>
          <p:nvSpPr>
            <p:cNvPr id="13" name="Rounded Rectangle 1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14" name="Rounded Rectangle 1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p:cNvGrpSpPr/>
          <p:nvPr/>
        </p:nvGrpSpPr>
        <p:grpSpPr>
          <a:xfrm>
            <a:off x="655210" y="612982"/>
            <a:ext cx="4009724" cy="5662713"/>
            <a:chOff x="655210" y="612982"/>
            <a:chExt cx="4009724" cy="5662713"/>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10" y="612982"/>
              <a:ext cx="4009724" cy="5662713"/>
            </a:xfrm>
            <a:prstGeom prst="rect">
              <a:avLst/>
            </a:prstGeom>
          </p:spPr>
        </p:pic>
        <p:pic>
          <p:nvPicPr>
            <p:cNvPr id="6" name="Picture 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375"/>
            <a:stretch/>
          </p:blipFill>
          <p:spPr>
            <a:xfrm>
              <a:off x="782063" y="1003548"/>
              <a:ext cx="3756017" cy="4955288"/>
            </a:xfrm>
            <a:prstGeom prst="rect">
              <a:avLst/>
            </a:prstGeom>
          </p:spPr>
        </p:pic>
        <p:sp>
          <p:nvSpPr>
            <p:cNvPr id="2" name="TextBox 1"/>
            <p:cNvSpPr txBox="1"/>
            <p:nvPr/>
          </p:nvSpPr>
          <p:spPr>
            <a:xfrm>
              <a:off x="1854256" y="682879"/>
              <a:ext cx="1611630" cy="338554"/>
            </a:xfrm>
            <a:prstGeom prst="rect">
              <a:avLst/>
            </a:prstGeom>
            <a:solidFill>
              <a:schemeClr val="tx1"/>
            </a:solidFill>
          </p:spPr>
          <p:txBody>
            <a:bodyPr wrap="square" rtlCol="0">
              <a:spAutoFit/>
            </a:bodyPr>
            <a:lstStyle/>
            <a:p>
              <a:pPr algn="ctr"/>
              <a:r>
                <a:rPr lang="en-GB" sz="1600" b="1" dirty="0">
                  <a:solidFill>
                    <a:schemeClr val="bg1"/>
                  </a:solidFill>
                </a:rPr>
                <a:t>TWINKL TIMES</a:t>
              </a:r>
            </a:p>
          </p:txBody>
        </p:sp>
      </p:grpSp>
      <p:pic>
        <p:nvPicPr>
          <p:cNvPr id="9" name="Picture 8"/>
          <p:cNvPicPr>
            <a:picLocks noChangeAspect="1"/>
          </p:cNvPicPr>
          <p:nvPr/>
        </p:nvPicPr>
        <p:blipFill rotWithShape="1">
          <a:blip r:embed="rId5" cstate="print">
            <a:extLst>
              <a:ext uri="{28A0092B-C50C-407E-A947-70E740481C1C}">
                <a14:useLocalDpi xmlns:a14="http://schemas.microsoft.com/office/drawing/2010/main" val="0"/>
              </a:ext>
            </a:extLst>
          </a:blip>
          <a:srcRect l="82310" t="68516" b="19237"/>
          <a:stretch/>
        </p:blipFill>
        <p:spPr>
          <a:xfrm>
            <a:off x="7435421" y="5286033"/>
            <a:ext cx="552772" cy="451953"/>
          </a:xfrm>
          <a:prstGeom prst="rect">
            <a:avLst/>
          </a:prstGeom>
        </p:spPr>
      </p:pic>
      <p:sp>
        <p:nvSpPr>
          <p:cNvPr id="15" name="Rectangle 14">
            <a:hlinkClick r:id="rId6"/>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697376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grpId="0" nodeType="afterEffect">
                                  <p:stCondLst>
                                    <p:cond delay="50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par>
                          <p:cTn id="13" fill="hold">
                            <p:stCondLst>
                              <p:cond delay="2000"/>
                            </p:stCondLst>
                            <p:childTnLst>
                              <p:par>
                                <p:cTn id="14" presetID="22" presetClass="entr" presetSubtype="8" fill="hold" grpId="0" nodeType="afterEffect">
                                  <p:stCondLst>
                                    <p:cond delay="100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3500"/>
                            </p:stCondLst>
                            <p:childTnLst>
                              <p:par>
                                <p:cTn id="18" presetID="10" presetClass="entr" presetSubtype="0"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655210" y="612982"/>
            <a:ext cx="8035432" cy="5795502"/>
            <a:chOff x="655210" y="612982"/>
            <a:chExt cx="8035432" cy="5795502"/>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1503"/>
            <a:stretch/>
          </p:blipFill>
          <p:spPr>
            <a:xfrm>
              <a:off x="4767669" y="2662257"/>
              <a:ext cx="3220523" cy="3746227"/>
            </a:xfrm>
            <a:prstGeom prst="rect">
              <a:avLst/>
            </a:prstGeom>
          </p:spPr>
        </p:pic>
        <p:sp>
          <p:nvSpPr>
            <p:cNvPr id="4" name="Title 1"/>
            <p:cNvSpPr txBox="1">
              <a:spLocks/>
            </p:cNvSpPr>
            <p:nvPr/>
          </p:nvSpPr>
          <p:spPr>
            <a:xfrm>
              <a:off x="4657248" y="612983"/>
              <a:ext cx="3471708" cy="1055044"/>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What features do you need to remember to include in your newspaper report?</a:t>
              </a:r>
            </a:p>
          </p:txBody>
        </p:sp>
        <p:sp>
          <p:nvSpPr>
            <p:cNvPr id="5" name="Title 1"/>
            <p:cNvSpPr txBox="1">
              <a:spLocks/>
            </p:cNvSpPr>
            <p:nvPr/>
          </p:nvSpPr>
          <p:spPr>
            <a:xfrm>
              <a:off x="4657248" y="1748448"/>
              <a:ext cx="4033394" cy="756548"/>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Take a look at this example, </a:t>
              </a:r>
              <a:br>
                <a:rPr lang="en-GB" sz="1800" b="0" dirty="0"/>
              </a:br>
              <a:r>
                <a:rPr lang="en-GB" sz="1800" b="0" dirty="0"/>
                <a:t>how many features can you find?</a:t>
              </a:r>
            </a:p>
          </p:txBody>
        </p:sp>
        <p:grpSp>
          <p:nvGrpSpPr>
            <p:cNvPr id="9" name="Group 8"/>
            <p:cNvGrpSpPr/>
            <p:nvPr/>
          </p:nvGrpSpPr>
          <p:grpSpPr>
            <a:xfrm>
              <a:off x="655210" y="612982"/>
              <a:ext cx="4009724" cy="5662713"/>
              <a:chOff x="655210" y="612982"/>
              <a:chExt cx="4009724" cy="5662713"/>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210" y="612982"/>
                <a:ext cx="4009724" cy="566271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375"/>
              <a:stretch/>
            </p:blipFill>
            <p:spPr>
              <a:xfrm>
                <a:off x="782063" y="1003548"/>
                <a:ext cx="3756017" cy="4955288"/>
              </a:xfrm>
              <a:prstGeom prst="rect">
                <a:avLst/>
              </a:prstGeom>
            </p:spPr>
          </p:pic>
          <p:sp>
            <p:nvSpPr>
              <p:cNvPr id="12" name="TextBox 11"/>
              <p:cNvSpPr txBox="1"/>
              <p:nvPr/>
            </p:nvSpPr>
            <p:spPr>
              <a:xfrm>
                <a:off x="1854256" y="682879"/>
                <a:ext cx="1611630" cy="338554"/>
              </a:xfrm>
              <a:prstGeom prst="rect">
                <a:avLst/>
              </a:prstGeom>
              <a:solidFill>
                <a:schemeClr val="tx1"/>
              </a:solidFill>
            </p:spPr>
            <p:txBody>
              <a:bodyPr wrap="square" rtlCol="0">
                <a:spAutoFit/>
              </a:bodyPr>
              <a:lstStyle/>
              <a:p>
                <a:pPr algn="ctr"/>
                <a:r>
                  <a:rPr lang="en-GB" sz="1600" b="1" dirty="0">
                    <a:solidFill>
                      <a:schemeClr val="bg1"/>
                    </a:solidFill>
                  </a:rPr>
                  <a:t>TWINKL TIMES</a:t>
                </a:r>
              </a:p>
            </p:txBody>
          </p:sp>
        </p:grpSp>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82310" t="68516" b="19237"/>
            <a:stretch/>
          </p:blipFill>
          <p:spPr>
            <a:xfrm>
              <a:off x="7435421" y="5286033"/>
              <a:ext cx="552772" cy="451953"/>
            </a:xfrm>
            <a:prstGeom prst="rect">
              <a:avLst/>
            </a:prstGeom>
          </p:spPr>
        </p:pic>
      </p:gr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3922" y="1101511"/>
            <a:ext cx="3296156" cy="4654978"/>
          </a:xfrm>
          <a:prstGeom prst="rect">
            <a:avLst/>
          </a:prstGeom>
        </p:spPr>
      </p:pic>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1" b="86560"/>
          <a:stretch/>
        </p:blipFill>
        <p:spPr>
          <a:xfrm>
            <a:off x="3028200" y="1476862"/>
            <a:ext cx="3087599" cy="549536"/>
          </a:xfrm>
          <a:prstGeom prst="rect">
            <a:avLst/>
          </a:prstGeom>
        </p:spPr>
      </p:pic>
      <p:sp>
        <p:nvSpPr>
          <p:cNvPr id="18" name="Title 1"/>
          <p:cNvSpPr txBox="1">
            <a:spLocks/>
          </p:cNvSpPr>
          <p:nvPr/>
        </p:nvSpPr>
        <p:spPr>
          <a:xfrm>
            <a:off x="693338" y="1411999"/>
            <a:ext cx="1844231" cy="614399"/>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An interesting headline.</a:t>
            </a:r>
          </a:p>
        </p:txBody>
      </p:sp>
      <p:cxnSp>
        <p:nvCxnSpPr>
          <p:cNvPr id="19" name="Straight Arrow Connector 18"/>
          <p:cNvCxnSpPr>
            <a:stCxn id="18" idx="3"/>
          </p:cNvCxnSpPr>
          <p:nvPr/>
        </p:nvCxnSpPr>
        <p:spPr>
          <a:xfrm flipV="1">
            <a:off x="2537569" y="1719198"/>
            <a:ext cx="554423" cy="1"/>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grpSp>
        <p:nvGrpSpPr>
          <p:cNvPr id="20" name="NEXT 1"/>
          <p:cNvGrpSpPr/>
          <p:nvPr/>
        </p:nvGrpSpPr>
        <p:grpSpPr>
          <a:xfrm>
            <a:off x="1008151" y="1968504"/>
            <a:ext cx="1214604" cy="618908"/>
            <a:chOff x="6721813" y="1400783"/>
            <a:chExt cx="1621274" cy="618908"/>
          </a:xfrm>
        </p:grpSpPr>
        <p:sp>
          <p:nvSpPr>
            <p:cNvPr id="21" name="Rounded Rectangle 20"/>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2" name="Rounded Rectangle 21"/>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23" name="Straight Arrow Connector 22"/>
          <p:cNvCxnSpPr/>
          <p:nvPr/>
        </p:nvCxnSpPr>
        <p:spPr>
          <a:xfrm flipV="1">
            <a:off x="2537569" y="2248162"/>
            <a:ext cx="490631" cy="771937"/>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24" name="Title 1"/>
          <p:cNvSpPr txBox="1">
            <a:spLocks/>
          </p:cNvSpPr>
          <p:nvPr/>
        </p:nvSpPr>
        <p:spPr>
          <a:xfrm>
            <a:off x="641421" y="2517318"/>
            <a:ext cx="1948064" cy="1076622"/>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An introductory paragraph</a:t>
            </a:r>
          </a:p>
          <a:p>
            <a:r>
              <a:rPr lang="en-GB" sz="1600" b="0" dirty="0"/>
              <a:t>that includes the five </a:t>
            </a:r>
            <a:r>
              <a:rPr lang="en-GB" sz="1600" b="0" dirty="0" err="1"/>
              <a:t>Ws</a:t>
            </a:r>
            <a:r>
              <a:rPr lang="en-GB" sz="1600" b="0" dirty="0"/>
              <a:t>.</a:t>
            </a:r>
          </a:p>
        </p:txBody>
      </p:sp>
      <p:grpSp>
        <p:nvGrpSpPr>
          <p:cNvPr id="25" name="NEXT 1"/>
          <p:cNvGrpSpPr/>
          <p:nvPr/>
        </p:nvGrpSpPr>
        <p:grpSpPr>
          <a:xfrm>
            <a:off x="1008151" y="3526319"/>
            <a:ext cx="1214604" cy="618908"/>
            <a:chOff x="6721813" y="1400783"/>
            <a:chExt cx="1621274" cy="618908"/>
          </a:xfrm>
        </p:grpSpPr>
        <p:sp>
          <p:nvSpPr>
            <p:cNvPr id="26" name="Rounded Rectangle 2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27" name="Rounded Rectangle 2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31" name="Picture 3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790" t="22993" r="51098" b="47387"/>
          <a:stretch/>
        </p:blipFill>
        <p:spPr>
          <a:xfrm>
            <a:off x="2942047" y="2416964"/>
            <a:ext cx="1596034" cy="1211096"/>
          </a:xfrm>
          <a:prstGeom prst="rect">
            <a:avLst/>
          </a:prstGeom>
        </p:spPr>
      </p:pic>
      <p:pic>
        <p:nvPicPr>
          <p:cNvPr id="32" name="Picture 3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8901" t="42291" b="46744"/>
          <a:stretch/>
        </p:blipFill>
        <p:spPr>
          <a:xfrm>
            <a:off x="4538080" y="3206049"/>
            <a:ext cx="1577719" cy="448339"/>
          </a:xfrm>
          <a:prstGeom prst="rect">
            <a:avLst/>
          </a:prstGeom>
        </p:spPr>
      </p:pic>
      <p:sp>
        <p:nvSpPr>
          <p:cNvPr id="37" name="TextBox 36"/>
          <p:cNvSpPr txBox="1"/>
          <p:nvPr/>
        </p:nvSpPr>
        <p:spPr>
          <a:xfrm>
            <a:off x="3750021" y="1158741"/>
            <a:ext cx="1640345" cy="338554"/>
          </a:xfrm>
          <a:prstGeom prst="rect">
            <a:avLst/>
          </a:prstGeom>
          <a:solidFill>
            <a:schemeClr val="tx1"/>
          </a:solidFill>
        </p:spPr>
        <p:txBody>
          <a:bodyPr wrap="square" rtlCol="0">
            <a:spAutoFit/>
          </a:bodyPr>
          <a:lstStyle/>
          <a:p>
            <a:pPr algn="ctr"/>
            <a:r>
              <a:rPr lang="en-GB" sz="1600" b="1" dirty="0">
                <a:solidFill>
                  <a:schemeClr val="bg1"/>
                </a:solidFill>
              </a:rPr>
              <a:t>TWINKL TIMES</a:t>
            </a:r>
          </a:p>
        </p:txBody>
      </p:sp>
      <p:pic>
        <p:nvPicPr>
          <p:cNvPr id="17" name="Picture 1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13440" r="50000" b="77345"/>
          <a:stretch/>
        </p:blipFill>
        <p:spPr>
          <a:xfrm>
            <a:off x="3028200" y="2026398"/>
            <a:ext cx="1543799" cy="376763"/>
          </a:xfrm>
          <a:prstGeom prst="rect">
            <a:avLst/>
          </a:prstGeom>
        </p:spPr>
      </p:pic>
      <p:grpSp>
        <p:nvGrpSpPr>
          <p:cNvPr id="50" name="Group 49"/>
          <p:cNvGrpSpPr/>
          <p:nvPr/>
        </p:nvGrpSpPr>
        <p:grpSpPr>
          <a:xfrm>
            <a:off x="2411450" y="3858763"/>
            <a:ext cx="616750" cy="1946893"/>
            <a:chOff x="2411450" y="3858763"/>
            <a:chExt cx="616750" cy="1946893"/>
          </a:xfrm>
        </p:grpSpPr>
        <p:cxnSp>
          <p:nvCxnSpPr>
            <p:cNvPr id="46" name="Straight Arrow Connector 45"/>
            <p:cNvCxnSpPr/>
            <p:nvPr/>
          </p:nvCxnSpPr>
          <p:spPr>
            <a:xfrm flipV="1">
              <a:off x="2411450" y="3858763"/>
              <a:ext cx="616750" cy="1602996"/>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2620433" y="5260112"/>
              <a:ext cx="407767" cy="545544"/>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Title 1"/>
          <p:cNvSpPr txBox="1">
            <a:spLocks/>
          </p:cNvSpPr>
          <p:nvPr/>
        </p:nvSpPr>
        <p:spPr>
          <a:xfrm>
            <a:off x="501295" y="5313802"/>
            <a:ext cx="2228313" cy="845511"/>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Quotes are written as direct speech.</a:t>
            </a:r>
          </a:p>
        </p:txBody>
      </p:sp>
      <p:pic>
        <p:nvPicPr>
          <p:cNvPr id="49" name="Picture 48"/>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52613" r="51099" b="374"/>
          <a:stretch/>
        </p:blipFill>
        <p:spPr>
          <a:xfrm>
            <a:off x="3028200" y="3628059"/>
            <a:ext cx="1509879" cy="1922247"/>
          </a:xfrm>
          <a:prstGeom prst="rect">
            <a:avLst/>
          </a:prstGeom>
        </p:spPr>
      </p:pic>
      <p:grpSp>
        <p:nvGrpSpPr>
          <p:cNvPr id="41" name="Group 40"/>
          <p:cNvGrpSpPr/>
          <p:nvPr/>
        </p:nvGrpSpPr>
        <p:grpSpPr>
          <a:xfrm>
            <a:off x="2441748" y="3068686"/>
            <a:ext cx="2130251" cy="1313839"/>
            <a:chOff x="2441748" y="3068686"/>
            <a:chExt cx="2130251" cy="1313839"/>
          </a:xfrm>
        </p:grpSpPr>
        <p:cxnSp>
          <p:nvCxnSpPr>
            <p:cNvPr id="38" name="Straight Arrow Connector 37"/>
            <p:cNvCxnSpPr/>
            <p:nvPr/>
          </p:nvCxnSpPr>
          <p:spPr>
            <a:xfrm flipV="1">
              <a:off x="2537569" y="3068686"/>
              <a:ext cx="490631" cy="1313839"/>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V="1">
              <a:off x="2441748" y="3396862"/>
              <a:ext cx="2130251" cy="965832"/>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grpSp>
      <p:sp>
        <p:nvSpPr>
          <p:cNvPr id="40" name="Title 1"/>
          <p:cNvSpPr txBox="1">
            <a:spLocks/>
          </p:cNvSpPr>
          <p:nvPr/>
        </p:nvSpPr>
        <p:spPr>
          <a:xfrm>
            <a:off x="663192" y="4083541"/>
            <a:ext cx="1904521" cy="614399"/>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Facts about the main events.</a:t>
            </a:r>
          </a:p>
        </p:txBody>
      </p:sp>
      <p:grpSp>
        <p:nvGrpSpPr>
          <p:cNvPr id="43" name="NEXT 1"/>
          <p:cNvGrpSpPr/>
          <p:nvPr/>
        </p:nvGrpSpPr>
        <p:grpSpPr>
          <a:xfrm>
            <a:off x="1008151" y="4627144"/>
            <a:ext cx="1214604" cy="618908"/>
            <a:chOff x="6721813" y="1400783"/>
            <a:chExt cx="1621274" cy="618908"/>
          </a:xfrm>
        </p:grpSpPr>
        <p:sp>
          <p:nvSpPr>
            <p:cNvPr id="44" name="Rounded Rectangle 4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5" name="Rounded Rectangle 4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52" name="Straight Arrow Connector 51"/>
          <p:cNvCxnSpPr/>
          <p:nvPr/>
        </p:nvCxnSpPr>
        <p:spPr>
          <a:xfrm flipH="1">
            <a:off x="5469020" y="1333443"/>
            <a:ext cx="1137411" cy="1"/>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51" name="Title 1"/>
          <p:cNvSpPr txBox="1">
            <a:spLocks/>
          </p:cNvSpPr>
          <p:nvPr/>
        </p:nvSpPr>
        <p:spPr>
          <a:xfrm>
            <a:off x="6445625" y="1101511"/>
            <a:ext cx="2074782" cy="875226"/>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The name of the newspaper at the top of the page.</a:t>
            </a:r>
          </a:p>
        </p:txBody>
      </p:sp>
      <p:grpSp>
        <p:nvGrpSpPr>
          <p:cNvPr id="55" name="NEXT 1"/>
          <p:cNvGrpSpPr/>
          <p:nvPr/>
        </p:nvGrpSpPr>
        <p:grpSpPr>
          <a:xfrm>
            <a:off x="2478515" y="5709651"/>
            <a:ext cx="1214604" cy="618908"/>
            <a:chOff x="6721813" y="1400783"/>
            <a:chExt cx="1621274" cy="618908"/>
          </a:xfrm>
        </p:grpSpPr>
        <p:sp>
          <p:nvSpPr>
            <p:cNvPr id="56" name="Rounded Rectangle 5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7" name="Rounded Rectangle 5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58" name="Straight Arrow Connector 57"/>
          <p:cNvCxnSpPr/>
          <p:nvPr/>
        </p:nvCxnSpPr>
        <p:spPr>
          <a:xfrm flipH="1">
            <a:off x="6051805" y="2761688"/>
            <a:ext cx="581590" cy="187669"/>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59" name="Title 1"/>
          <p:cNvSpPr txBox="1">
            <a:spLocks/>
          </p:cNvSpPr>
          <p:nvPr/>
        </p:nvSpPr>
        <p:spPr>
          <a:xfrm>
            <a:off x="6504034" y="2205198"/>
            <a:ext cx="1957963" cy="828418"/>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Write in the third person and past tense.</a:t>
            </a:r>
          </a:p>
        </p:txBody>
      </p:sp>
      <p:pic>
        <p:nvPicPr>
          <p:cNvPr id="60" name="Picture 59"/>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9488" t="14192" b="56733"/>
          <a:stretch/>
        </p:blipFill>
        <p:spPr>
          <a:xfrm>
            <a:off x="4556205" y="2053903"/>
            <a:ext cx="1559594" cy="1188829"/>
          </a:xfrm>
          <a:prstGeom prst="rect">
            <a:avLst/>
          </a:prstGeom>
        </p:spPr>
      </p:pic>
      <p:grpSp>
        <p:nvGrpSpPr>
          <p:cNvPr id="61" name="NEXT 1"/>
          <p:cNvGrpSpPr/>
          <p:nvPr/>
        </p:nvGrpSpPr>
        <p:grpSpPr>
          <a:xfrm>
            <a:off x="7339350" y="1895744"/>
            <a:ext cx="1214604" cy="618908"/>
            <a:chOff x="6721813" y="1400783"/>
            <a:chExt cx="1621274" cy="618908"/>
          </a:xfrm>
        </p:grpSpPr>
        <p:sp>
          <p:nvSpPr>
            <p:cNvPr id="62" name="Rounded Rectangle 6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3" name="Rounded Rectangle 6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7" name="NEXT 1"/>
          <p:cNvGrpSpPr/>
          <p:nvPr/>
        </p:nvGrpSpPr>
        <p:grpSpPr>
          <a:xfrm>
            <a:off x="7339350" y="2952623"/>
            <a:ext cx="1214604" cy="618908"/>
            <a:chOff x="6721813" y="1400783"/>
            <a:chExt cx="1621274" cy="618908"/>
          </a:xfrm>
        </p:grpSpPr>
        <p:sp>
          <p:nvSpPr>
            <p:cNvPr id="68" name="Rounded Rectangle 67"/>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9" name="Rounded Rectangle 68"/>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72" name="Picture 7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9489" t="42721" r="1238" b="47070"/>
          <a:stretch/>
        </p:blipFill>
        <p:spPr>
          <a:xfrm>
            <a:off x="4556203" y="3224420"/>
            <a:ext cx="1521354" cy="417443"/>
          </a:xfrm>
          <a:prstGeom prst="rect">
            <a:avLst/>
          </a:prstGeom>
        </p:spPr>
      </p:pic>
      <p:pic>
        <p:nvPicPr>
          <p:cNvPr id="78" name="Picture 77"/>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8901" t="52891" r="1239" b="15426"/>
          <a:stretch/>
        </p:blipFill>
        <p:spPr>
          <a:xfrm>
            <a:off x="4538079" y="3639501"/>
            <a:ext cx="1539478" cy="1295450"/>
          </a:xfrm>
          <a:prstGeom prst="rect">
            <a:avLst/>
          </a:prstGeom>
        </p:spPr>
      </p:pic>
      <p:cxnSp>
        <p:nvCxnSpPr>
          <p:cNvPr id="70" name="Straight Arrow Connector 69"/>
          <p:cNvCxnSpPr/>
          <p:nvPr/>
        </p:nvCxnSpPr>
        <p:spPr>
          <a:xfrm flipH="1" flipV="1">
            <a:off x="5699329" y="3605873"/>
            <a:ext cx="824239" cy="545923"/>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71" name="Title 1"/>
          <p:cNvSpPr txBox="1">
            <a:spLocks/>
          </p:cNvSpPr>
          <p:nvPr/>
        </p:nvSpPr>
        <p:spPr>
          <a:xfrm>
            <a:off x="6322813" y="3639501"/>
            <a:ext cx="2312859" cy="1139484"/>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A final concluding paragraph explains what might happen next.</a:t>
            </a:r>
          </a:p>
        </p:txBody>
      </p:sp>
      <p:grpSp>
        <p:nvGrpSpPr>
          <p:cNvPr id="73" name="NEXT 1"/>
          <p:cNvGrpSpPr/>
          <p:nvPr/>
        </p:nvGrpSpPr>
        <p:grpSpPr>
          <a:xfrm>
            <a:off x="7339350" y="4675497"/>
            <a:ext cx="1214604" cy="618908"/>
            <a:chOff x="6721813" y="1400783"/>
            <a:chExt cx="1621274" cy="618908"/>
          </a:xfrm>
        </p:grpSpPr>
        <p:sp>
          <p:nvSpPr>
            <p:cNvPr id="74" name="Rounded Rectangle 73"/>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5" name="Rounded Rectangle 74"/>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76" name="Straight Arrow Connector 75"/>
          <p:cNvCxnSpPr>
            <a:stCxn id="77" idx="1"/>
          </p:cNvCxnSpPr>
          <p:nvPr/>
        </p:nvCxnSpPr>
        <p:spPr>
          <a:xfrm flipH="1" flipV="1">
            <a:off x="5982047" y="4911353"/>
            <a:ext cx="462371" cy="457152"/>
          </a:xfrm>
          <a:prstGeom prst="straightConnector1">
            <a:avLst/>
          </a:prstGeom>
          <a:ln w="28575">
            <a:solidFill>
              <a:srgbClr val="009386"/>
            </a:solidFill>
            <a:tailEnd type="triangle"/>
          </a:ln>
        </p:spPr>
        <p:style>
          <a:lnRef idx="1">
            <a:schemeClr val="accent1"/>
          </a:lnRef>
          <a:fillRef idx="0">
            <a:schemeClr val="accent1"/>
          </a:fillRef>
          <a:effectRef idx="0">
            <a:schemeClr val="accent1"/>
          </a:effectRef>
          <a:fontRef idx="minor">
            <a:schemeClr val="tx1"/>
          </a:fontRef>
        </p:style>
      </p:cxnSp>
      <p:sp>
        <p:nvSpPr>
          <p:cNvPr id="77" name="Title 1"/>
          <p:cNvSpPr txBox="1">
            <a:spLocks/>
          </p:cNvSpPr>
          <p:nvPr/>
        </p:nvSpPr>
        <p:spPr>
          <a:xfrm>
            <a:off x="6444418" y="5027358"/>
            <a:ext cx="2153361" cy="682293"/>
          </a:xfrm>
          <a:prstGeom prst="roundRect">
            <a:avLst>
              <a:gd name="adj" fmla="val 0"/>
            </a:avLst>
          </a:prstGeom>
          <a:solidFill>
            <a:schemeClr val="bg1"/>
          </a:solidFill>
          <a:ln w="25400">
            <a:solidFill>
              <a:srgbClr val="009386"/>
            </a:solidFill>
            <a:prstDash val="sysDash"/>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t>Captions are added to pictures.</a:t>
            </a:r>
          </a:p>
        </p:txBody>
      </p:sp>
      <p:grpSp>
        <p:nvGrpSpPr>
          <p:cNvPr id="81" name="NEXT 3"/>
          <p:cNvGrpSpPr/>
          <p:nvPr/>
        </p:nvGrpSpPr>
        <p:grpSpPr>
          <a:xfrm>
            <a:off x="7347098" y="5626894"/>
            <a:ext cx="1214604" cy="618908"/>
            <a:chOff x="6721813" y="1400783"/>
            <a:chExt cx="1621274" cy="618908"/>
          </a:xfrm>
        </p:grpSpPr>
        <p:sp>
          <p:nvSpPr>
            <p:cNvPr id="82" name="Rounded Rectangle 81">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83" name="Rounded Rectangle 82">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5" name="Rectangle 64">
            <a:hlinkClick r:id="rId6"/>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75974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000"/>
                            </p:stCondLst>
                            <p:childTnLst>
                              <p:par>
                                <p:cTn id="5" presetID="2" presetClass="exit" presetSubtype="8" fill="hold" nodeType="afterEffect">
                                  <p:stCondLst>
                                    <p:cond delay="0"/>
                                  </p:stCondLst>
                                  <p:childTnLst>
                                    <p:anim calcmode="lin" valueType="num">
                                      <p:cBhvr additive="base">
                                        <p:cTn id="6" dur="1000"/>
                                        <p:tgtEl>
                                          <p:spTgt spid="14"/>
                                        </p:tgtEl>
                                        <p:attrNameLst>
                                          <p:attrName>ppt_x</p:attrName>
                                        </p:attrNameLst>
                                      </p:cBhvr>
                                      <p:tavLst>
                                        <p:tav tm="0">
                                          <p:val>
                                            <p:strVal val="ppt_x"/>
                                          </p:val>
                                        </p:tav>
                                        <p:tav tm="100000">
                                          <p:val>
                                            <p:strVal val="0-ppt_w/2"/>
                                          </p:val>
                                        </p:tav>
                                      </p:tavLst>
                                    </p:anim>
                                    <p:anim calcmode="lin" valueType="num">
                                      <p:cBhvr additive="base">
                                        <p:cTn id="7" dur="1000"/>
                                        <p:tgtEl>
                                          <p:spTgt spid="14"/>
                                        </p:tgtEl>
                                        <p:attrNameLst>
                                          <p:attrName>ppt_y</p:attrName>
                                        </p:attrNameLst>
                                      </p:cBhvr>
                                      <p:tavLst>
                                        <p:tav tm="0">
                                          <p:val>
                                            <p:strVal val="ppt_y"/>
                                          </p:val>
                                        </p:tav>
                                        <p:tav tm="100000">
                                          <p:val>
                                            <p:strVal val="ppt_y"/>
                                          </p:val>
                                        </p:tav>
                                      </p:tavLst>
                                    </p:anim>
                                    <p:set>
                                      <p:cBhvr>
                                        <p:cTn id="8" dur="1" fill="hold">
                                          <p:stCondLst>
                                            <p:cond delay="999"/>
                                          </p:stCondLst>
                                        </p:cTn>
                                        <p:tgtEl>
                                          <p:spTgt spid="14"/>
                                        </p:tgtEl>
                                        <p:attrNameLst>
                                          <p:attrName>style.visibility</p:attrName>
                                        </p:attrNameLst>
                                      </p:cBhvr>
                                      <p:to>
                                        <p:strVal val="hidden"/>
                                      </p:to>
                                    </p:set>
                                  </p:childTnLst>
                                </p:cTn>
                              </p:par>
                            </p:childTnLst>
                          </p:cTn>
                        </p:par>
                        <p:par>
                          <p:cTn id="9" fill="hold">
                            <p:stCondLst>
                              <p:cond delay="2000"/>
                            </p:stCondLst>
                            <p:childTnLst>
                              <p:par>
                                <p:cTn id="10" presetID="2" presetClass="entr" presetSubtype="2"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1000" fill="hold"/>
                                        <p:tgtEl>
                                          <p:spTgt spid="15"/>
                                        </p:tgtEl>
                                        <p:attrNameLst>
                                          <p:attrName>ppt_x</p:attrName>
                                        </p:attrNameLst>
                                      </p:cBhvr>
                                      <p:tavLst>
                                        <p:tav tm="0">
                                          <p:val>
                                            <p:strVal val="1+#ppt_w/2"/>
                                          </p:val>
                                        </p:tav>
                                        <p:tav tm="100000">
                                          <p:val>
                                            <p:strVal val="#ppt_x"/>
                                          </p:val>
                                        </p:tav>
                                      </p:tavLst>
                                    </p:anim>
                                    <p:anim calcmode="lin" valueType="num">
                                      <p:cBhvr additive="base">
                                        <p:cTn id="13" dur="1000" fill="hold"/>
                                        <p:tgtEl>
                                          <p:spTgt spid="15"/>
                                        </p:tgtEl>
                                        <p:attrNameLst>
                                          <p:attrName>ppt_y</p:attrName>
                                        </p:attrNameLst>
                                      </p:cBhvr>
                                      <p:tavLst>
                                        <p:tav tm="0">
                                          <p:val>
                                            <p:strVal val="#ppt_y"/>
                                          </p:val>
                                        </p:tav>
                                        <p:tav tm="100000">
                                          <p:val>
                                            <p:strVal val="#ppt_y"/>
                                          </p:val>
                                        </p:tav>
                                      </p:tavLst>
                                    </p:anim>
                                  </p:childTnLst>
                                </p:cTn>
                              </p:par>
                            </p:childTnLst>
                          </p:cTn>
                        </p:par>
                        <p:par>
                          <p:cTn id="14" fill="hold">
                            <p:stCondLst>
                              <p:cond delay="3000"/>
                            </p:stCondLst>
                            <p:childTnLst>
                              <p:par>
                                <p:cTn id="15" presetID="10" presetClass="entr" presetSubtype="0"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3500"/>
                            </p:stCondLst>
                            <p:childTnLst>
                              <p:par>
                                <p:cTn id="19" presetID="22" presetClass="entr" presetSubtype="8"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4000"/>
                            </p:stCondLst>
                            <p:childTnLst>
                              <p:par>
                                <p:cTn id="23" presetID="2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750"/>
                                        <p:tgtEl>
                                          <p:spTgt spid="16"/>
                                        </p:tgtEl>
                                      </p:cBhvr>
                                    </p:animEffect>
                                  </p:childTnLst>
                                </p:cTn>
                              </p:par>
                            </p:childTnLst>
                          </p:cTn>
                        </p:par>
                        <p:par>
                          <p:cTn id="26" fill="hold">
                            <p:stCondLst>
                              <p:cond delay="4750"/>
                            </p:stCondLst>
                            <p:childTnLst>
                              <p:par>
                                <p:cTn id="27" presetID="26" presetClass="emph" presetSubtype="0" fill="hold" nodeType="afterEffect">
                                  <p:stCondLst>
                                    <p:cond delay="0"/>
                                  </p:stCondLst>
                                  <p:childTnLst>
                                    <p:animEffect transition="out" filter="fade">
                                      <p:cBhvr>
                                        <p:cTn id="28" dur="500" tmFilter="0, 0; .2, .5; .8, .5; 1, 0"/>
                                        <p:tgtEl>
                                          <p:spTgt spid="16"/>
                                        </p:tgtEl>
                                      </p:cBhvr>
                                    </p:animEffect>
                                    <p:animScale>
                                      <p:cBhvr>
                                        <p:cTn id="29" dur="250" autoRev="1" fill="hold"/>
                                        <p:tgtEl>
                                          <p:spTgt spid="16"/>
                                        </p:tgtEl>
                                      </p:cBhvr>
                                      <p:by x="105000" y="105000"/>
                                    </p:animScale>
                                  </p:childTnLst>
                                </p:cTn>
                              </p:par>
                            </p:childTnLst>
                          </p:cTn>
                        </p:par>
                        <p:par>
                          <p:cTn id="30" fill="hold">
                            <p:stCondLst>
                              <p:cond delay="5250"/>
                            </p:stCondLst>
                            <p:childTnLst>
                              <p:par>
                                <p:cTn id="31" presetID="10" presetClass="entr" presetSubtype="0" fill="hold" nodeType="afterEffect">
                                  <p:stCondLst>
                                    <p:cond delay="50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20"/>
                    </p:tgtEl>
                  </p:cond>
                </p:stCondLst>
                <p:endSync evt="end" delay="0">
                  <p:rtn val="all"/>
                </p:endSync>
                <p:childTnLst>
                  <p:par>
                    <p:cTn id="35" fill="hold">
                      <p:stCondLst>
                        <p:cond delay="0"/>
                      </p:stCondLst>
                      <p:childTnLst>
                        <p:par>
                          <p:cTn id="36" fill="hold">
                            <p:stCondLst>
                              <p:cond delay="0"/>
                            </p:stCondLst>
                            <p:childTnLst>
                              <p:par>
                                <p:cTn id="37" presetID="10" presetClass="exit" presetSubtype="0" fill="hold" nodeType="afterEffect">
                                  <p:stCondLst>
                                    <p:cond delay="500"/>
                                  </p:stCondLst>
                                  <p:childTnLst>
                                    <p:animEffect transition="out" filter="fade">
                                      <p:cBhvr>
                                        <p:cTn id="38" dur="500"/>
                                        <p:tgtEl>
                                          <p:spTgt spid="20"/>
                                        </p:tgtEl>
                                      </p:cBhvr>
                                    </p:animEffect>
                                    <p:set>
                                      <p:cBhvr>
                                        <p:cTn id="39" dur="1" fill="hold">
                                          <p:stCondLst>
                                            <p:cond delay="499"/>
                                          </p:stCondLst>
                                        </p:cTn>
                                        <p:tgtEl>
                                          <p:spTgt spid="20"/>
                                        </p:tgtEl>
                                        <p:attrNameLst>
                                          <p:attrName>style.visibility</p:attrName>
                                        </p:attrNameLst>
                                      </p:cBhvr>
                                      <p:to>
                                        <p:strVal val="hidden"/>
                                      </p:to>
                                    </p:se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1500"/>
                            </p:stCondLst>
                            <p:childTnLst>
                              <p:par>
                                <p:cTn id="45" presetID="22" presetClass="entr" presetSubtype="4" fill="hold"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00"/>
                                        <p:tgtEl>
                                          <p:spTgt spid="23"/>
                                        </p:tgtEl>
                                      </p:cBhvr>
                                    </p:animEffect>
                                  </p:childTnLst>
                                </p:cTn>
                              </p:par>
                            </p:childTnLst>
                          </p:cTn>
                        </p:par>
                        <p:par>
                          <p:cTn id="48" fill="hold">
                            <p:stCondLst>
                              <p:cond delay="2000"/>
                            </p:stCondLst>
                            <p:childTnLst>
                              <p:par>
                                <p:cTn id="49" presetID="22" presetClass="entr" presetSubtype="8"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750"/>
                                        <p:tgtEl>
                                          <p:spTgt spid="17"/>
                                        </p:tgtEl>
                                      </p:cBhvr>
                                    </p:animEffect>
                                  </p:childTnLst>
                                </p:cTn>
                              </p:par>
                            </p:childTnLst>
                          </p:cTn>
                        </p:par>
                        <p:par>
                          <p:cTn id="52" fill="hold">
                            <p:stCondLst>
                              <p:cond delay="2750"/>
                            </p:stCondLst>
                            <p:childTnLst>
                              <p:par>
                                <p:cTn id="53" presetID="26" presetClass="emph" presetSubtype="0" fill="hold" nodeType="afterEffect">
                                  <p:stCondLst>
                                    <p:cond delay="0"/>
                                  </p:stCondLst>
                                  <p:childTnLst>
                                    <p:animEffect transition="out" filter="fade">
                                      <p:cBhvr>
                                        <p:cTn id="54" dur="500" tmFilter="0, 0; .2, .5; .8, .5; 1, 0"/>
                                        <p:tgtEl>
                                          <p:spTgt spid="17"/>
                                        </p:tgtEl>
                                      </p:cBhvr>
                                    </p:animEffect>
                                    <p:animScale>
                                      <p:cBhvr>
                                        <p:cTn id="55" dur="250" autoRev="1" fill="hold"/>
                                        <p:tgtEl>
                                          <p:spTgt spid="17"/>
                                        </p:tgtEl>
                                      </p:cBhvr>
                                      <p:by x="105000" y="105000"/>
                                    </p:animScale>
                                  </p:childTnLst>
                                </p:cTn>
                              </p:par>
                            </p:childTnLst>
                          </p:cTn>
                        </p:par>
                        <p:par>
                          <p:cTn id="56" fill="hold">
                            <p:stCondLst>
                              <p:cond delay="3250"/>
                            </p:stCondLst>
                            <p:childTnLst>
                              <p:par>
                                <p:cTn id="57" presetID="10" presetClass="entr" presetSubtype="0"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childTnLst>
              </p:cTn>
              <p:nextCondLst>
                <p:cond evt="onClick" delay="0">
                  <p:tgtEl>
                    <p:spTgt spid="20"/>
                  </p:tgtEl>
                </p:cond>
              </p:nextCondLst>
            </p:seq>
            <p:seq concurrent="1" nextAc="seek">
              <p:cTn id="60" restart="whenNotActive" fill="hold" evtFilter="cancelBubble" nodeType="interactiveSeq">
                <p:stCondLst>
                  <p:cond evt="onClick" delay="0">
                    <p:tgtEl>
                      <p:spTgt spid="25"/>
                    </p:tgtEl>
                  </p:cond>
                </p:stCondLst>
                <p:endSync evt="end" delay="0">
                  <p:rtn val="all"/>
                </p:endSync>
                <p:childTnLst>
                  <p:par>
                    <p:cTn id="61" fill="hold">
                      <p:stCondLst>
                        <p:cond delay="0"/>
                      </p:stCondLst>
                      <p:childTnLst>
                        <p:par>
                          <p:cTn id="62" fill="hold">
                            <p:stCondLst>
                              <p:cond delay="0"/>
                            </p:stCondLst>
                            <p:childTnLst>
                              <p:par>
                                <p:cTn id="63" presetID="10" presetClass="exit" presetSubtype="0" fill="hold" nodeType="afterEffect">
                                  <p:stCondLst>
                                    <p:cond delay="500"/>
                                  </p:stCondLst>
                                  <p:childTnLst>
                                    <p:animEffect transition="out" filter="fade">
                                      <p:cBhvr>
                                        <p:cTn id="64" dur="500"/>
                                        <p:tgtEl>
                                          <p:spTgt spid="25"/>
                                        </p:tgtEl>
                                      </p:cBhvr>
                                    </p:animEffect>
                                    <p:set>
                                      <p:cBhvr>
                                        <p:cTn id="65" dur="1" fill="hold">
                                          <p:stCondLst>
                                            <p:cond delay="499"/>
                                          </p:stCondLst>
                                        </p:cTn>
                                        <p:tgtEl>
                                          <p:spTgt spid="25"/>
                                        </p:tgtEl>
                                        <p:attrNameLst>
                                          <p:attrName>style.visibility</p:attrName>
                                        </p:attrNameLst>
                                      </p:cBhvr>
                                      <p:to>
                                        <p:strVal val="hidden"/>
                                      </p:to>
                                    </p:set>
                                  </p:childTnLst>
                                </p:cTn>
                              </p:par>
                            </p:childTnLst>
                          </p:cTn>
                        </p:par>
                        <p:par>
                          <p:cTn id="66" fill="hold">
                            <p:stCondLst>
                              <p:cond delay="1000"/>
                            </p:stCondLst>
                            <p:childTnLst>
                              <p:par>
                                <p:cTn id="67" presetID="10" presetClass="entr" presetSubtype="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500"/>
                                        <p:tgtEl>
                                          <p:spTgt spid="40"/>
                                        </p:tgtEl>
                                      </p:cBhvr>
                                    </p:animEffect>
                                  </p:childTnLst>
                                </p:cTn>
                              </p:par>
                            </p:childTnLst>
                          </p:cTn>
                        </p:par>
                        <p:par>
                          <p:cTn id="70" fill="hold">
                            <p:stCondLst>
                              <p:cond delay="1500"/>
                            </p:stCondLst>
                            <p:childTnLst>
                              <p:par>
                                <p:cTn id="71" presetID="22" presetClass="entr" presetSubtype="4" fill="hold" nodeType="after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wipe(down)">
                                      <p:cBhvr>
                                        <p:cTn id="73" dur="500"/>
                                        <p:tgtEl>
                                          <p:spTgt spid="41"/>
                                        </p:tgtEl>
                                      </p:cBhvr>
                                    </p:animEffect>
                                  </p:childTnLst>
                                </p:cTn>
                              </p:par>
                            </p:childTnLst>
                          </p:cTn>
                        </p:par>
                        <p:par>
                          <p:cTn id="74" fill="hold">
                            <p:stCondLst>
                              <p:cond delay="2000"/>
                            </p:stCondLst>
                            <p:childTnLst>
                              <p:par>
                                <p:cTn id="75" presetID="22" presetClass="entr" presetSubtype="8" fill="hold" nodeType="afterEffect">
                                  <p:stCondLst>
                                    <p:cond delay="0"/>
                                  </p:stCondLst>
                                  <p:childTnLst>
                                    <p:set>
                                      <p:cBhvr>
                                        <p:cTn id="76" dur="1" fill="hold">
                                          <p:stCondLst>
                                            <p:cond delay="0"/>
                                          </p:stCondLst>
                                        </p:cTn>
                                        <p:tgtEl>
                                          <p:spTgt spid="72"/>
                                        </p:tgtEl>
                                        <p:attrNameLst>
                                          <p:attrName>style.visibility</p:attrName>
                                        </p:attrNameLst>
                                      </p:cBhvr>
                                      <p:to>
                                        <p:strVal val="visible"/>
                                      </p:to>
                                    </p:set>
                                    <p:animEffect transition="in" filter="wipe(left)">
                                      <p:cBhvr>
                                        <p:cTn id="77" dur="750"/>
                                        <p:tgtEl>
                                          <p:spTgt spid="72"/>
                                        </p:tgtEl>
                                      </p:cBhvr>
                                    </p:animEffect>
                                  </p:childTnLst>
                                </p:cTn>
                              </p:par>
                              <p:par>
                                <p:cTn id="78" presetID="22" presetClass="entr" presetSubtype="8"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left)">
                                      <p:cBhvr>
                                        <p:cTn id="80" dur="750"/>
                                        <p:tgtEl>
                                          <p:spTgt spid="31"/>
                                        </p:tgtEl>
                                      </p:cBhvr>
                                    </p:animEffect>
                                  </p:childTnLst>
                                </p:cTn>
                              </p:par>
                              <p:par>
                                <p:cTn id="81" presetID="22" presetClass="entr" presetSubtype="8"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wipe(left)">
                                      <p:cBhvr>
                                        <p:cTn id="83" dur="750"/>
                                        <p:tgtEl>
                                          <p:spTgt spid="32"/>
                                        </p:tgtEl>
                                      </p:cBhvr>
                                    </p:animEffect>
                                  </p:childTnLst>
                                </p:cTn>
                              </p:par>
                            </p:childTnLst>
                          </p:cTn>
                        </p:par>
                        <p:par>
                          <p:cTn id="84" fill="hold">
                            <p:stCondLst>
                              <p:cond delay="2750"/>
                            </p:stCondLst>
                            <p:childTnLst>
                              <p:par>
                                <p:cTn id="85" presetID="26" presetClass="emph" presetSubtype="0" fill="hold" nodeType="afterEffect">
                                  <p:stCondLst>
                                    <p:cond delay="0"/>
                                  </p:stCondLst>
                                  <p:childTnLst>
                                    <p:animEffect transition="out" filter="fade">
                                      <p:cBhvr>
                                        <p:cTn id="86" dur="500" tmFilter="0, 0; .2, .5; .8, .5; 1, 0"/>
                                        <p:tgtEl>
                                          <p:spTgt spid="72"/>
                                        </p:tgtEl>
                                      </p:cBhvr>
                                    </p:animEffect>
                                    <p:animScale>
                                      <p:cBhvr>
                                        <p:cTn id="87" dur="250" autoRev="1" fill="hold"/>
                                        <p:tgtEl>
                                          <p:spTgt spid="72"/>
                                        </p:tgtEl>
                                      </p:cBhvr>
                                      <p:by x="105000" y="105000"/>
                                    </p:animScale>
                                  </p:childTnLst>
                                </p:cTn>
                              </p:par>
                              <p:par>
                                <p:cTn id="88" presetID="26" presetClass="emph" presetSubtype="0" fill="hold" nodeType="withEffect">
                                  <p:stCondLst>
                                    <p:cond delay="0"/>
                                  </p:stCondLst>
                                  <p:childTnLst>
                                    <p:animEffect transition="out" filter="fade">
                                      <p:cBhvr>
                                        <p:cTn id="89" dur="500" tmFilter="0, 0; .2, .5; .8, .5; 1, 0"/>
                                        <p:tgtEl>
                                          <p:spTgt spid="31"/>
                                        </p:tgtEl>
                                      </p:cBhvr>
                                    </p:animEffect>
                                    <p:animScale>
                                      <p:cBhvr>
                                        <p:cTn id="90" dur="250" autoRev="1" fill="hold"/>
                                        <p:tgtEl>
                                          <p:spTgt spid="31"/>
                                        </p:tgtEl>
                                      </p:cBhvr>
                                      <p:by x="105000" y="105000"/>
                                    </p:animScale>
                                  </p:childTnLst>
                                </p:cTn>
                              </p:par>
                              <p:par>
                                <p:cTn id="91" presetID="26" presetClass="emph" presetSubtype="0" fill="hold" nodeType="withEffect">
                                  <p:stCondLst>
                                    <p:cond delay="0"/>
                                  </p:stCondLst>
                                  <p:childTnLst>
                                    <p:animEffect transition="out" filter="fade">
                                      <p:cBhvr>
                                        <p:cTn id="92" dur="500" tmFilter="0, 0; .2, .5; .8, .5; 1, 0"/>
                                        <p:tgtEl>
                                          <p:spTgt spid="32"/>
                                        </p:tgtEl>
                                      </p:cBhvr>
                                    </p:animEffect>
                                    <p:animScale>
                                      <p:cBhvr>
                                        <p:cTn id="93" dur="250" autoRev="1" fill="hold"/>
                                        <p:tgtEl>
                                          <p:spTgt spid="32"/>
                                        </p:tgtEl>
                                      </p:cBhvr>
                                      <p:by x="105000" y="105000"/>
                                    </p:animScale>
                                  </p:childTnLst>
                                </p:cTn>
                              </p:par>
                            </p:childTnLst>
                          </p:cTn>
                        </p:par>
                        <p:par>
                          <p:cTn id="94" fill="hold">
                            <p:stCondLst>
                              <p:cond delay="3250"/>
                            </p:stCondLst>
                            <p:childTnLst>
                              <p:par>
                                <p:cTn id="95" presetID="10" presetClass="entr" presetSubtype="0" fill="hold" nodeType="afterEffect">
                                  <p:stCondLst>
                                    <p:cond delay="0"/>
                                  </p:stCondLst>
                                  <p:childTnLst>
                                    <p:set>
                                      <p:cBhvr>
                                        <p:cTn id="96" dur="1" fill="hold">
                                          <p:stCondLst>
                                            <p:cond delay="0"/>
                                          </p:stCondLst>
                                        </p:cTn>
                                        <p:tgtEl>
                                          <p:spTgt spid="43"/>
                                        </p:tgtEl>
                                        <p:attrNameLst>
                                          <p:attrName>style.visibility</p:attrName>
                                        </p:attrNameLst>
                                      </p:cBhvr>
                                      <p:to>
                                        <p:strVal val="visible"/>
                                      </p:to>
                                    </p:set>
                                    <p:animEffect transition="in" filter="fade">
                                      <p:cBhvr>
                                        <p:cTn id="97" dur="500"/>
                                        <p:tgtEl>
                                          <p:spTgt spid="43"/>
                                        </p:tgtEl>
                                      </p:cBhvr>
                                    </p:animEffect>
                                  </p:childTnLst>
                                </p:cTn>
                              </p:par>
                            </p:childTnLst>
                          </p:cTn>
                        </p:par>
                      </p:childTnLst>
                    </p:cTn>
                  </p:par>
                </p:childTnLst>
              </p:cTn>
              <p:nextCondLst>
                <p:cond evt="onClick" delay="0">
                  <p:tgtEl>
                    <p:spTgt spid="25"/>
                  </p:tgtEl>
                </p:cond>
              </p:nextCondLst>
            </p:seq>
            <p:seq concurrent="1" nextAc="seek">
              <p:cTn id="98" restart="whenNotActive" fill="hold" evtFilter="cancelBubble" nodeType="interactiveSeq">
                <p:stCondLst>
                  <p:cond evt="onClick" delay="0">
                    <p:tgtEl>
                      <p:spTgt spid="43"/>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afterEffect">
                                  <p:stCondLst>
                                    <p:cond delay="500"/>
                                  </p:stCondLst>
                                  <p:childTnLst>
                                    <p:animEffect transition="out" filter="fade">
                                      <p:cBhvr>
                                        <p:cTn id="102" dur="500"/>
                                        <p:tgtEl>
                                          <p:spTgt spid="43"/>
                                        </p:tgtEl>
                                      </p:cBhvr>
                                    </p:animEffect>
                                    <p:set>
                                      <p:cBhvr>
                                        <p:cTn id="103" dur="1" fill="hold">
                                          <p:stCondLst>
                                            <p:cond delay="499"/>
                                          </p:stCondLst>
                                        </p:cTn>
                                        <p:tgtEl>
                                          <p:spTgt spid="43"/>
                                        </p:tgtEl>
                                        <p:attrNameLst>
                                          <p:attrName>style.visibility</p:attrName>
                                        </p:attrNameLst>
                                      </p:cBhvr>
                                      <p:to>
                                        <p:strVal val="hidden"/>
                                      </p:to>
                                    </p:set>
                                  </p:childTnLst>
                                </p:cTn>
                              </p:par>
                            </p:childTnLst>
                          </p:cTn>
                        </p:par>
                        <p:par>
                          <p:cTn id="104" fill="hold">
                            <p:stCondLst>
                              <p:cond delay="1000"/>
                            </p:stCondLst>
                            <p:childTnLst>
                              <p:par>
                                <p:cTn id="105" presetID="10" presetClass="entr" presetSubtype="0" fill="hold" grpId="0" nodeType="afterEffect">
                                  <p:stCondLst>
                                    <p:cond delay="0"/>
                                  </p:stCondLst>
                                  <p:childTnLst>
                                    <p:set>
                                      <p:cBhvr>
                                        <p:cTn id="106" dur="1" fill="hold">
                                          <p:stCondLst>
                                            <p:cond delay="0"/>
                                          </p:stCondLst>
                                        </p:cTn>
                                        <p:tgtEl>
                                          <p:spTgt spid="48"/>
                                        </p:tgtEl>
                                        <p:attrNameLst>
                                          <p:attrName>style.visibility</p:attrName>
                                        </p:attrNameLst>
                                      </p:cBhvr>
                                      <p:to>
                                        <p:strVal val="visible"/>
                                      </p:to>
                                    </p:set>
                                    <p:animEffect transition="in" filter="fade">
                                      <p:cBhvr>
                                        <p:cTn id="107" dur="500"/>
                                        <p:tgtEl>
                                          <p:spTgt spid="48"/>
                                        </p:tgtEl>
                                      </p:cBhvr>
                                    </p:animEffect>
                                  </p:childTnLst>
                                </p:cTn>
                              </p:par>
                            </p:childTnLst>
                          </p:cTn>
                        </p:par>
                        <p:par>
                          <p:cTn id="108" fill="hold">
                            <p:stCondLst>
                              <p:cond delay="1500"/>
                            </p:stCondLst>
                            <p:childTnLst>
                              <p:par>
                                <p:cTn id="109" presetID="22" presetClass="entr" presetSubtype="4" fill="hold" nodeType="after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wipe(down)">
                                      <p:cBhvr>
                                        <p:cTn id="111" dur="500"/>
                                        <p:tgtEl>
                                          <p:spTgt spid="50"/>
                                        </p:tgtEl>
                                      </p:cBhvr>
                                    </p:animEffect>
                                  </p:childTnLst>
                                </p:cTn>
                              </p:par>
                            </p:childTnLst>
                          </p:cTn>
                        </p:par>
                        <p:par>
                          <p:cTn id="112" fill="hold">
                            <p:stCondLst>
                              <p:cond delay="2000"/>
                            </p:stCondLst>
                            <p:childTnLst>
                              <p:par>
                                <p:cTn id="113" presetID="22" presetClass="entr" presetSubtype="8" fill="hold"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750"/>
                                        <p:tgtEl>
                                          <p:spTgt spid="49"/>
                                        </p:tgtEl>
                                      </p:cBhvr>
                                    </p:animEffect>
                                  </p:childTnLst>
                                </p:cTn>
                              </p:par>
                            </p:childTnLst>
                          </p:cTn>
                        </p:par>
                        <p:par>
                          <p:cTn id="116" fill="hold">
                            <p:stCondLst>
                              <p:cond delay="2750"/>
                            </p:stCondLst>
                            <p:childTnLst>
                              <p:par>
                                <p:cTn id="117" presetID="26" presetClass="emph" presetSubtype="0" fill="hold" nodeType="afterEffect">
                                  <p:stCondLst>
                                    <p:cond delay="0"/>
                                  </p:stCondLst>
                                  <p:childTnLst>
                                    <p:animEffect transition="out" filter="fade">
                                      <p:cBhvr>
                                        <p:cTn id="118" dur="500" tmFilter="0, 0; .2, .5; .8, .5; 1, 0"/>
                                        <p:tgtEl>
                                          <p:spTgt spid="49"/>
                                        </p:tgtEl>
                                      </p:cBhvr>
                                    </p:animEffect>
                                    <p:animScale>
                                      <p:cBhvr>
                                        <p:cTn id="119" dur="250" autoRev="1" fill="hold"/>
                                        <p:tgtEl>
                                          <p:spTgt spid="49"/>
                                        </p:tgtEl>
                                      </p:cBhvr>
                                      <p:by x="105000" y="105000"/>
                                    </p:animScale>
                                  </p:childTnLst>
                                </p:cTn>
                              </p:par>
                            </p:childTnLst>
                          </p:cTn>
                        </p:par>
                        <p:par>
                          <p:cTn id="120" fill="hold">
                            <p:stCondLst>
                              <p:cond delay="3250"/>
                            </p:stCondLst>
                            <p:childTnLst>
                              <p:par>
                                <p:cTn id="121" presetID="10" presetClass="entr" presetSubtype="0" fill="hold" nodeType="after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childTnLst>
                                </p:cTn>
                              </p:par>
                            </p:childTnLst>
                          </p:cTn>
                        </p:par>
                      </p:childTnLst>
                    </p:cTn>
                  </p:par>
                </p:childTnLst>
              </p:cTn>
              <p:nextCondLst>
                <p:cond evt="onClick" delay="0">
                  <p:tgtEl>
                    <p:spTgt spid="43"/>
                  </p:tgtEl>
                </p:cond>
              </p:nextCondLst>
            </p:seq>
            <p:seq concurrent="1" nextAc="seek">
              <p:cTn id="124" restart="whenNotActive" fill="hold" evtFilter="cancelBubble" nodeType="interactiveSeq">
                <p:stCondLst>
                  <p:cond evt="onClick" delay="0">
                    <p:tgtEl>
                      <p:spTgt spid="55"/>
                    </p:tgtEl>
                  </p:cond>
                </p:stCondLst>
                <p:endSync evt="end" delay="0">
                  <p:rtn val="all"/>
                </p:endSync>
                <p:childTnLst>
                  <p:par>
                    <p:cTn id="125" fill="hold">
                      <p:stCondLst>
                        <p:cond delay="0"/>
                      </p:stCondLst>
                      <p:childTnLst>
                        <p:par>
                          <p:cTn id="126" fill="hold">
                            <p:stCondLst>
                              <p:cond delay="0"/>
                            </p:stCondLst>
                            <p:childTnLst>
                              <p:par>
                                <p:cTn id="127" presetID="10" presetClass="exit" presetSubtype="0" fill="hold" nodeType="afterEffect">
                                  <p:stCondLst>
                                    <p:cond delay="500"/>
                                  </p:stCondLst>
                                  <p:childTnLst>
                                    <p:animEffect transition="out" filter="fade">
                                      <p:cBhvr>
                                        <p:cTn id="128" dur="500"/>
                                        <p:tgtEl>
                                          <p:spTgt spid="55"/>
                                        </p:tgtEl>
                                      </p:cBhvr>
                                    </p:animEffect>
                                    <p:set>
                                      <p:cBhvr>
                                        <p:cTn id="129" dur="1" fill="hold">
                                          <p:stCondLst>
                                            <p:cond delay="499"/>
                                          </p:stCondLst>
                                        </p:cTn>
                                        <p:tgtEl>
                                          <p:spTgt spid="55"/>
                                        </p:tgtEl>
                                        <p:attrNameLst>
                                          <p:attrName>style.visibility</p:attrName>
                                        </p:attrNameLst>
                                      </p:cBhvr>
                                      <p:to>
                                        <p:strVal val="hidden"/>
                                      </p:to>
                                    </p:set>
                                  </p:childTnLst>
                                </p:cTn>
                              </p:par>
                            </p:childTnLst>
                          </p:cTn>
                        </p:par>
                        <p:par>
                          <p:cTn id="130" fill="hold">
                            <p:stCondLst>
                              <p:cond delay="1000"/>
                            </p:stCondLst>
                            <p:childTnLst>
                              <p:par>
                                <p:cTn id="131" presetID="10" presetClass="entr" presetSubtype="0" fill="hold" grpId="0" nodeType="afterEffect">
                                  <p:stCondLst>
                                    <p:cond delay="0"/>
                                  </p:stCondLst>
                                  <p:childTnLst>
                                    <p:set>
                                      <p:cBhvr>
                                        <p:cTn id="132" dur="1" fill="hold">
                                          <p:stCondLst>
                                            <p:cond delay="0"/>
                                          </p:stCondLst>
                                        </p:cTn>
                                        <p:tgtEl>
                                          <p:spTgt spid="51"/>
                                        </p:tgtEl>
                                        <p:attrNameLst>
                                          <p:attrName>style.visibility</p:attrName>
                                        </p:attrNameLst>
                                      </p:cBhvr>
                                      <p:to>
                                        <p:strVal val="visible"/>
                                      </p:to>
                                    </p:set>
                                    <p:animEffect transition="in" filter="fade">
                                      <p:cBhvr>
                                        <p:cTn id="133" dur="500"/>
                                        <p:tgtEl>
                                          <p:spTgt spid="51"/>
                                        </p:tgtEl>
                                      </p:cBhvr>
                                    </p:animEffect>
                                  </p:childTnLst>
                                </p:cTn>
                              </p:par>
                            </p:childTnLst>
                          </p:cTn>
                        </p:par>
                        <p:par>
                          <p:cTn id="134" fill="hold">
                            <p:stCondLst>
                              <p:cond delay="1500"/>
                            </p:stCondLst>
                            <p:childTnLst>
                              <p:par>
                                <p:cTn id="135" presetID="22" presetClass="entr" presetSubtype="2" fill="hold" nodeType="afterEffect">
                                  <p:stCondLst>
                                    <p:cond delay="0"/>
                                  </p:stCondLst>
                                  <p:childTnLst>
                                    <p:set>
                                      <p:cBhvr>
                                        <p:cTn id="136" dur="1" fill="hold">
                                          <p:stCondLst>
                                            <p:cond delay="0"/>
                                          </p:stCondLst>
                                        </p:cTn>
                                        <p:tgtEl>
                                          <p:spTgt spid="52"/>
                                        </p:tgtEl>
                                        <p:attrNameLst>
                                          <p:attrName>style.visibility</p:attrName>
                                        </p:attrNameLst>
                                      </p:cBhvr>
                                      <p:to>
                                        <p:strVal val="visible"/>
                                      </p:to>
                                    </p:set>
                                    <p:animEffect transition="in" filter="wipe(right)">
                                      <p:cBhvr>
                                        <p:cTn id="137" dur="500"/>
                                        <p:tgtEl>
                                          <p:spTgt spid="52"/>
                                        </p:tgtEl>
                                      </p:cBhvr>
                                    </p:animEffect>
                                  </p:childTnLst>
                                </p:cTn>
                              </p:par>
                            </p:childTnLst>
                          </p:cTn>
                        </p:par>
                        <p:par>
                          <p:cTn id="138" fill="hold">
                            <p:stCondLst>
                              <p:cond delay="2000"/>
                            </p:stCondLst>
                            <p:childTnLst>
                              <p:par>
                                <p:cTn id="139" presetID="22" presetClass="entr" presetSubtype="8" fill="hold" grpId="0" nodeType="afterEffect">
                                  <p:stCondLst>
                                    <p:cond delay="0"/>
                                  </p:stCondLst>
                                  <p:childTnLst>
                                    <p:set>
                                      <p:cBhvr>
                                        <p:cTn id="140" dur="1" fill="hold">
                                          <p:stCondLst>
                                            <p:cond delay="0"/>
                                          </p:stCondLst>
                                        </p:cTn>
                                        <p:tgtEl>
                                          <p:spTgt spid="37"/>
                                        </p:tgtEl>
                                        <p:attrNameLst>
                                          <p:attrName>style.visibility</p:attrName>
                                        </p:attrNameLst>
                                      </p:cBhvr>
                                      <p:to>
                                        <p:strVal val="visible"/>
                                      </p:to>
                                    </p:set>
                                    <p:animEffect transition="in" filter="wipe(left)">
                                      <p:cBhvr>
                                        <p:cTn id="141" dur="1000"/>
                                        <p:tgtEl>
                                          <p:spTgt spid="37"/>
                                        </p:tgtEl>
                                      </p:cBhvr>
                                    </p:animEffect>
                                  </p:childTnLst>
                                </p:cTn>
                              </p:par>
                            </p:childTnLst>
                          </p:cTn>
                        </p:par>
                        <p:par>
                          <p:cTn id="142" fill="hold">
                            <p:stCondLst>
                              <p:cond delay="3000"/>
                            </p:stCondLst>
                            <p:childTnLst>
                              <p:par>
                                <p:cTn id="143" presetID="26" presetClass="emph" presetSubtype="0" fill="hold" grpId="1" nodeType="afterEffect">
                                  <p:stCondLst>
                                    <p:cond delay="0"/>
                                  </p:stCondLst>
                                  <p:childTnLst>
                                    <p:animEffect transition="out" filter="fade">
                                      <p:cBhvr>
                                        <p:cTn id="144" dur="500" tmFilter="0, 0; .2, .5; .8, .5; 1, 0"/>
                                        <p:tgtEl>
                                          <p:spTgt spid="37"/>
                                        </p:tgtEl>
                                      </p:cBhvr>
                                    </p:animEffect>
                                    <p:animScale>
                                      <p:cBhvr>
                                        <p:cTn id="145" dur="250" autoRev="1" fill="hold"/>
                                        <p:tgtEl>
                                          <p:spTgt spid="37"/>
                                        </p:tgtEl>
                                      </p:cBhvr>
                                      <p:by x="105000" y="105000"/>
                                    </p:animScale>
                                  </p:childTnLst>
                                </p:cTn>
                              </p:par>
                            </p:childTnLst>
                          </p:cTn>
                        </p:par>
                        <p:par>
                          <p:cTn id="146" fill="hold">
                            <p:stCondLst>
                              <p:cond delay="3500"/>
                            </p:stCondLst>
                            <p:childTnLst>
                              <p:par>
                                <p:cTn id="147" presetID="10" presetClass="entr" presetSubtype="0" fill="hold" nodeType="afterEffect">
                                  <p:stCondLst>
                                    <p:cond delay="0"/>
                                  </p:stCondLst>
                                  <p:childTnLst>
                                    <p:set>
                                      <p:cBhvr>
                                        <p:cTn id="148" dur="1" fill="hold">
                                          <p:stCondLst>
                                            <p:cond delay="0"/>
                                          </p:stCondLst>
                                        </p:cTn>
                                        <p:tgtEl>
                                          <p:spTgt spid="61"/>
                                        </p:tgtEl>
                                        <p:attrNameLst>
                                          <p:attrName>style.visibility</p:attrName>
                                        </p:attrNameLst>
                                      </p:cBhvr>
                                      <p:to>
                                        <p:strVal val="visible"/>
                                      </p:to>
                                    </p:set>
                                    <p:animEffect transition="in" filter="fade">
                                      <p:cBhvr>
                                        <p:cTn id="149" dur="500"/>
                                        <p:tgtEl>
                                          <p:spTgt spid="61"/>
                                        </p:tgtEl>
                                      </p:cBhvr>
                                    </p:animEffect>
                                  </p:childTnLst>
                                </p:cTn>
                              </p:par>
                            </p:childTnLst>
                          </p:cTn>
                        </p:par>
                      </p:childTnLst>
                    </p:cTn>
                  </p:par>
                </p:childTnLst>
              </p:cTn>
              <p:nextCondLst>
                <p:cond evt="onClick" delay="0">
                  <p:tgtEl>
                    <p:spTgt spid="55"/>
                  </p:tgtEl>
                </p:cond>
              </p:nextCondLst>
            </p:seq>
            <p:seq concurrent="1" nextAc="seek">
              <p:cTn id="150" restart="whenNotActive" fill="hold" evtFilter="cancelBubble" nodeType="interactiveSeq">
                <p:stCondLst>
                  <p:cond evt="onClick" delay="0">
                    <p:tgtEl>
                      <p:spTgt spid="61"/>
                    </p:tgtEl>
                  </p:cond>
                </p:stCondLst>
                <p:endSync evt="end" delay="0">
                  <p:rtn val="all"/>
                </p:endSync>
                <p:childTnLst>
                  <p:par>
                    <p:cTn id="151" fill="hold">
                      <p:stCondLst>
                        <p:cond delay="0"/>
                      </p:stCondLst>
                      <p:childTnLst>
                        <p:par>
                          <p:cTn id="152" fill="hold">
                            <p:stCondLst>
                              <p:cond delay="0"/>
                            </p:stCondLst>
                            <p:childTnLst>
                              <p:par>
                                <p:cTn id="153" presetID="10" presetClass="exit" presetSubtype="0" fill="hold" nodeType="afterEffect">
                                  <p:stCondLst>
                                    <p:cond delay="500"/>
                                  </p:stCondLst>
                                  <p:childTnLst>
                                    <p:animEffect transition="out" filter="fade">
                                      <p:cBhvr>
                                        <p:cTn id="154" dur="500"/>
                                        <p:tgtEl>
                                          <p:spTgt spid="61"/>
                                        </p:tgtEl>
                                      </p:cBhvr>
                                    </p:animEffect>
                                    <p:set>
                                      <p:cBhvr>
                                        <p:cTn id="155" dur="1" fill="hold">
                                          <p:stCondLst>
                                            <p:cond delay="499"/>
                                          </p:stCondLst>
                                        </p:cTn>
                                        <p:tgtEl>
                                          <p:spTgt spid="61"/>
                                        </p:tgtEl>
                                        <p:attrNameLst>
                                          <p:attrName>style.visibility</p:attrName>
                                        </p:attrNameLst>
                                      </p:cBhvr>
                                      <p:to>
                                        <p:strVal val="hidden"/>
                                      </p:to>
                                    </p:set>
                                  </p:childTnLst>
                                </p:cTn>
                              </p:par>
                            </p:childTnLst>
                          </p:cTn>
                        </p:par>
                        <p:par>
                          <p:cTn id="156" fill="hold">
                            <p:stCondLst>
                              <p:cond delay="1000"/>
                            </p:stCondLst>
                            <p:childTnLst>
                              <p:par>
                                <p:cTn id="157" presetID="10" presetClass="entr" presetSubtype="0" fill="hold" grpId="0" nodeType="afterEffect">
                                  <p:stCondLst>
                                    <p:cond delay="0"/>
                                  </p:stCondLst>
                                  <p:childTnLst>
                                    <p:set>
                                      <p:cBhvr>
                                        <p:cTn id="158" dur="1" fill="hold">
                                          <p:stCondLst>
                                            <p:cond delay="0"/>
                                          </p:stCondLst>
                                        </p:cTn>
                                        <p:tgtEl>
                                          <p:spTgt spid="59"/>
                                        </p:tgtEl>
                                        <p:attrNameLst>
                                          <p:attrName>style.visibility</p:attrName>
                                        </p:attrNameLst>
                                      </p:cBhvr>
                                      <p:to>
                                        <p:strVal val="visible"/>
                                      </p:to>
                                    </p:set>
                                    <p:animEffect transition="in" filter="fade">
                                      <p:cBhvr>
                                        <p:cTn id="159" dur="500"/>
                                        <p:tgtEl>
                                          <p:spTgt spid="59"/>
                                        </p:tgtEl>
                                      </p:cBhvr>
                                    </p:animEffect>
                                  </p:childTnLst>
                                </p:cTn>
                              </p:par>
                            </p:childTnLst>
                          </p:cTn>
                        </p:par>
                        <p:par>
                          <p:cTn id="160" fill="hold">
                            <p:stCondLst>
                              <p:cond delay="1500"/>
                            </p:stCondLst>
                            <p:childTnLst>
                              <p:par>
                                <p:cTn id="161" presetID="22" presetClass="entr" presetSubtype="2" fill="hold" nodeType="after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wipe(right)">
                                      <p:cBhvr>
                                        <p:cTn id="163" dur="500"/>
                                        <p:tgtEl>
                                          <p:spTgt spid="58"/>
                                        </p:tgtEl>
                                      </p:cBhvr>
                                    </p:animEffect>
                                  </p:childTnLst>
                                </p:cTn>
                              </p:par>
                            </p:childTnLst>
                          </p:cTn>
                        </p:par>
                        <p:par>
                          <p:cTn id="164" fill="hold">
                            <p:stCondLst>
                              <p:cond delay="2000"/>
                            </p:stCondLst>
                            <p:childTnLst>
                              <p:par>
                                <p:cTn id="165" presetID="22" presetClass="entr" presetSubtype="8" fill="hold" nodeType="afterEffect">
                                  <p:stCondLst>
                                    <p:cond delay="0"/>
                                  </p:stCondLst>
                                  <p:childTnLst>
                                    <p:set>
                                      <p:cBhvr>
                                        <p:cTn id="166" dur="1" fill="hold">
                                          <p:stCondLst>
                                            <p:cond delay="0"/>
                                          </p:stCondLst>
                                        </p:cTn>
                                        <p:tgtEl>
                                          <p:spTgt spid="60"/>
                                        </p:tgtEl>
                                        <p:attrNameLst>
                                          <p:attrName>style.visibility</p:attrName>
                                        </p:attrNameLst>
                                      </p:cBhvr>
                                      <p:to>
                                        <p:strVal val="visible"/>
                                      </p:to>
                                    </p:set>
                                    <p:animEffect transition="in" filter="wipe(left)">
                                      <p:cBhvr>
                                        <p:cTn id="167" dur="750"/>
                                        <p:tgtEl>
                                          <p:spTgt spid="60"/>
                                        </p:tgtEl>
                                      </p:cBhvr>
                                    </p:animEffect>
                                  </p:childTnLst>
                                </p:cTn>
                              </p:par>
                            </p:childTnLst>
                          </p:cTn>
                        </p:par>
                        <p:par>
                          <p:cTn id="168" fill="hold">
                            <p:stCondLst>
                              <p:cond delay="2750"/>
                            </p:stCondLst>
                            <p:childTnLst>
                              <p:par>
                                <p:cTn id="169" presetID="26" presetClass="emph" presetSubtype="0" fill="hold" nodeType="afterEffect">
                                  <p:stCondLst>
                                    <p:cond delay="0"/>
                                  </p:stCondLst>
                                  <p:childTnLst>
                                    <p:animEffect transition="out" filter="fade">
                                      <p:cBhvr>
                                        <p:cTn id="170" dur="500" tmFilter="0, 0; .2, .5; .8, .5; 1, 0"/>
                                        <p:tgtEl>
                                          <p:spTgt spid="60"/>
                                        </p:tgtEl>
                                      </p:cBhvr>
                                    </p:animEffect>
                                    <p:animScale>
                                      <p:cBhvr>
                                        <p:cTn id="171" dur="250" autoRev="1" fill="hold"/>
                                        <p:tgtEl>
                                          <p:spTgt spid="60"/>
                                        </p:tgtEl>
                                      </p:cBhvr>
                                      <p:by x="105000" y="105000"/>
                                    </p:animScale>
                                  </p:childTnLst>
                                </p:cTn>
                              </p:par>
                            </p:childTnLst>
                          </p:cTn>
                        </p:par>
                        <p:par>
                          <p:cTn id="172" fill="hold">
                            <p:stCondLst>
                              <p:cond delay="3250"/>
                            </p:stCondLst>
                            <p:childTnLst>
                              <p:par>
                                <p:cTn id="173" presetID="10" presetClass="entr" presetSubtype="0" fill="hold" nodeType="afterEffect">
                                  <p:stCondLst>
                                    <p:cond delay="0"/>
                                  </p:stCondLst>
                                  <p:childTnLst>
                                    <p:set>
                                      <p:cBhvr>
                                        <p:cTn id="174" dur="1" fill="hold">
                                          <p:stCondLst>
                                            <p:cond delay="0"/>
                                          </p:stCondLst>
                                        </p:cTn>
                                        <p:tgtEl>
                                          <p:spTgt spid="67"/>
                                        </p:tgtEl>
                                        <p:attrNameLst>
                                          <p:attrName>style.visibility</p:attrName>
                                        </p:attrNameLst>
                                      </p:cBhvr>
                                      <p:to>
                                        <p:strVal val="visible"/>
                                      </p:to>
                                    </p:set>
                                    <p:animEffect transition="in" filter="fade">
                                      <p:cBhvr>
                                        <p:cTn id="175" dur="500"/>
                                        <p:tgtEl>
                                          <p:spTgt spid="67"/>
                                        </p:tgtEl>
                                      </p:cBhvr>
                                    </p:animEffect>
                                  </p:childTnLst>
                                </p:cTn>
                              </p:par>
                            </p:childTnLst>
                          </p:cTn>
                        </p:par>
                      </p:childTnLst>
                    </p:cTn>
                  </p:par>
                </p:childTnLst>
              </p:cTn>
              <p:nextCondLst>
                <p:cond evt="onClick" delay="0">
                  <p:tgtEl>
                    <p:spTgt spid="61"/>
                  </p:tgtEl>
                </p:cond>
              </p:nextCondLst>
            </p:seq>
            <p:seq concurrent="1" nextAc="seek">
              <p:cTn id="176" restart="whenNotActive" fill="hold" evtFilter="cancelBubble" nodeType="interactiveSeq">
                <p:stCondLst>
                  <p:cond evt="onClick" delay="0">
                    <p:tgtEl>
                      <p:spTgt spid="67"/>
                    </p:tgtEl>
                  </p:cond>
                </p:stCondLst>
                <p:endSync evt="end" delay="0">
                  <p:rtn val="all"/>
                </p:endSync>
                <p:childTnLst>
                  <p:par>
                    <p:cTn id="177" fill="hold">
                      <p:stCondLst>
                        <p:cond delay="0"/>
                      </p:stCondLst>
                      <p:childTnLst>
                        <p:par>
                          <p:cTn id="178" fill="hold">
                            <p:stCondLst>
                              <p:cond delay="0"/>
                            </p:stCondLst>
                            <p:childTnLst>
                              <p:par>
                                <p:cTn id="179" presetID="10" presetClass="exit" presetSubtype="0" fill="hold" nodeType="afterEffect">
                                  <p:stCondLst>
                                    <p:cond delay="500"/>
                                  </p:stCondLst>
                                  <p:childTnLst>
                                    <p:animEffect transition="out" filter="fade">
                                      <p:cBhvr>
                                        <p:cTn id="180" dur="500"/>
                                        <p:tgtEl>
                                          <p:spTgt spid="67"/>
                                        </p:tgtEl>
                                      </p:cBhvr>
                                    </p:animEffect>
                                    <p:set>
                                      <p:cBhvr>
                                        <p:cTn id="181" dur="1" fill="hold">
                                          <p:stCondLst>
                                            <p:cond delay="499"/>
                                          </p:stCondLst>
                                        </p:cTn>
                                        <p:tgtEl>
                                          <p:spTgt spid="67"/>
                                        </p:tgtEl>
                                        <p:attrNameLst>
                                          <p:attrName>style.visibility</p:attrName>
                                        </p:attrNameLst>
                                      </p:cBhvr>
                                      <p:to>
                                        <p:strVal val="hidden"/>
                                      </p:to>
                                    </p:set>
                                  </p:childTnLst>
                                </p:cTn>
                              </p:par>
                            </p:childTnLst>
                          </p:cTn>
                        </p:par>
                        <p:par>
                          <p:cTn id="182" fill="hold">
                            <p:stCondLst>
                              <p:cond delay="1000"/>
                            </p:stCondLst>
                            <p:childTnLst>
                              <p:par>
                                <p:cTn id="183" presetID="10" presetClass="entr" presetSubtype="0" fill="hold" grpId="0" nodeType="afterEffect">
                                  <p:stCondLst>
                                    <p:cond delay="0"/>
                                  </p:stCondLst>
                                  <p:childTnLst>
                                    <p:set>
                                      <p:cBhvr>
                                        <p:cTn id="184" dur="1" fill="hold">
                                          <p:stCondLst>
                                            <p:cond delay="0"/>
                                          </p:stCondLst>
                                        </p:cTn>
                                        <p:tgtEl>
                                          <p:spTgt spid="71"/>
                                        </p:tgtEl>
                                        <p:attrNameLst>
                                          <p:attrName>style.visibility</p:attrName>
                                        </p:attrNameLst>
                                      </p:cBhvr>
                                      <p:to>
                                        <p:strVal val="visible"/>
                                      </p:to>
                                    </p:set>
                                    <p:animEffect transition="in" filter="fade">
                                      <p:cBhvr>
                                        <p:cTn id="185" dur="500"/>
                                        <p:tgtEl>
                                          <p:spTgt spid="71"/>
                                        </p:tgtEl>
                                      </p:cBhvr>
                                    </p:animEffect>
                                  </p:childTnLst>
                                </p:cTn>
                              </p:par>
                            </p:childTnLst>
                          </p:cTn>
                        </p:par>
                        <p:par>
                          <p:cTn id="186" fill="hold">
                            <p:stCondLst>
                              <p:cond delay="1500"/>
                            </p:stCondLst>
                            <p:childTnLst>
                              <p:par>
                                <p:cTn id="187" presetID="22" presetClass="entr" presetSubtype="2" fill="hold" nodeType="afterEffect">
                                  <p:stCondLst>
                                    <p:cond delay="0"/>
                                  </p:stCondLst>
                                  <p:childTnLst>
                                    <p:set>
                                      <p:cBhvr>
                                        <p:cTn id="188" dur="1" fill="hold">
                                          <p:stCondLst>
                                            <p:cond delay="0"/>
                                          </p:stCondLst>
                                        </p:cTn>
                                        <p:tgtEl>
                                          <p:spTgt spid="70"/>
                                        </p:tgtEl>
                                        <p:attrNameLst>
                                          <p:attrName>style.visibility</p:attrName>
                                        </p:attrNameLst>
                                      </p:cBhvr>
                                      <p:to>
                                        <p:strVal val="visible"/>
                                      </p:to>
                                    </p:set>
                                    <p:animEffect transition="in" filter="wipe(right)">
                                      <p:cBhvr>
                                        <p:cTn id="189" dur="500"/>
                                        <p:tgtEl>
                                          <p:spTgt spid="70"/>
                                        </p:tgtEl>
                                      </p:cBhvr>
                                    </p:animEffect>
                                  </p:childTnLst>
                                </p:cTn>
                              </p:par>
                            </p:childTnLst>
                          </p:cTn>
                        </p:par>
                        <p:par>
                          <p:cTn id="190" fill="hold">
                            <p:stCondLst>
                              <p:cond delay="2750"/>
                            </p:stCondLst>
                            <p:childTnLst>
                              <p:par>
                                <p:cTn id="191" presetID="26" presetClass="emph" presetSubtype="0" fill="hold" nodeType="afterEffect">
                                  <p:stCondLst>
                                    <p:cond delay="0"/>
                                  </p:stCondLst>
                                  <p:childTnLst>
                                    <p:animEffect transition="out" filter="fade">
                                      <p:cBhvr>
                                        <p:cTn id="192" dur="500" tmFilter="0, 0; .2, .5; .8, .5; 1, 0"/>
                                        <p:tgtEl>
                                          <p:spTgt spid="72"/>
                                        </p:tgtEl>
                                      </p:cBhvr>
                                    </p:animEffect>
                                    <p:animScale>
                                      <p:cBhvr>
                                        <p:cTn id="193" dur="250" autoRev="1" fill="hold"/>
                                        <p:tgtEl>
                                          <p:spTgt spid="72"/>
                                        </p:tgtEl>
                                      </p:cBhvr>
                                      <p:by x="105000" y="105000"/>
                                    </p:animScale>
                                  </p:childTnLst>
                                </p:cTn>
                              </p:par>
                            </p:childTnLst>
                          </p:cTn>
                        </p:par>
                        <p:par>
                          <p:cTn id="194" fill="hold">
                            <p:stCondLst>
                              <p:cond delay="3250"/>
                            </p:stCondLst>
                            <p:childTnLst>
                              <p:par>
                                <p:cTn id="195" presetID="10" presetClass="entr" presetSubtype="0" fill="hold" nodeType="afterEffect">
                                  <p:stCondLst>
                                    <p:cond delay="0"/>
                                  </p:stCondLst>
                                  <p:childTnLst>
                                    <p:set>
                                      <p:cBhvr>
                                        <p:cTn id="196" dur="1" fill="hold">
                                          <p:stCondLst>
                                            <p:cond delay="0"/>
                                          </p:stCondLst>
                                        </p:cTn>
                                        <p:tgtEl>
                                          <p:spTgt spid="73"/>
                                        </p:tgtEl>
                                        <p:attrNameLst>
                                          <p:attrName>style.visibility</p:attrName>
                                        </p:attrNameLst>
                                      </p:cBhvr>
                                      <p:to>
                                        <p:strVal val="visible"/>
                                      </p:to>
                                    </p:set>
                                    <p:animEffect transition="in" filter="fade">
                                      <p:cBhvr>
                                        <p:cTn id="197" dur="500"/>
                                        <p:tgtEl>
                                          <p:spTgt spid="73"/>
                                        </p:tgtEl>
                                      </p:cBhvr>
                                    </p:animEffect>
                                  </p:childTnLst>
                                </p:cTn>
                              </p:par>
                            </p:childTnLst>
                          </p:cTn>
                        </p:par>
                      </p:childTnLst>
                    </p:cTn>
                  </p:par>
                </p:childTnLst>
              </p:cTn>
              <p:nextCondLst>
                <p:cond evt="onClick" delay="0">
                  <p:tgtEl>
                    <p:spTgt spid="67"/>
                  </p:tgtEl>
                </p:cond>
              </p:nextCondLst>
            </p:seq>
            <p:seq concurrent="1" nextAc="seek">
              <p:cTn id="198" restart="whenNotActive" fill="hold" evtFilter="cancelBubble" nodeType="interactiveSeq">
                <p:stCondLst>
                  <p:cond evt="onClick" delay="0">
                    <p:tgtEl>
                      <p:spTgt spid="73"/>
                    </p:tgtEl>
                  </p:cond>
                </p:stCondLst>
                <p:endSync evt="end" delay="0">
                  <p:rtn val="all"/>
                </p:endSync>
                <p:childTnLst>
                  <p:par>
                    <p:cTn id="199" fill="hold">
                      <p:stCondLst>
                        <p:cond delay="0"/>
                      </p:stCondLst>
                      <p:childTnLst>
                        <p:par>
                          <p:cTn id="200" fill="hold">
                            <p:stCondLst>
                              <p:cond delay="0"/>
                            </p:stCondLst>
                            <p:childTnLst>
                              <p:par>
                                <p:cTn id="201" presetID="10" presetClass="exit" presetSubtype="0" fill="hold" nodeType="afterEffect">
                                  <p:stCondLst>
                                    <p:cond delay="500"/>
                                  </p:stCondLst>
                                  <p:childTnLst>
                                    <p:animEffect transition="out" filter="fade">
                                      <p:cBhvr>
                                        <p:cTn id="202" dur="500"/>
                                        <p:tgtEl>
                                          <p:spTgt spid="73"/>
                                        </p:tgtEl>
                                      </p:cBhvr>
                                    </p:animEffect>
                                    <p:set>
                                      <p:cBhvr>
                                        <p:cTn id="203" dur="1" fill="hold">
                                          <p:stCondLst>
                                            <p:cond delay="499"/>
                                          </p:stCondLst>
                                        </p:cTn>
                                        <p:tgtEl>
                                          <p:spTgt spid="73"/>
                                        </p:tgtEl>
                                        <p:attrNameLst>
                                          <p:attrName>style.visibility</p:attrName>
                                        </p:attrNameLst>
                                      </p:cBhvr>
                                      <p:to>
                                        <p:strVal val="hidden"/>
                                      </p:to>
                                    </p:set>
                                  </p:childTnLst>
                                </p:cTn>
                              </p:par>
                            </p:childTnLst>
                          </p:cTn>
                        </p:par>
                        <p:par>
                          <p:cTn id="204" fill="hold">
                            <p:stCondLst>
                              <p:cond delay="1000"/>
                            </p:stCondLst>
                            <p:childTnLst>
                              <p:par>
                                <p:cTn id="205" presetID="10" presetClass="entr" presetSubtype="0" fill="hold" grpId="0" nodeType="afterEffect">
                                  <p:stCondLst>
                                    <p:cond delay="0"/>
                                  </p:stCondLst>
                                  <p:childTnLst>
                                    <p:set>
                                      <p:cBhvr>
                                        <p:cTn id="206" dur="1" fill="hold">
                                          <p:stCondLst>
                                            <p:cond delay="0"/>
                                          </p:stCondLst>
                                        </p:cTn>
                                        <p:tgtEl>
                                          <p:spTgt spid="77"/>
                                        </p:tgtEl>
                                        <p:attrNameLst>
                                          <p:attrName>style.visibility</p:attrName>
                                        </p:attrNameLst>
                                      </p:cBhvr>
                                      <p:to>
                                        <p:strVal val="visible"/>
                                      </p:to>
                                    </p:set>
                                    <p:animEffect transition="in" filter="fade">
                                      <p:cBhvr>
                                        <p:cTn id="207" dur="500"/>
                                        <p:tgtEl>
                                          <p:spTgt spid="77"/>
                                        </p:tgtEl>
                                      </p:cBhvr>
                                    </p:animEffect>
                                  </p:childTnLst>
                                </p:cTn>
                              </p:par>
                            </p:childTnLst>
                          </p:cTn>
                        </p:par>
                        <p:par>
                          <p:cTn id="208" fill="hold">
                            <p:stCondLst>
                              <p:cond delay="1500"/>
                            </p:stCondLst>
                            <p:childTnLst>
                              <p:par>
                                <p:cTn id="209" presetID="22" presetClass="entr" presetSubtype="2" fill="hold" nodeType="afterEffect">
                                  <p:stCondLst>
                                    <p:cond delay="0"/>
                                  </p:stCondLst>
                                  <p:childTnLst>
                                    <p:set>
                                      <p:cBhvr>
                                        <p:cTn id="210" dur="1" fill="hold">
                                          <p:stCondLst>
                                            <p:cond delay="0"/>
                                          </p:stCondLst>
                                        </p:cTn>
                                        <p:tgtEl>
                                          <p:spTgt spid="76"/>
                                        </p:tgtEl>
                                        <p:attrNameLst>
                                          <p:attrName>style.visibility</p:attrName>
                                        </p:attrNameLst>
                                      </p:cBhvr>
                                      <p:to>
                                        <p:strVal val="visible"/>
                                      </p:to>
                                    </p:set>
                                    <p:animEffect transition="in" filter="wipe(right)">
                                      <p:cBhvr>
                                        <p:cTn id="211" dur="500"/>
                                        <p:tgtEl>
                                          <p:spTgt spid="76"/>
                                        </p:tgtEl>
                                      </p:cBhvr>
                                    </p:animEffect>
                                  </p:childTnLst>
                                </p:cTn>
                              </p:par>
                            </p:childTnLst>
                          </p:cTn>
                        </p:par>
                        <p:par>
                          <p:cTn id="212" fill="hold">
                            <p:stCondLst>
                              <p:cond delay="2000"/>
                            </p:stCondLst>
                            <p:childTnLst>
                              <p:par>
                                <p:cTn id="213" presetID="22" presetClass="entr" presetSubtype="8" fill="hold" nodeType="afterEffect">
                                  <p:stCondLst>
                                    <p:cond delay="0"/>
                                  </p:stCondLst>
                                  <p:childTnLst>
                                    <p:set>
                                      <p:cBhvr>
                                        <p:cTn id="214" dur="1" fill="hold">
                                          <p:stCondLst>
                                            <p:cond delay="0"/>
                                          </p:stCondLst>
                                        </p:cTn>
                                        <p:tgtEl>
                                          <p:spTgt spid="78"/>
                                        </p:tgtEl>
                                        <p:attrNameLst>
                                          <p:attrName>style.visibility</p:attrName>
                                        </p:attrNameLst>
                                      </p:cBhvr>
                                      <p:to>
                                        <p:strVal val="visible"/>
                                      </p:to>
                                    </p:set>
                                    <p:animEffect transition="in" filter="wipe(left)">
                                      <p:cBhvr>
                                        <p:cTn id="215" dur="750"/>
                                        <p:tgtEl>
                                          <p:spTgt spid="78"/>
                                        </p:tgtEl>
                                      </p:cBhvr>
                                    </p:animEffect>
                                  </p:childTnLst>
                                </p:cTn>
                              </p:par>
                            </p:childTnLst>
                          </p:cTn>
                        </p:par>
                        <p:par>
                          <p:cTn id="216" fill="hold">
                            <p:stCondLst>
                              <p:cond delay="2750"/>
                            </p:stCondLst>
                            <p:childTnLst>
                              <p:par>
                                <p:cTn id="217" presetID="26" presetClass="emph" presetSubtype="0" fill="hold" nodeType="afterEffect">
                                  <p:stCondLst>
                                    <p:cond delay="0"/>
                                  </p:stCondLst>
                                  <p:childTnLst>
                                    <p:animEffect transition="out" filter="fade">
                                      <p:cBhvr>
                                        <p:cTn id="218" dur="500" tmFilter="0, 0; .2, .5; .8, .5; 1, 0"/>
                                        <p:tgtEl>
                                          <p:spTgt spid="78"/>
                                        </p:tgtEl>
                                      </p:cBhvr>
                                    </p:animEffect>
                                    <p:animScale>
                                      <p:cBhvr>
                                        <p:cTn id="219" dur="250" autoRev="1" fill="hold"/>
                                        <p:tgtEl>
                                          <p:spTgt spid="78"/>
                                        </p:tgtEl>
                                      </p:cBhvr>
                                      <p:by x="105000" y="105000"/>
                                    </p:animScale>
                                  </p:childTnLst>
                                </p:cTn>
                              </p:par>
                            </p:childTnLst>
                          </p:cTn>
                        </p:par>
                        <p:par>
                          <p:cTn id="220" fill="hold">
                            <p:stCondLst>
                              <p:cond delay="3250"/>
                            </p:stCondLst>
                            <p:childTnLst>
                              <p:par>
                                <p:cTn id="221" presetID="10" presetClass="entr" presetSubtype="0" fill="hold" nodeType="afterEffect">
                                  <p:stCondLst>
                                    <p:cond delay="0"/>
                                  </p:stCondLst>
                                  <p:childTnLst>
                                    <p:set>
                                      <p:cBhvr>
                                        <p:cTn id="222" dur="1" fill="hold">
                                          <p:stCondLst>
                                            <p:cond delay="0"/>
                                          </p:stCondLst>
                                        </p:cTn>
                                        <p:tgtEl>
                                          <p:spTgt spid="81"/>
                                        </p:tgtEl>
                                        <p:attrNameLst>
                                          <p:attrName>style.visibility</p:attrName>
                                        </p:attrNameLst>
                                      </p:cBhvr>
                                      <p:to>
                                        <p:strVal val="visible"/>
                                      </p:to>
                                    </p:set>
                                    <p:animEffect transition="in" filter="fade">
                                      <p:cBhvr>
                                        <p:cTn id="223" dur="500"/>
                                        <p:tgtEl>
                                          <p:spTgt spid="81"/>
                                        </p:tgtEl>
                                      </p:cBhvr>
                                    </p:animEffect>
                                  </p:childTnLst>
                                </p:cTn>
                              </p:par>
                            </p:childTnLst>
                          </p:cTn>
                        </p:par>
                      </p:childTnLst>
                    </p:cTn>
                  </p:par>
                </p:childTnLst>
              </p:cTn>
              <p:nextCondLst>
                <p:cond evt="onClick" delay="0">
                  <p:tgtEl>
                    <p:spTgt spid="73"/>
                  </p:tgtEl>
                </p:cond>
              </p:nextCondLst>
            </p:seq>
          </p:childTnLst>
        </p:cTn>
      </p:par>
    </p:tnLst>
    <p:bldLst>
      <p:bldP spid="18" grpId="0" animBg="1"/>
      <p:bldP spid="24" grpId="0" animBg="1"/>
      <p:bldP spid="37" grpId="0" animBg="1"/>
      <p:bldP spid="37" grpId="1" animBg="1"/>
      <p:bldP spid="48" grpId="0" animBg="1"/>
      <p:bldP spid="40" grpId="0" animBg="1"/>
      <p:bldP spid="51" grpId="0" animBg="1"/>
      <p:bldP spid="59" grpId="0" animBg="1"/>
      <p:bldP spid="71" grpId="0" animBg="1"/>
      <p:bldP spid="7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6" y="751527"/>
            <a:ext cx="7487067" cy="10573573"/>
          </a:xfrm>
          <a:prstGeom prst="rect">
            <a:avLst/>
          </a:prstGeom>
        </p:spPr>
      </p:pic>
      <p:sp>
        <p:nvSpPr>
          <p:cNvPr id="60" name="Title 1"/>
          <p:cNvSpPr txBox="1">
            <a:spLocks/>
          </p:cNvSpPr>
          <p:nvPr/>
        </p:nvSpPr>
        <p:spPr>
          <a:xfrm>
            <a:off x="859184" y="1310059"/>
            <a:ext cx="1298064" cy="369332"/>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chemeClr val="tx1"/>
                </a:solidFill>
              </a:rPr>
              <a:t>Did I…</a:t>
            </a:r>
          </a:p>
        </p:txBody>
      </p:sp>
      <p:sp>
        <p:nvSpPr>
          <p:cNvPr id="61" name="Title 1"/>
          <p:cNvSpPr txBox="1">
            <a:spLocks/>
          </p:cNvSpPr>
          <p:nvPr/>
        </p:nvSpPr>
        <p:spPr>
          <a:xfrm>
            <a:off x="859183" y="910116"/>
            <a:ext cx="3712817" cy="369332"/>
          </a:xfrm>
          <a:prstGeom prst="roundRect">
            <a:avLst>
              <a:gd name="adj" fmla="val 0"/>
            </a:avLst>
          </a:prstGeom>
          <a:solidFill>
            <a:srgbClr val="009386"/>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dirty="0">
                <a:solidFill>
                  <a:schemeClr val="tx1"/>
                </a:solidFill>
              </a:rPr>
              <a:t>A Newspaper Report Checklist</a:t>
            </a:r>
          </a:p>
        </p:txBody>
      </p:sp>
      <p:sp>
        <p:nvSpPr>
          <p:cNvPr id="63" name="Title 1"/>
          <p:cNvSpPr txBox="1">
            <a:spLocks/>
          </p:cNvSpPr>
          <p:nvPr/>
        </p:nvSpPr>
        <p:spPr>
          <a:xfrm>
            <a:off x="859183" y="910116"/>
            <a:ext cx="4036667" cy="769275"/>
          </a:xfrm>
          <a:prstGeom prst="roundRect">
            <a:avLst>
              <a:gd name="adj" fmla="val 0"/>
            </a:avLst>
          </a:prstGeom>
          <a:solidFill>
            <a:srgbClr val="BCDDD7"/>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t>Use this checklist to help you write your own newspaper report.</a:t>
            </a:r>
          </a:p>
        </p:txBody>
      </p:sp>
      <p:sp>
        <p:nvSpPr>
          <p:cNvPr id="15" name="Title 1"/>
          <p:cNvSpPr>
            <a:spLocks noGrp="1"/>
          </p:cNvSpPr>
          <p:nvPr>
            <p:ph type="title"/>
          </p:nvPr>
        </p:nvSpPr>
        <p:spPr>
          <a:xfrm>
            <a:off x="5332078" y="911270"/>
            <a:ext cx="2781656" cy="756857"/>
          </a:xfrm>
          <a:prstGeom prst="roundRect">
            <a:avLst>
              <a:gd name="adj" fmla="val 0"/>
            </a:avLst>
          </a:prstGeom>
          <a:solidFill>
            <a:schemeClr val="tx1"/>
          </a:solidFill>
        </p:spPr>
        <p:txBody>
          <a:bodyPr/>
          <a:lstStyle/>
          <a:p>
            <a:pPr algn="ctr"/>
            <a:r>
              <a:rPr lang="en-GB" sz="1800" b="0" dirty="0">
                <a:solidFill>
                  <a:schemeClr val="bg1"/>
                </a:solidFill>
              </a:rPr>
              <a:t>write the name of the newspaper at the top?</a:t>
            </a:r>
          </a:p>
        </p:txBody>
      </p:sp>
      <p:sp>
        <p:nvSpPr>
          <p:cNvPr id="16" name="Title 1"/>
          <p:cNvSpPr txBox="1">
            <a:spLocks/>
          </p:cNvSpPr>
          <p:nvPr/>
        </p:nvSpPr>
        <p:spPr>
          <a:xfrm>
            <a:off x="844787" y="1858155"/>
            <a:ext cx="7454427" cy="927774"/>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dirty="0">
                <a:solidFill>
                  <a:schemeClr val="bg1"/>
                </a:solidFill>
              </a:rPr>
              <a:t>create an interesting headline and sub-headline? </a:t>
            </a:r>
          </a:p>
        </p:txBody>
      </p:sp>
      <p:sp>
        <p:nvSpPr>
          <p:cNvPr id="17" name="Title 1"/>
          <p:cNvSpPr txBox="1">
            <a:spLocks/>
          </p:cNvSpPr>
          <p:nvPr/>
        </p:nvSpPr>
        <p:spPr>
          <a:xfrm>
            <a:off x="1018730" y="2975958"/>
            <a:ext cx="3397191" cy="107474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start with an introductory paragraph that includes </a:t>
            </a:r>
            <a:br>
              <a:rPr lang="en-GB" sz="1800" b="0" dirty="0">
                <a:solidFill>
                  <a:sysClr val="windowText" lastClr="000000"/>
                </a:solidFill>
              </a:rPr>
            </a:br>
            <a:r>
              <a:rPr lang="en-GB" sz="1800" b="0" dirty="0">
                <a:solidFill>
                  <a:sysClr val="windowText" lastClr="000000"/>
                </a:solidFill>
              </a:rPr>
              <a:t>the five </a:t>
            </a:r>
            <a:r>
              <a:rPr lang="en-GB" sz="1800" b="0" dirty="0" err="1">
                <a:solidFill>
                  <a:sysClr val="windowText" lastClr="000000"/>
                </a:solidFill>
              </a:rPr>
              <a:t>Ws</a:t>
            </a:r>
            <a:r>
              <a:rPr lang="en-GB" sz="1800" b="0" dirty="0">
                <a:solidFill>
                  <a:sysClr val="windowText" lastClr="000000"/>
                </a:solidFill>
              </a:rPr>
              <a:t>? </a:t>
            </a:r>
          </a:p>
        </p:txBody>
      </p:sp>
      <p:cxnSp>
        <p:nvCxnSpPr>
          <p:cNvPr id="19" name="Straight Connector 18"/>
          <p:cNvCxnSpPr/>
          <p:nvPr/>
        </p:nvCxnSpPr>
        <p:spPr>
          <a:xfrm>
            <a:off x="4572000" y="2986199"/>
            <a:ext cx="0" cy="326324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0" name="Group 39"/>
          <p:cNvGrpSpPr/>
          <p:nvPr/>
        </p:nvGrpSpPr>
        <p:grpSpPr>
          <a:xfrm>
            <a:off x="1018731" y="5356875"/>
            <a:ext cx="3397189" cy="892574"/>
            <a:chOff x="1018731" y="5356875"/>
            <a:chExt cx="3397189" cy="892574"/>
          </a:xfrm>
        </p:grpSpPr>
        <p:sp>
          <p:nvSpPr>
            <p:cNvPr id="22" name="Title 1"/>
            <p:cNvSpPr txBox="1">
              <a:spLocks/>
            </p:cNvSpPr>
            <p:nvPr/>
          </p:nvSpPr>
          <p:spPr>
            <a:xfrm>
              <a:off x="1930875" y="5356875"/>
              <a:ext cx="2485045" cy="892574"/>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include facts about the main events? </a:t>
              </a:r>
            </a:p>
          </p:txBody>
        </p:sp>
        <p:grpSp>
          <p:nvGrpSpPr>
            <p:cNvPr id="29" name="Group 28"/>
            <p:cNvGrpSpPr/>
            <p:nvPr/>
          </p:nvGrpSpPr>
          <p:grpSpPr>
            <a:xfrm>
              <a:off x="1018731" y="5356875"/>
              <a:ext cx="872362" cy="892573"/>
              <a:chOff x="7319795" y="2986200"/>
              <a:chExt cx="839660" cy="795464"/>
            </a:xfrm>
            <a:solidFill>
              <a:srgbClr val="DDDDDD"/>
            </a:solidFill>
          </p:grpSpPr>
          <p:sp>
            <p:nvSpPr>
              <p:cNvPr id="23" name="Title 1"/>
              <p:cNvSpPr txBox="1">
                <a:spLocks/>
              </p:cNvSpPr>
              <p:nvPr/>
            </p:nvSpPr>
            <p:spPr>
              <a:xfrm>
                <a:off x="7319795" y="2986200"/>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6" name="Title 1"/>
              <p:cNvSpPr txBox="1">
                <a:spLocks/>
              </p:cNvSpPr>
              <p:nvPr/>
            </p:nvSpPr>
            <p:spPr>
              <a:xfrm>
                <a:off x="7319795" y="3266493"/>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sp>
            <p:nvSpPr>
              <p:cNvPr id="27" name="Title 1"/>
              <p:cNvSpPr txBox="1">
                <a:spLocks/>
              </p:cNvSpPr>
              <p:nvPr/>
            </p:nvSpPr>
            <p:spPr>
              <a:xfrm>
                <a:off x="7319795" y="3546786"/>
                <a:ext cx="839660" cy="234878"/>
              </a:xfrm>
              <a:prstGeom prst="roundRect">
                <a:avLst>
                  <a:gd name="adj" fmla="val 0"/>
                </a:avLst>
              </a:prstGeom>
              <a:grp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grpSp>
      </p:grpSp>
      <p:sp>
        <p:nvSpPr>
          <p:cNvPr id="30" name="Title 1"/>
          <p:cNvSpPr txBox="1">
            <a:spLocks/>
          </p:cNvSpPr>
          <p:nvPr/>
        </p:nvSpPr>
        <p:spPr>
          <a:xfrm>
            <a:off x="4736151" y="2986198"/>
            <a:ext cx="3377583" cy="911432"/>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write in the third person and past tense?</a:t>
            </a:r>
          </a:p>
        </p:txBody>
      </p:sp>
      <p:grpSp>
        <p:nvGrpSpPr>
          <p:cNvPr id="37" name="Group 36"/>
          <p:cNvGrpSpPr/>
          <p:nvPr/>
        </p:nvGrpSpPr>
        <p:grpSpPr>
          <a:xfrm>
            <a:off x="4611784" y="4050701"/>
            <a:ext cx="3438001" cy="1074199"/>
            <a:chOff x="4611784" y="4074765"/>
            <a:chExt cx="3438001" cy="1074199"/>
          </a:xfrm>
        </p:grpSpPr>
        <p:sp>
          <p:nvSpPr>
            <p:cNvPr id="31" name="Title 1"/>
            <p:cNvSpPr txBox="1">
              <a:spLocks/>
            </p:cNvSpPr>
            <p:nvPr/>
          </p:nvSpPr>
          <p:spPr>
            <a:xfrm>
              <a:off x="5065846" y="4074765"/>
              <a:ext cx="2718191" cy="911432"/>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use quotes written as </a:t>
              </a:r>
              <a:br>
                <a:rPr lang="en-GB" sz="1800" b="0" dirty="0">
                  <a:solidFill>
                    <a:sysClr val="windowText" lastClr="000000"/>
                  </a:solidFill>
                </a:rPr>
              </a:br>
              <a:r>
                <a:rPr lang="en-GB" sz="1800" b="0" dirty="0">
                  <a:solidFill>
                    <a:sysClr val="windowText" lastClr="000000"/>
                  </a:solidFill>
                </a:rPr>
                <a:t>direct speech?</a:t>
              </a:r>
            </a:p>
          </p:txBody>
        </p:sp>
        <p:sp>
          <p:nvSpPr>
            <p:cNvPr id="32" name="Title 1"/>
            <p:cNvSpPr txBox="1">
              <a:spLocks/>
            </p:cNvSpPr>
            <p:nvPr/>
          </p:nvSpPr>
          <p:spPr>
            <a:xfrm>
              <a:off x="4611784" y="4362071"/>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sp>
          <p:nvSpPr>
            <p:cNvPr id="33" name="Title 1"/>
            <p:cNvSpPr txBox="1">
              <a:spLocks/>
            </p:cNvSpPr>
            <p:nvPr/>
          </p:nvSpPr>
          <p:spPr>
            <a:xfrm>
              <a:off x="7275676" y="4823430"/>
              <a:ext cx="774109" cy="325534"/>
            </a:xfrm>
            <a:prstGeom prst="roundRect">
              <a:avLst>
                <a:gd name="adj" fmla="val 0"/>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6600" b="0" dirty="0">
                  <a:solidFill>
                    <a:sysClr val="windowText" lastClr="000000"/>
                  </a:solidFill>
                </a:rPr>
                <a:t>”</a:t>
              </a:r>
            </a:p>
          </p:txBody>
        </p:sp>
      </p:grpSp>
      <p:sp>
        <p:nvSpPr>
          <p:cNvPr id="36" name="Title 1"/>
          <p:cNvSpPr txBox="1">
            <a:spLocks/>
          </p:cNvSpPr>
          <p:nvPr/>
        </p:nvSpPr>
        <p:spPr>
          <a:xfrm>
            <a:off x="4736151" y="5043597"/>
            <a:ext cx="3377583" cy="1205851"/>
          </a:xfrm>
          <a:prstGeom prst="roundRect">
            <a:avLst>
              <a:gd name="adj" fmla="val 0"/>
            </a:avLst>
          </a:prstGeom>
          <a:solidFill>
            <a:srgbClr val="B9B8B8"/>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finish with a conclusion paragraph to explain what might happen next?</a:t>
            </a:r>
          </a:p>
        </p:txBody>
      </p:sp>
      <p:grpSp>
        <p:nvGrpSpPr>
          <p:cNvPr id="39" name="Group 38"/>
          <p:cNvGrpSpPr/>
          <p:nvPr/>
        </p:nvGrpSpPr>
        <p:grpSpPr>
          <a:xfrm>
            <a:off x="1018731" y="4193348"/>
            <a:ext cx="3397189" cy="998845"/>
            <a:chOff x="1018731" y="4193863"/>
            <a:chExt cx="3397189" cy="998845"/>
          </a:xfrm>
        </p:grpSpPr>
        <p:sp>
          <p:nvSpPr>
            <p:cNvPr id="21" name="Title 1"/>
            <p:cNvSpPr txBox="1">
              <a:spLocks/>
            </p:cNvSpPr>
            <p:nvPr/>
          </p:nvSpPr>
          <p:spPr>
            <a:xfrm>
              <a:off x="1018731" y="4193863"/>
              <a:ext cx="2353120" cy="998845"/>
            </a:xfrm>
            <a:prstGeom prst="roundRect">
              <a:avLst>
                <a:gd name="adj" fmla="val 0"/>
              </a:avLst>
            </a:prstGeom>
            <a:solidFill>
              <a:srgbClr val="DDDDDD"/>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800" b="0" dirty="0">
                  <a:solidFill>
                    <a:sysClr val="windowText" lastClr="000000"/>
                  </a:solidFill>
                </a:rPr>
                <a:t>add captions to all pictures?</a:t>
              </a:r>
            </a:p>
          </p:txBody>
        </p:sp>
        <p:sp>
          <p:nvSpPr>
            <p:cNvPr id="34" name="Title 1"/>
            <p:cNvSpPr txBox="1">
              <a:spLocks/>
            </p:cNvSpPr>
            <p:nvPr/>
          </p:nvSpPr>
          <p:spPr>
            <a:xfrm>
              <a:off x="3475759" y="4193863"/>
              <a:ext cx="940161" cy="998845"/>
            </a:xfrm>
            <a:prstGeom prst="roundRect">
              <a:avLst>
                <a:gd name="adj" fmla="val 0"/>
              </a:avLst>
            </a:prstGeom>
            <a:solidFill>
              <a:schemeClr val="tx1"/>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endParaRPr lang="en-GB" sz="1800" b="0" dirty="0">
                <a:solidFill>
                  <a:sysClr val="windowText" lastClr="000000"/>
                </a:solidFill>
              </a:endParaRPr>
            </a:p>
          </p:txBody>
        </p:sp>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62116" y="4358030"/>
              <a:ext cx="769884" cy="686673"/>
            </a:xfrm>
            <a:prstGeom prst="rect">
              <a:avLst/>
            </a:prstGeom>
          </p:spPr>
        </p:pic>
      </p:grpSp>
      <p:pic>
        <p:nvPicPr>
          <p:cNvPr id="24" name="Picture 2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195" y="6940049"/>
            <a:ext cx="7487067" cy="10573573"/>
          </a:xfrm>
          <a:prstGeom prst="rect">
            <a:avLst/>
          </a:prstGeom>
        </p:spPr>
      </p:pic>
      <p:grpSp>
        <p:nvGrpSpPr>
          <p:cNvPr id="42" name="NEXT 1"/>
          <p:cNvGrpSpPr/>
          <p:nvPr/>
        </p:nvGrpSpPr>
        <p:grpSpPr>
          <a:xfrm>
            <a:off x="6899130" y="1793944"/>
            <a:ext cx="1214604" cy="618908"/>
            <a:chOff x="6721813" y="1400783"/>
            <a:chExt cx="1621274" cy="618908"/>
          </a:xfrm>
        </p:grpSpPr>
        <p:sp>
          <p:nvSpPr>
            <p:cNvPr id="43" name="Rounded Rectangle 42"/>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4" name="Rounded Rectangle 43"/>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5" name="NEXT 2"/>
          <p:cNvGrpSpPr/>
          <p:nvPr/>
        </p:nvGrpSpPr>
        <p:grpSpPr>
          <a:xfrm>
            <a:off x="7000030" y="2882242"/>
            <a:ext cx="1214604" cy="618908"/>
            <a:chOff x="6721813" y="1400783"/>
            <a:chExt cx="1621274" cy="618908"/>
          </a:xfrm>
        </p:grpSpPr>
        <p:sp>
          <p:nvSpPr>
            <p:cNvPr id="46" name="Rounded Rectangle 45"/>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47" name="Rounded Rectangle 46"/>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8" name="NEXT 3"/>
          <p:cNvGrpSpPr/>
          <p:nvPr/>
        </p:nvGrpSpPr>
        <p:grpSpPr>
          <a:xfrm>
            <a:off x="3201316" y="3761948"/>
            <a:ext cx="1214604" cy="618908"/>
            <a:chOff x="6721813" y="1400783"/>
            <a:chExt cx="1621274" cy="618908"/>
          </a:xfrm>
        </p:grpSpPr>
        <p:sp>
          <p:nvSpPr>
            <p:cNvPr id="49" name="Rounded Rectangle 48"/>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0" name="Rounded Rectangle 49"/>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1" name="NEXT 4"/>
          <p:cNvGrpSpPr/>
          <p:nvPr/>
        </p:nvGrpSpPr>
        <p:grpSpPr>
          <a:xfrm>
            <a:off x="2157247" y="5006712"/>
            <a:ext cx="1214604" cy="618908"/>
            <a:chOff x="6721813" y="1400783"/>
            <a:chExt cx="1621274" cy="618908"/>
          </a:xfrm>
        </p:grpSpPr>
        <p:sp>
          <p:nvSpPr>
            <p:cNvPr id="52" name="Rounded Rectangle 51"/>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3" name="Rounded Rectangle 52"/>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4" name="NEXT 5"/>
          <p:cNvGrpSpPr/>
          <p:nvPr/>
        </p:nvGrpSpPr>
        <p:grpSpPr>
          <a:xfrm>
            <a:off x="3205592" y="6083736"/>
            <a:ext cx="1214604" cy="618908"/>
            <a:chOff x="6721813" y="1400783"/>
            <a:chExt cx="1621274" cy="618908"/>
          </a:xfrm>
        </p:grpSpPr>
        <p:sp>
          <p:nvSpPr>
            <p:cNvPr id="55" name="Rounded Rectangle 54"/>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56" name="Rounded Rectangle 55"/>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6" name="NEXT 6"/>
          <p:cNvGrpSpPr/>
          <p:nvPr/>
        </p:nvGrpSpPr>
        <p:grpSpPr>
          <a:xfrm>
            <a:off x="6873179" y="3550523"/>
            <a:ext cx="1214604" cy="618908"/>
            <a:chOff x="6721813" y="1400783"/>
            <a:chExt cx="1621274" cy="618908"/>
          </a:xfrm>
        </p:grpSpPr>
        <p:sp>
          <p:nvSpPr>
            <p:cNvPr id="67" name="Rounded Rectangle 66"/>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68" name="Rounded Rectangle 67"/>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69" name="NEXT 7"/>
          <p:cNvGrpSpPr/>
          <p:nvPr/>
        </p:nvGrpSpPr>
        <p:grpSpPr>
          <a:xfrm>
            <a:off x="4744819" y="4793808"/>
            <a:ext cx="1214604" cy="618908"/>
            <a:chOff x="6721813" y="1400783"/>
            <a:chExt cx="1621274" cy="618908"/>
          </a:xfrm>
        </p:grpSpPr>
        <p:sp>
          <p:nvSpPr>
            <p:cNvPr id="70" name="Rounded Rectangle 69"/>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1" name="Rounded Rectangle 70"/>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72" name="NEXT 3"/>
          <p:cNvGrpSpPr/>
          <p:nvPr/>
        </p:nvGrpSpPr>
        <p:grpSpPr>
          <a:xfrm>
            <a:off x="7347098" y="5818586"/>
            <a:ext cx="1214604" cy="618908"/>
            <a:chOff x="6721813" y="1400783"/>
            <a:chExt cx="1621274" cy="618908"/>
          </a:xfrm>
        </p:grpSpPr>
        <p:sp>
          <p:nvSpPr>
            <p:cNvPr id="73" name="Rounded Rectangle 72">
              <a:hlinkClick r:id="" action="ppaction://hlinkshowjump?jump=nextslide"/>
            </p:cNvPr>
            <p:cNvSpPr/>
            <p:nvPr/>
          </p:nvSpPr>
          <p:spPr>
            <a:xfrm>
              <a:off x="6776936" y="1445759"/>
              <a:ext cx="1566151" cy="573932"/>
            </a:xfrm>
            <a:prstGeom prst="roundRect">
              <a:avLst/>
            </a:prstGeom>
            <a:solidFill>
              <a:srgbClr val="009386"/>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baseline="5000" dirty="0">
                  <a:solidFill>
                    <a:schemeClr val="bg2">
                      <a:lumMod val="10000"/>
                    </a:schemeClr>
                  </a:solidFill>
                </a:rPr>
                <a:t>Next</a:t>
              </a:r>
            </a:p>
          </p:txBody>
        </p:sp>
        <p:sp>
          <p:nvSpPr>
            <p:cNvPr id="74" name="Rounded Rectangle 73">
              <a:hlinkClick r:id="" action="ppaction://hlinkshowjump?jump=nextslide"/>
            </p:cNvPr>
            <p:cNvSpPr/>
            <p:nvPr/>
          </p:nvSpPr>
          <p:spPr>
            <a:xfrm>
              <a:off x="6721813" y="1400783"/>
              <a:ext cx="1566153" cy="573932"/>
            </a:xfrm>
            <a:prstGeom prst="roundRect">
              <a:avLst/>
            </a:prstGeom>
            <a:noFill/>
            <a:ln w="28575">
              <a:solidFill>
                <a:srgbClr val="24242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7" name="Rectangle 56">
            <a:hlinkClick r:id="rId4"/>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21220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afterEffect">
                                  <p:stCondLst>
                                    <p:cond delay="0"/>
                                  </p:stCondLst>
                                  <p:childTnLst>
                                    <p:animMotion origin="layout" path="M 0 0.93172 L 0 -4.07407E-6 " pathEditMode="relative" rAng="0" ptsTypes="AA">
                                      <p:cBhvr>
                                        <p:cTn id="6" dur="2000" fill="hold"/>
                                        <p:tgtEl>
                                          <p:spTgt spid="14"/>
                                        </p:tgtEl>
                                        <p:attrNameLst>
                                          <p:attrName>ppt_x</p:attrName>
                                          <p:attrName>ppt_y</p:attrName>
                                        </p:attrNameLst>
                                      </p:cBhvr>
                                      <p:rCtr x="0" y="-46597"/>
                                    </p:animMotion>
                                  </p:childTnLst>
                                </p:cTn>
                              </p:par>
                            </p:childTnLst>
                          </p:cTn>
                        </p:par>
                        <p:par>
                          <p:cTn id="7" fill="hold">
                            <p:stCondLst>
                              <p:cond delay="2000"/>
                            </p:stCondLst>
                            <p:childTnLst>
                              <p:par>
                                <p:cTn id="8" presetID="22" presetClass="entr" presetSubtype="8" fill="hold" grpId="0" nodeType="afterEffect">
                                  <p:stCondLst>
                                    <p:cond delay="0"/>
                                  </p:stCondLst>
                                  <p:childTnLst>
                                    <p:set>
                                      <p:cBhvr>
                                        <p:cTn id="9" dur="1" fill="hold">
                                          <p:stCondLst>
                                            <p:cond delay="0"/>
                                          </p:stCondLst>
                                        </p:cTn>
                                        <p:tgtEl>
                                          <p:spTgt spid="61"/>
                                        </p:tgtEl>
                                        <p:attrNameLst>
                                          <p:attrName>style.visibility</p:attrName>
                                        </p:attrNameLst>
                                      </p:cBhvr>
                                      <p:to>
                                        <p:strVal val="visible"/>
                                      </p:to>
                                    </p:set>
                                    <p:animEffect transition="in" filter="wipe(left)">
                                      <p:cBhvr>
                                        <p:cTn id="10" dur="1000"/>
                                        <p:tgtEl>
                                          <p:spTgt spid="61"/>
                                        </p:tgtEl>
                                      </p:cBhvr>
                                    </p:animEffect>
                                  </p:childTnLst>
                                </p:cTn>
                              </p:par>
                            </p:childTnLst>
                          </p:cTn>
                        </p:par>
                        <p:par>
                          <p:cTn id="11" fill="hold">
                            <p:stCondLst>
                              <p:cond delay="3000"/>
                            </p:stCondLst>
                            <p:childTnLst>
                              <p:par>
                                <p:cTn id="12" presetID="22" presetClass="entr" presetSubtype="8" fill="hold" grpId="0" nodeType="after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wipe(left)">
                                      <p:cBhvr>
                                        <p:cTn id="14" dur="1000"/>
                                        <p:tgtEl>
                                          <p:spTgt spid="60"/>
                                        </p:tgtEl>
                                      </p:cBhvr>
                                    </p:animEffect>
                                  </p:childTnLst>
                                </p:cTn>
                              </p:par>
                            </p:childTnLst>
                          </p:cTn>
                        </p:par>
                        <p:par>
                          <p:cTn id="15" fill="hold">
                            <p:stCondLst>
                              <p:cond delay="4000"/>
                            </p:stCondLst>
                            <p:childTnLst>
                              <p:par>
                                <p:cTn id="16" presetID="22" presetClass="entr" presetSubtype="8" fill="hold" grpId="0" nodeType="afterEffect">
                                  <p:stCondLst>
                                    <p:cond delay="100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750"/>
                                        <p:tgtEl>
                                          <p:spTgt spid="15"/>
                                        </p:tgtEl>
                                      </p:cBhvr>
                                    </p:animEffect>
                                  </p:childTnLst>
                                </p:cTn>
                              </p:par>
                            </p:childTnLst>
                          </p:cTn>
                        </p:par>
                        <p:par>
                          <p:cTn id="19" fill="hold">
                            <p:stCondLst>
                              <p:cond delay="5750"/>
                            </p:stCondLst>
                            <p:childTnLst>
                              <p:par>
                                <p:cTn id="20" presetID="10" presetClass="entr" presetSubtype="0" fill="hold"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42"/>
                    </p:tgtEl>
                  </p:cond>
                </p:stCondLst>
                <p:endSync evt="end" delay="0">
                  <p:rtn val="all"/>
                </p:endSync>
                <p:childTnLst>
                  <p:par>
                    <p:cTn id="24" fill="hold">
                      <p:stCondLst>
                        <p:cond delay="0"/>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42"/>
                                        </p:tgtEl>
                                      </p:cBhvr>
                                    </p:animEffect>
                                    <p:set>
                                      <p:cBhvr>
                                        <p:cTn id="28" dur="1" fill="hold">
                                          <p:stCondLst>
                                            <p:cond delay="499"/>
                                          </p:stCondLst>
                                        </p:cTn>
                                        <p:tgtEl>
                                          <p:spTgt spid="42"/>
                                        </p:tgtEl>
                                        <p:attrNameLst>
                                          <p:attrName>style.visibility</p:attrName>
                                        </p:attrNameLst>
                                      </p:cBhvr>
                                      <p:to>
                                        <p:strVal val="hidden"/>
                                      </p:to>
                                    </p:se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1000"/>
                                        <p:tgtEl>
                                          <p:spTgt spid="16"/>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childTnLst>
                    </p:cTn>
                  </p:par>
                </p:childTnLst>
              </p:cTn>
              <p:nextCondLst>
                <p:cond evt="onClick" delay="0">
                  <p:tgtEl>
                    <p:spTgt spid="42"/>
                  </p:tgtEl>
                </p:cond>
              </p:nextCondLst>
            </p:seq>
            <p:seq concurrent="1" nextAc="seek">
              <p:cTn id="36" restart="whenNotActive" fill="hold" evtFilter="cancelBubble" nodeType="interactiveSeq">
                <p:stCondLst>
                  <p:cond evt="onClick" delay="0">
                    <p:tgtEl>
                      <p:spTgt spid="45"/>
                    </p:tgtEl>
                  </p:cond>
                </p:stCondLst>
                <p:endSync evt="end" delay="0">
                  <p:rtn val="all"/>
                </p:endSync>
                <p:childTnLst>
                  <p:par>
                    <p:cTn id="37" fill="hold">
                      <p:stCondLst>
                        <p:cond delay="0"/>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45"/>
                                        </p:tgtEl>
                                      </p:cBhvr>
                                    </p:animEffect>
                                    <p:set>
                                      <p:cBhvr>
                                        <p:cTn id="41" dur="1" fill="hold">
                                          <p:stCondLst>
                                            <p:cond delay="499"/>
                                          </p:stCondLst>
                                        </p:cTn>
                                        <p:tgtEl>
                                          <p:spTgt spid="45"/>
                                        </p:tgtEl>
                                        <p:attrNameLst>
                                          <p:attrName>style.visibility</p:attrName>
                                        </p:attrNameLst>
                                      </p:cBhvr>
                                      <p:to>
                                        <p:strVal val="hidden"/>
                                      </p:to>
                                    </p:set>
                                  </p:childTnLst>
                                </p:cTn>
                              </p:par>
                              <p:par>
                                <p:cTn id="42" presetID="22" presetClass="entr" presetSubtype="8"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750"/>
                                        <p:tgtEl>
                                          <p:spTgt spid="17"/>
                                        </p:tgtEl>
                                      </p:cBhvr>
                                    </p:animEffect>
                                  </p:childTnLst>
                                </p:cTn>
                              </p:par>
                            </p:childTnLst>
                          </p:cTn>
                        </p:par>
                        <p:par>
                          <p:cTn id="45" fill="hold">
                            <p:stCondLst>
                              <p:cond delay="750"/>
                            </p:stCondLst>
                            <p:childTnLst>
                              <p:par>
                                <p:cTn id="46" presetID="10" presetClass="entr" presetSubtype="0" fill="hold"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childTnLst>
                          </p:cTn>
                        </p:par>
                      </p:childTnLst>
                    </p:cTn>
                  </p:par>
                </p:childTnLst>
              </p:cTn>
              <p:nextCondLst>
                <p:cond evt="onClick" delay="0">
                  <p:tgtEl>
                    <p:spTgt spid="45"/>
                  </p:tgtEl>
                </p:cond>
              </p:nextCondLst>
            </p:seq>
            <p:seq concurrent="1" nextAc="seek">
              <p:cTn id="49" restart="whenNotActive" fill="hold" evtFilter="cancelBubble" nodeType="interactiveSeq">
                <p:stCondLst>
                  <p:cond evt="onClick" delay="0">
                    <p:tgtEl>
                      <p:spTgt spid="48"/>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48"/>
                                        </p:tgtEl>
                                      </p:cBhvr>
                                    </p:animEffect>
                                    <p:set>
                                      <p:cBhvr>
                                        <p:cTn id="54" dur="1" fill="hold">
                                          <p:stCondLst>
                                            <p:cond delay="499"/>
                                          </p:stCondLst>
                                        </p:cTn>
                                        <p:tgtEl>
                                          <p:spTgt spid="48"/>
                                        </p:tgtEl>
                                        <p:attrNameLst>
                                          <p:attrName>style.visibility</p:attrName>
                                        </p:attrNameLst>
                                      </p:cBhvr>
                                      <p:to>
                                        <p:strVal val="hidden"/>
                                      </p:to>
                                    </p:set>
                                  </p:childTnLst>
                                </p:cTn>
                              </p:par>
                              <p:par>
                                <p:cTn id="55" presetID="22" presetClass="entr" presetSubtype="8" fill="hold"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left)">
                                      <p:cBhvr>
                                        <p:cTn id="57" dur="750"/>
                                        <p:tgtEl>
                                          <p:spTgt spid="39"/>
                                        </p:tgtEl>
                                      </p:cBhvr>
                                    </p:animEffect>
                                  </p:childTnLst>
                                </p:cTn>
                              </p:par>
                            </p:childTnLst>
                          </p:cTn>
                        </p:par>
                        <p:par>
                          <p:cTn id="58" fill="hold">
                            <p:stCondLst>
                              <p:cond delay="750"/>
                            </p:stCondLst>
                            <p:childTnLst>
                              <p:par>
                                <p:cTn id="59" presetID="10" presetClass="entr" presetSubtype="0" fill="hold"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fade">
                                      <p:cBhvr>
                                        <p:cTn id="61" dur="500"/>
                                        <p:tgtEl>
                                          <p:spTgt spid="51"/>
                                        </p:tgtEl>
                                      </p:cBhvr>
                                    </p:animEffect>
                                  </p:childTnLst>
                                </p:cTn>
                              </p:par>
                            </p:childTnLst>
                          </p:cTn>
                        </p:par>
                      </p:childTnLst>
                    </p:cTn>
                  </p:par>
                </p:childTnLst>
              </p:cTn>
              <p:nextCondLst>
                <p:cond evt="onClick" delay="0">
                  <p:tgtEl>
                    <p:spTgt spid="48"/>
                  </p:tgtEl>
                </p:cond>
              </p:nextCondLst>
            </p:seq>
            <p:seq concurrent="1" nextAc="seek">
              <p:cTn id="62" restart="whenNotActive" fill="hold" evtFilter="cancelBubble" nodeType="interactiveSeq">
                <p:stCondLst>
                  <p:cond evt="onClick" delay="0">
                    <p:tgtEl>
                      <p:spTgt spid="51"/>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51"/>
                                        </p:tgtEl>
                                      </p:cBhvr>
                                    </p:animEffect>
                                    <p:set>
                                      <p:cBhvr>
                                        <p:cTn id="67" dur="1" fill="hold">
                                          <p:stCondLst>
                                            <p:cond delay="499"/>
                                          </p:stCondLst>
                                        </p:cTn>
                                        <p:tgtEl>
                                          <p:spTgt spid="51"/>
                                        </p:tgtEl>
                                        <p:attrNameLst>
                                          <p:attrName>style.visibility</p:attrName>
                                        </p:attrNameLst>
                                      </p:cBhvr>
                                      <p:to>
                                        <p:strVal val="hidden"/>
                                      </p:to>
                                    </p:set>
                                  </p:childTnLst>
                                </p:cTn>
                              </p:par>
                              <p:par>
                                <p:cTn id="68" presetID="22" presetClass="entr" presetSubtype="8" fill="hold" nodeType="with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wipe(left)">
                                      <p:cBhvr>
                                        <p:cTn id="70" dur="750"/>
                                        <p:tgtEl>
                                          <p:spTgt spid="40"/>
                                        </p:tgtEl>
                                      </p:cBhvr>
                                    </p:animEffect>
                                  </p:childTnLst>
                                </p:cTn>
                              </p:par>
                            </p:childTnLst>
                          </p:cTn>
                        </p:par>
                        <p:par>
                          <p:cTn id="71" fill="hold">
                            <p:stCondLst>
                              <p:cond delay="750"/>
                            </p:stCondLst>
                            <p:childTnLst>
                              <p:par>
                                <p:cTn id="72" presetID="10" presetClass="entr" presetSubtype="0"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Effect transition="in" filter="fade">
                                      <p:cBhvr>
                                        <p:cTn id="74" dur="500"/>
                                        <p:tgtEl>
                                          <p:spTgt spid="54"/>
                                        </p:tgtEl>
                                      </p:cBhvr>
                                    </p:animEffect>
                                  </p:childTnLst>
                                </p:cTn>
                              </p:par>
                            </p:childTnLst>
                          </p:cTn>
                        </p:par>
                      </p:childTnLst>
                    </p:cTn>
                  </p:par>
                </p:childTnLst>
              </p:cTn>
              <p:nextCondLst>
                <p:cond evt="onClick" delay="0">
                  <p:tgtEl>
                    <p:spTgt spid="51"/>
                  </p:tgtEl>
                </p:cond>
              </p:nextCondLst>
            </p:seq>
            <p:seq concurrent="1" nextAc="seek">
              <p:cTn id="75" restart="whenNotActive" fill="hold" evtFilter="cancelBubble" nodeType="interactiveSeq">
                <p:stCondLst>
                  <p:cond evt="onClick" delay="0">
                    <p:tgtEl>
                      <p:spTgt spid="54"/>
                    </p:tgtEl>
                  </p:cond>
                </p:stCondLst>
                <p:endSync evt="end" delay="0">
                  <p:rtn val="all"/>
                </p:endSync>
                <p:childTnLst>
                  <p:par>
                    <p:cTn id="76" fill="hold">
                      <p:stCondLst>
                        <p:cond delay="0"/>
                      </p:stCondLst>
                      <p:childTnLst>
                        <p:par>
                          <p:cTn id="77" fill="hold">
                            <p:stCondLst>
                              <p:cond delay="0"/>
                            </p:stCondLst>
                            <p:childTnLst>
                              <p:par>
                                <p:cTn id="78" presetID="10" presetClass="exit" presetSubtype="0" fill="hold" nodeType="clickEffect">
                                  <p:stCondLst>
                                    <p:cond delay="0"/>
                                  </p:stCondLst>
                                  <p:childTnLst>
                                    <p:animEffect transition="out" filter="fade">
                                      <p:cBhvr>
                                        <p:cTn id="79" dur="500"/>
                                        <p:tgtEl>
                                          <p:spTgt spid="54"/>
                                        </p:tgtEl>
                                      </p:cBhvr>
                                    </p:animEffect>
                                    <p:set>
                                      <p:cBhvr>
                                        <p:cTn id="80" dur="1" fill="hold">
                                          <p:stCondLst>
                                            <p:cond delay="499"/>
                                          </p:stCondLst>
                                        </p:cTn>
                                        <p:tgtEl>
                                          <p:spTgt spid="54"/>
                                        </p:tgtEl>
                                        <p:attrNameLst>
                                          <p:attrName>style.visibility</p:attrName>
                                        </p:attrNameLst>
                                      </p:cBhvr>
                                      <p:to>
                                        <p:strVal val="hidden"/>
                                      </p:to>
                                    </p:set>
                                  </p:childTnLst>
                                </p:cTn>
                              </p:par>
                            </p:childTnLst>
                          </p:cTn>
                        </p:par>
                        <p:par>
                          <p:cTn id="81" fill="hold">
                            <p:stCondLst>
                              <p:cond delay="500"/>
                            </p:stCondLst>
                            <p:childTnLst>
                              <p:par>
                                <p:cTn id="82" presetID="22" presetClass="entr" presetSubtype="1"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wipe(up)">
                                      <p:cBhvr>
                                        <p:cTn id="84" dur="500"/>
                                        <p:tgtEl>
                                          <p:spTgt spid="19"/>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wipe(right)">
                                      <p:cBhvr>
                                        <p:cTn id="87" dur="750"/>
                                        <p:tgtEl>
                                          <p:spTgt spid="30"/>
                                        </p:tgtEl>
                                      </p:cBhvr>
                                    </p:animEffect>
                                  </p:childTnLst>
                                </p:cTn>
                              </p:par>
                            </p:childTnLst>
                          </p:cTn>
                        </p:par>
                        <p:par>
                          <p:cTn id="88" fill="hold">
                            <p:stCondLst>
                              <p:cond delay="1250"/>
                            </p:stCondLst>
                            <p:childTnLst>
                              <p:par>
                                <p:cTn id="89" presetID="10" presetClass="entr" presetSubtype="0" fill="hold" nodeType="after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
                                        <p:tgtEl>
                                          <p:spTgt spid="66"/>
                                        </p:tgtEl>
                                      </p:cBhvr>
                                    </p:animEffect>
                                  </p:childTnLst>
                                </p:cTn>
                              </p:par>
                            </p:childTnLst>
                          </p:cTn>
                        </p:par>
                      </p:childTnLst>
                    </p:cTn>
                  </p:par>
                </p:childTnLst>
              </p:cTn>
              <p:nextCondLst>
                <p:cond evt="onClick" delay="0">
                  <p:tgtEl>
                    <p:spTgt spid="54"/>
                  </p:tgtEl>
                </p:cond>
              </p:nextCondLst>
            </p:seq>
            <p:seq concurrent="1" nextAc="seek">
              <p:cTn id="92" restart="whenNotActive" fill="hold" evtFilter="cancelBubble" nodeType="interactiveSeq">
                <p:stCondLst>
                  <p:cond evt="onClick" delay="0">
                    <p:tgtEl>
                      <p:spTgt spid="66"/>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66"/>
                                        </p:tgtEl>
                                      </p:cBhvr>
                                    </p:animEffect>
                                    <p:set>
                                      <p:cBhvr>
                                        <p:cTn id="97" dur="1" fill="hold">
                                          <p:stCondLst>
                                            <p:cond delay="499"/>
                                          </p:stCondLst>
                                        </p:cTn>
                                        <p:tgtEl>
                                          <p:spTgt spid="66"/>
                                        </p:tgtEl>
                                        <p:attrNameLst>
                                          <p:attrName>style.visibility</p:attrName>
                                        </p:attrNameLst>
                                      </p:cBhvr>
                                      <p:to>
                                        <p:strVal val="hidden"/>
                                      </p:to>
                                    </p:set>
                                  </p:childTnLst>
                                </p:cTn>
                              </p:par>
                            </p:childTnLst>
                          </p:cTn>
                        </p:par>
                        <p:par>
                          <p:cTn id="98" fill="hold">
                            <p:stCondLst>
                              <p:cond delay="500"/>
                            </p:stCondLst>
                            <p:childTnLst>
                              <p:par>
                                <p:cTn id="99" presetID="22" presetClass="entr" presetSubtype="2"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right)">
                                      <p:cBhvr>
                                        <p:cTn id="101" dur="750"/>
                                        <p:tgtEl>
                                          <p:spTgt spid="37"/>
                                        </p:tgtEl>
                                      </p:cBhvr>
                                    </p:animEffect>
                                  </p:childTnLst>
                                </p:cTn>
                              </p:par>
                            </p:childTnLst>
                          </p:cTn>
                        </p:par>
                        <p:par>
                          <p:cTn id="102" fill="hold">
                            <p:stCondLst>
                              <p:cond delay="2500"/>
                            </p:stCondLst>
                            <p:childTnLst>
                              <p:par>
                                <p:cTn id="103" presetID="10" presetClass="entr" presetSubtype="0" fill="hold" nodeType="afterEffect">
                                  <p:stCondLst>
                                    <p:cond delay="0"/>
                                  </p:stCondLst>
                                  <p:childTnLst>
                                    <p:set>
                                      <p:cBhvr>
                                        <p:cTn id="104" dur="1" fill="hold">
                                          <p:stCondLst>
                                            <p:cond delay="0"/>
                                          </p:stCondLst>
                                        </p:cTn>
                                        <p:tgtEl>
                                          <p:spTgt spid="69"/>
                                        </p:tgtEl>
                                        <p:attrNameLst>
                                          <p:attrName>style.visibility</p:attrName>
                                        </p:attrNameLst>
                                      </p:cBhvr>
                                      <p:to>
                                        <p:strVal val="visible"/>
                                      </p:to>
                                    </p:set>
                                    <p:animEffect transition="in" filter="fade">
                                      <p:cBhvr>
                                        <p:cTn id="105" dur="100"/>
                                        <p:tgtEl>
                                          <p:spTgt spid="69"/>
                                        </p:tgtEl>
                                      </p:cBhvr>
                                    </p:animEffect>
                                  </p:childTnLst>
                                </p:cTn>
                              </p:par>
                            </p:childTnLst>
                          </p:cTn>
                        </p:par>
                      </p:childTnLst>
                    </p:cTn>
                  </p:par>
                </p:childTnLst>
              </p:cTn>
              <p:nextCondLst>
                <p:cond evt="onClick" delay="0">
                  <p:tgtEl>
                    <p:spTgt spid="66"/>
                  </p:tgtEl>
                </p:cond>
              </p:nextCondLst>
            </p:seq>
            <p:seq concurrent="1" nextAc="seek">
              <p:cTn id="106" restart="whenNotActive" fill="hold" evtFilter="cancelBubble" nodeType="interactiveSeq">
                <p:stCondLst>
                  <p:cond evt="onClick" delay="0">
                    <p:tgtEl>
                      <p:spTgt spid="69"/>
                    </p:tgtEl>
                  </p:cond>
                </p:stCondLst>
                <p:endSync evt="end" delay="0">
                  <p:rtn val="all"/>
                </p:endSync>
                <p:childTnLst>
                  <p:par>
                    <p:cTn id="107" fill="hold">
                      <p:stCondLst>
                        <p:cond delay="0"/>
                      </p:stCondLst>
                      <p:childTnLst>
                        <p:par>
                          <p:cTn id="108" fill="hold">
                            <p:stCondLst>
                              <p:cond delay="0"/>
                            </p:stCondLst>
                            <p:childTnLst>
                              <p:par>
                                <p:cTn id="109" presetID="10" presetClass="exit" presetSubtype="0" fill="hold" nodeType="clickEffect">
                                  <p:stCondLst>
                                    <p:cond delay="0"/>
                                  </p:stCondLst>
                                  <p:childTnLst>
                                    <p:animEffect transition="out" filter="fade">
                                      <p:cBhvr>
                                        <p:cTn id="110" dur="500"/>
                                        <p:tgtEl>
                                          <p:spTgt spid="69"/>
                                        </p:tgtEl>
                                      </p:cBhvr>
                                    </p:animEffect>
                                    <p:set>
                                      <p:cBhvr>
                                        <p:cTn id="111" dur="1" fill="hold">
                                          <p:stCondLst>
                                            <p:cond delay="499"/>
                                          </p:stCondLst>
                                        </p:cTn>
                                        <p:tgtEl>
                                          <p:spTgt spid="69"/>
                                        </p:tgtEl>
                                        <p:attrNameLst>
                                          <p:attrName>style.visibility</p:attrName>
                                        </p:attrNameLst>
                                      </p:cBhvr>
                                      <p:to>
                                        <p:strVal val="hidden"/>
                                      </p:to>
                                    </p:set>
                                  </p:childTnLst>
                                </p:cTn>
                              </p:par>
                            </p:childTnLst>
                          </p:cTn>
                        </p:par>
                        <p:par>
                          <p:cTn id="112" fill="hold">
                            <p:stCondLst>
                              <p:cond delay="500"/>
                            </p:stCondLst>
                            <p:childTnLst>
                              <p:par>
                                <p:cTn id="113" presetID="22" presetClass="entr" presetSubtype="2" fill="hold" grpId="0" nodeType="after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right)">
                                      <p:cBhvr>
                                        <p:cTn id="115" dur="750"/>
                                        <p:tgtEl>
                                          <p:spTgt spid="36"/>
                                        </p:tgtEl>
                                      </p:cBhvr>
                                    </p:animEffect>
                                  </p:childTnLst>
                                </p:cTn>
                              </p:par>
                            </p:childTnLst>
                          </p:cTn>
                        </p:par>
                        <p:par>
                          <p:cTn id="116" fill="hold">
                            <p:stCondLst>
                              <p:cond delay="1250"/>
                            </p:stCondLst>
                            <p:childTnLst>
                              <p:par>
                                <p:cTn id="117" presetID="10" presetClass="exit" presetSubtype="0" fill="hold" grpId="1" nodeType="afterEffect">
                                  <p:stCondLst>
                                    <p:cond delay="0"/>
                                  </p:stCondLst>
                                  <p:childTnLst>
                                    <p:animEffect transition="out" filter="fade">
                                      <p:cBhvr>
                                        <p:cTn id="118" dur="500"/>
                                        <p:tgtEl>
                                          <p:spTgt spid="61"/>
                                        </p:tgtEl>
                                      </p:cBhvr>
                                    </p:animEffect>
                                    <p:set>
                                      <p:cBhvr>
                                        <p:cTn id="119" dur="1" fill="hold">
                                          <p:stCondLst>
                                            <p:cond delay="499"/>
                                          </p:stCondLst>
                                        </p:cTn>
                                        <p:tgtEl>
                                          <p:spTgt spid="61"/>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60"/>
                                        </p:tgtEl>
                                      </p:cBhvr>
                                    </p:animEffect>
                                    <p:set>
                                      <p:cBhvr>
                                        <p:cTn id="122" dur="1" fill="hold">
                                          <p:stCondLst>
                                            <p:cond delay="499"/>
                                          </p:stCondLst>
                                        </p:cTn>
                                        <p:tgtEl>
                                          <p:spTgt spid="60"/>
                                        </p:tgtEl>
                                        <p:attrNameLst>
                                          <p:attrName>style.visibility</p:attrName>
                                        </p:attrNameLst>
                                      </p:cBhvr>
                                      <p:to>
                                        <p:strVal val="hidden"/>
                                      </p:to>
                                    </p:set>
                                  </p:childTnLst>
                                </p:cTn>
                              </p:par>
                            </p:childTnLst>
                          </p:cTn>
                        </p:par>
                        <p:par>
                          <p:cTn id="123" fill="hold">
                            <p:stCondLst>
                              <p:cond delay="1750"/>
                            </p:stCondLst>
                            <p:childTnLst>
                              <p:par>
                                <p:cTn id="124" presetID="22" presetClass="entr" presetSubtype="8" fill="hold" grpId="0" nodeType="afterEffect">
                                  <p:stCondLst>
                                    <p:cond delay="500"/>
                                  </p:stCondLst>
                                  <p:childTnLst>
                                    <p:set>
                                      <p:cBhvr>
                                        <p:cTn id="125" dur="1" fill="hold">
                                          <p:stCondLst>
                                            <p:cond delay="0"/>
                                          </p:stCondLst>
                                        </p:cTn>
                                        <p:tgtEl>
                                          <p:spTgt spid="63"/>
                                        </p:tgtEl>
                                        <p:attrNameLst>
                                          <p:attrName>style.visibility</p:attrName>
                                        </p:attrNameLst>
                                      </p:cBhvr>
                                      <p:to>
                                        <p:strVal val="visible"/>
                                      </p:to>
                                    </p:set>
                                    <p:animEffect transition="in" filter="wipe(left)">
                                      <p:cBhvr>
                                        <p:cTn id="126" dur="750"/>
                                        <p:tgtEl>
                                          <p:spTgt spid="63"/>
                                        </p:tgtEl>
                                      </p:cBhvr>
                                    </p:animEffect>
                                  </p:childTnLst>
                                </p:cTn>
                              </p:par>
                            </p:childTnLst>
                          </p:cTn>
                        </p:par>
                        <p:par>
                          <p:cTn id="127" fill="hold">
                            <p:stCondLst>
                              <p:cond delay="3000"/>
                            </p:stCondLst>
                            <p:childTnLst>
                              <p:par>
                                <p:cTn id="128" presetID="10" presetClass="entr" presetSubtype="0" fill="hold" nodeType="afterEffect">
                                  <p:stCondLst>
                                    <p:cond delay="0"/>
                                  </p:stCondLst>
                                  <p:childTnLst>
                                    <p:set>
                                      <p:cBhvr>
                                        <p:cTn id="129" dur="1" fill="hold">
                                          <p:stCondLst>
                                            <p:cond delay="0"/>
                                          </p:stCondLst>
                                        </p:cTn>
                                        <p:tgtEl>
                                          <p:spTgt spid="72"/>
                                        </p:tgtEl>
                                        <p:attrNameLst>
                                          <p:attrName>style.visibility</p:attrName>
                                        </p:attrNameLst>
                                      </p:cBhvr>
                                      <p:to>
                                        <p:strVal val="visible"/>
                                      </p:to>
                                    </p:set>
                                    <p:animEffect transition="in" filter="fade">
                                      <p:cBhvr>
                                        <p:cTn id="130" dur="500"/>
                                        <p:tgtEl>
                                          <p:spTgt spid="72"/>
                                        </p:tgtEl>
                                      </p:cBhvr>
                                    </p:animEffect>
                                  </p:childTnLst>
                                </p:cTn>
                              </p:par>
                            </p:childTnLst>
                          </p:cTn>
                        </p:par>
                      </p:childTnLst>
                    </p:cTn>
                  </p:par>
                </p:childTnLst>
              </p:cTn>
              <p:nextCondLst>
                <p:cond evt="onClick" delay="0">
                  <p:tgtEl>
                    <p:spTgt spid="69"/>
                  </p:tgtEl>
                </p:cond>
              </p:nextCondLst>
            </p:seq>
          </p:childTnLst>
        </p:cTn>
      </p:par>
    </p:tnLst>
    <p:bldLst>
      <p:bldP spid="60" grpId="0" animBg="1"/>
      <p:bldP spid="60" grpId="1" animBg="1"/>
      <p:bldP spid="61" grpId="0" animBg="1"/>
      <p:bldP spid="61" grpId="1" animBg="1"/>
      <p:bldP spid="63" grpId="0" animBg="1"/>
      <p:bldP spid="15" grpId="0" animBg="1"/>
      <p:bldP spid="16" grpId="0" animBg="1"/>
      <p:bldP spid="17" grpId="0" animBg="1"/>
      <p:bldP spid="30" grpId="0" animBg="1"/>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464" y="761588"/>
            <a:ext cx="7487067" cy="10573573"/>
          </a:xfrm>
          <a:prstGeom prst="rect">
            <a:avLst/>
          </a:prstGeom>
        </p:spPr>
      </p:pic>
      <p:sp>
        <p:nvSpPr>
          <p:cNvPr id="4" name="Rectangle 3"/>
          <p:cNvSpPr/>
          <p:nvPr/>
        </p:nvSpPr>
        <p:spPr>
          <a:xfrm>
            <a:off x="1579001" y="894912"/>
            <a:ext cx="5985995" cy="956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4800" b="1" dirty="0">
                <a:solidFill>
                  <a:schemeClr val="bg1"/>
                </a:solidFill>
                <a:latin typeface="Twinkl" pitchFamily="2" charset="0"/>
              </a:rPr>
              <a:t>Celebrating Success</a:t>
            </a:r>
          </a:p>
        </p:txBody>
      </p:sp>
      <p:sp>
        <p:nvSpPr>
          <p:cNvPr id="6" name="TextBox 5"/>
          <p:cNvSpPr txBox="1"/>
          <p:nvPr/>
        </p:nvSpPr>
        <p:spPr>
          <a:xfrm>
            <a:off x="1432436" y="2023777"/>
            <a:ext cx="6279124" cy="923330"/>
          </a:xfrm>
          <a:prstGeom prst="rect">
            <a:avLst/>
          </a:prstGeom>
          <a:noFill/>
        </p:spPr>
        <p:txBody>
          <a:bodyPr wrap="square" rtlCol="0">
            <a:spAutoFit/>
          </a:bodyPr>
          <a:lstStyle/>
          <a:p>
            <a:r>
              <a:rPr lang="en-GB" dirty="0">
                <a:latin typeface="Twinkl" pitchFamily="2" charset="0"/>
              </a:rPr>
              <a:t>Share your newspaper report with a partner or the rest of the class. Have you managed to include everything from the checklist? What features have you used most effectively?</a:t>
            </a:r>
          </a:p>
        </p:txBody>
      </p:sp>
      <p:cxnSp>
        <p:nvCxnSpPr>
          <p:cNvPr id="11" name="Straight Connector 10"/>
          <p:cNvCxnSpPr/>
          <p:nvPr/>
        </p:nvCxnSpPr>
        <p:spPr>
          <a:xfrm>
            <a:off x="1624783" y="3195399"/>
            <a:ext cx="589443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l="1" t="1" r="43939" b="31304"/>
          <a:stretch/>
        </p:blipFill>
        <p:spPr>
          <a:xfrm>
            <a:off x="1579002" y="3443692"/>
            <a:ext cx="2029058" cy="2604683"/>
          </a:xfrm>
          <a:prstGeom prst="rect">
            <a:avLst/>
          </a:prstGeom>
        </p:spPr>
      </p:pic>
      <p:sp>
        <p:nvSpPr>
          <p:cNvPr id="14" name="Rectangle 13"/>
          <p:cNvSpPr/>
          <p:nvPr/>
        </p:nvSpPr>
        <p:spPr>
          <a:xfrm>
            <a:off x="3762375" y="3443692"/>
            <a:ext cx="3756843" cy="2604683"/>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16689" y="3738745"/>
            <a:ext cx="3448213" cy="2309629"/>
          </a:xfrm>
          <a:prstGeom prst="rect">
            <a:avLst/>
          </a:prstGeom>
        </p:spPr>
      </p:pic>
      <p:sp>
        <p:nvSpPr>
          <p:cNvPr id="9" name="Rectangle 8">
            <a:hlinkClick r:id="rId5"/>
          </p:cNvPr>
          <p:cNvSpPr/>
          <p:nvPr/>
        </p:nvSpPr>
        <p:spPr>
          <a:xfrm>
            <a:off x="8520407" y="6578825"/>
            <a:ext cx="623592" cy="279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0840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46018" y="3099250"/>
            <a:ext cx="1060056" cy="6959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391440" y="6093303"/>
            <a:ext cx="752559" cy="764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705</TotalTime>
  <Words>1529</Words>
  <Application>Microsoft Office PowerPoint</Application>
  <PresentationFormat>On-screen Show (4:3)</PresentationFormat>
  <Paragraphs>207</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Twinkl</vt:lpstr>
      <vt:lpstr>Calibri</vt:lpstr>
      <vt:lpstr>Office Theme</vt:lpstr>
      <vt:lpstr>PowerPoint Presentation</vt:lpstr>
      <vt:lpstr>PowerPoint Presentation</vt:lpstr>
      <vt:lpstr>the name of the newspaper at the top;</vt:lpstr>
      <vt:lpstr>PowerPoint Presentation</vt:lpstr>
      <vt:lpstr>PowerPoint Presentation</vt:lpstr>
      <vt:lpstr>PowerPoint Presentation</vt:lpstr>
      <vt:lpstr>PowerPoint Presentation</vt:lpstr>
      <vt:lpstr>PowerPoint Presentation</vt:lpstr>
      <vt:lpstr>Introductory Paragraph</vt:lpstr>
      <vt:lpstr>PowerPoint Presentation</vt:lpstr>
      <vt:lpstr>Captions and Pictures</vt:lpstr>
      <vt:lpstr>PowerPoint Presentation</vt:lpstr>
      <vt:lpstr>PowerPoint Presentation</vt:lpstr>
      <vt:lpstr>PowerPoint Presentation</vt:lpstr>
      <vt:lpstr>PowerPoint Presentation</vt:lpstr>
      <vt:lpstr>Quotes</vt:lpstr>
      <vt:lpstr>PowerPoint Presentation</vt:lpstr>
      <vt:lpstr>PowerPoint Presentation</vt:lpstr>
      <vt:lpstr>PowerPoint Presentation</vt:lpstr>
      <vt:lpstr>PowerPoint Presentation</vt:lpstr>
      <vt:lpstr>PowerPoint Presentation</vt:lpstr>
      <vt:lpstr>write the name of the newspaper at the top?</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Lauren Molloy</cp:lastModifiedBy>
  <cp:revision>204</cp:revision>
  <dcterms:created xsi:type="dcterms:W3CDTF">2020-01-24T10:15:08Z</dcterms:created>
  <dcterms:modified xsi:type="dcterms:W3CDTF">2020-05-03T23:18:55Z</dcterms:modified>
</cp:coreProperties>
</file>