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0DFC08-2004-49DB-85C8-88C91D9BF5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EB80-D6B2-4A5F-982B-98DE792DF0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884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1EB80-D6B2-4A5F-982B-98DE792DF00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4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568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738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493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191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936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625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98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142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05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861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39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B8A2F-46EE-42F5-97DB-75FDB874E28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8A715-7763-415A-A2FB-EF95C951D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94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6624" y="2366790"/>
            <a:ext cx="5570756" cy="1938992"/>
          </a:xfrm>
          <a:prstGeom prst="rect">
            <a:avLst/>
          </a:prstGeom>
          <a:solidFill>
            <a:srgbClr val="00B0F0"/>
          </a:solidFill>
          <a:ln w="57150">
            <a:solidFill>
              <a:srgbClr val="FFC0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Teen Numbers</a:t>
            </a:r>
          </a:p>
          <a:p>
            <a:pPr algn="ctr"/>
            <a:r>
              <a:rPr lang="en-US" sz="6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Worksheets</a:t>
            </a:r>
            <a:endParaRPr lang="en-US" sz="6000" b="1" cap="none" spc="0" dirty="0">
              <a:ln w="12700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4822" y="742052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11</a:t>
            </a:r>
            <a:endParaRPr lang="en-GB" sz="6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24434" y="1429544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12</a:t>
            </a:r>
            <a:endParaRPr lang="en-GB" sz="6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75773" y="742052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13</a:t>
            </a:r>
            <a:endParaRPr lang="en-GB" sz="6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60239" y="1429544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14</a:t>
            </a:r>
            <a:endParaRPr lang="en-GB" sz="66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4821" y="5202057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15</a:t>
            </a:r>
            <a:endParaRPr lang="en-GB" sz="6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74250" y="4291283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16</a:t>
            </a:r>
            <a:endParaRPr lang="en-GB" sz="66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73789" y="5202057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17</a:t>
            </a:r>
            <a:endParaRPr lang="en-GB" sz="6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20785" y="4293096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18</a:t>
            </a:r>
            <a:endParaRPr lang="en-GB" sz="66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48264" y="5202057"/>
            <a:ext cx="1596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19</a:t>
            </a:r>
            <a:endParaRPr lang="en-GB" sz="6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72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155550"/>
              </p:ext>
            </p:extLst>
          </p:nvPr>
        </p:nvGraphicFramePr>
        <p:xfrm>
          <a:off x="395536" y="404665"/>
          <a:ext cx="8280920" cy="5976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6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0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9533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u="sng" dirty="0" smtClean="0">
                          <a:latin typeface="Comic Sans MS" panose="030F0702030302020204" pitchFamily="66" charset="0"/>
                        </a:rPr>
                        <a:t>Teen Numbers</a:t>
                      </a:r>
                    </a:p>
                    <a:p>
                      <a:pPr algn="ctr"/>
                      <a:endParaRPr lang="en-GB" sz="1800" dirty="0" smtClean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Can you fill in the missing</a:t>
                      </a:r>
                      <a:r>
                        <a:rPr lang="en-GB" sz="1800" baseline="0" dirty="0" smtClean="0">
                          <a:latin typeface="Comic Sans MS" panose="030F0702030302020204" pitchFamily="66" charset="0"/>
                        </a:rPr>
                        <a:t> numbers in the number sentences?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+ 1 = ____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+ 2 = ____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+ 3 = ____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+ 4 = ____</a:t>
                      </a:r>
                      <a:endParaRPr lang="en-GB" sz="3200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+ 5 = ____</a:t>
                      </a:r>
                      <a:endParaRPr lang="en-GB" sz="3200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+ 6 = ____</a:t>
                      </a:r>
                      <a:endParaRPr lang="en-GB" sz="3200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+ 7 = ____</a:t>
                      </a:r>
                      <a:endParaRPr lang="en-GB" sz="3200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+ 8 = ____</a:t>
                      </a:r>
                      <a:endParaRPr lang="en-GB" sz="3200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+ 9 = ____</a:t>
                      </a:r>
                      <a:endParaRPr lang="en-GB" sz="3200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8" t="20011" r="42845" b="20094"/>
          <a:stretch/>
        </p:blipFill>
        <p:spPr>
          <a:xfrm>
            <a:off x="4998787" y="476672"/>
            <a:ext cx="520444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80" t="22390" r="39042" b="18599"/>
          <a:stretch/>
        </p:blipFill>
        <p:spPr>
          <a:xfrm>
            <a:off x="4949250" y="2852896"/>
            <a:ext cx="633912" cy="108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14" t="23854" r="34843" b="17778"/>
          <a:stretch/>
        </p:blipFill>
        <p:spPr>
          <a:xfrm>
            <a:off x="624404" y="5190284"/>
            <a:ext cx="701696" cy="10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3" t="21503" r="35975" b="19614"/>
          <a:stretch/>
        </p:blipFill>
        <p:spPr>
          <a:xfrm>
            <a:off x="643487" y="4041856"/>
            <a:ext cx="663529" cy="108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23" t="21972" r="42341" b="19146"/>
          <a:stretch/>
        </p:blipFill>
        <p:spPr>
          <a:xfrm>
            <a:off x="4998787" y="1682336"/>
            <a:ext cx="536470" cy="108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06" t="21649" r="35396" b="17996"/>
          <a:stretch/>
        </p:blipFill>
        <p:spPr>
          <a:xfrm>
            <a:off x="4864114" y="5190284"/>
            <a:ext cx="667989" cy="108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0" t="21891" r="43058" b="18842"/>
          <a:stretch/>
        </p:blipFill>
        <p:spPr>
          <a:xfrm>
            <a:off x="762919" y="1682336"/>
            <a:ext cx="504935" cy="108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9" t="21121" r="35586" b="19227"/>
          <a:stretch/>
        </p:blipFill>
        <p:spPr>
          <a:xfrm>
            <a:off x="4853204" y="4056851"/>
            <a:ext cx="689807" cy="108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93" t="20970" r="43291" b="19379"/>
          <a:stretch/>
        </p:blipFill>
        <p:spPr>
          <a:xfrm>
            <a:off x="734864" y="2852896"/>
            <a:ext cx="480774" cy="10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267022" y="692696"/>
            <a:ext cx="252209" cy="216024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03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42052"/>
              </p:ext>
            </p:extLst>
          </p:nvPr>
        </p:nvGraphicFramePr>
        <p:xfrm>
          <a:off x="395536" y="404665"/>
          <a:ext cx="8280920" cy="5976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6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0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9533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u="sng" dirty="0" smtClean="0">
                          <a:latin typeface="Comic Sans MS" panose="030F0702030302020204" pitchFamily="66" charset="0"/>
                        </a:rPr>
                        <a:t>Teen Numbers</a:t>
                      </a:r>
                    </a:p>
                    <a:p>
                      <a:pPr algn="ctr"/>
                      <a:endParaRPr lang="en-GB" sz="1800" dirty="0" smtClean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Can you write the number sentences?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+ 1 = ____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8" t="20011" r="42845" b="20094"/>
          <a:stretch/>
        </p:blipFill>
        <p:spPr>
          <a:xfrm>
            <a:off x="4998787" y="476672"/>
            <a:ext cx="520444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80" t="22390" r="39042" b="18599"/>
          <a:stretch/>
        </p:blipFill>
        <p:spPr>
          <a:xfrm>
            <a:off x="4949250" y="2852896"/>
            <a:ext cx="633912" cy="108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14" t="23854" r="34843" b="17778"/>
          <a:stretch/>
        </p:blipFill>
        <p:spPr>
          <a:xfrm>
            <a:off x="657176" y="5198641"/>
            <a:ext cx="701696" cy="10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3" t="21503" r="35975" b="19614"/>
          <a:stretch/>
        </p:blipFill>
        <p:spPr>
          <a:xfrm>
            <a:off x="643487" y="4041856"/>
            <a:ext cx="663529" cy="108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23" t="21972" r="42341" b="19146"/>
          <a:stretch/>
        </p:blipFill>
        <p:spPr>
          <a:xfrm>
            <a:off x="4998787" y="1682336"/>
            <a:ext cx="536470" cy="108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06" t="21649" r="35396" b="17996"/>
          <a:stretch/>
        </p:blipFill>
        <p:spPr>
          <a:xfrm>
            <a:off x="4864114" y="5190284"/>
            <a:ext cx="667989" cy="108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0" t="21891" r="43058" b="18842"/>
          <a:stretch/>
        </p:blipFill>
        <p:spPr>
          <a:xfrm>
            <a:off x="762919" y="1682336"/>
            <a:ext cx="504935" cy="108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9" t="21121" r="35586" b="19227"/>
          <a:stretch/>
        </p:blipFill>
        <p:spPr>
          <a:xfrm>
            <a:off x="4853204" y="4056851"/>
            <a:ext cx="689807" cy="108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93" t="20970" r="43291" b="19379"/>
          <a:stretch/>
        </p:blipFill>
        <p:spPr>
          <a:xfrm>
            <a:off x="734864" y="2852896"/>
            <a:ext cx="480774" cy="10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267022" y="692696"/>
            <a:ext cx="252209" cy="216024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18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220700"/>
              </p:ext>
            </p:extLst>
          </p:nvPr>
        </p:nvGraphicFramePr>
        <p:xfrm>
          <a:off x="395536" y="404665"/>
          <a:ext cx="8280920" cy="5976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6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0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9533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u="sng" dirty="0" smtClean="0">
                          <a:latin typeface="Comic Sans MS" panose="030F0702030302020204" pitchFamily="66" charset="0"/>
                        </a:rPr>
                        <a:t>Teen Numbers</a:t>
                      </a:r>
                    </a:p>
                    <a:p>
                      <a:pPr algn="ctr"/>
                      <a:endParaRPr lang="en-GB" sz="1800" dirty="0" smtClean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Can you write the</a:t>
                      </a:r>
                      <a:r>
                        <a:rPr lang="en-GB" sz="1800" baseline="0" dirty="0" smtClean="0">
                          <a:latin typeface="Comic Sans MS" panose="030F0702030302020204" pitchFamily="66" charset="0"/>
                        </a:rPr>
                        <a:t> number sentences and draw the representations?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+ 1 = ____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+ 3 = ____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+ 4 = ____</a:t>
                      </a:r>
                      <a:endParaRPr lang="en-GB" sz="3200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10</a:t>
                      </a:r>
                      <a:r>
                        <a:rPr lang="en-GB" sz="3200" baseline="0" dirty="0" smtClean="0"/>
                        <a:t> + 7 = ____</a:t>
                      </a:r>
                      <a:endParaRPr lang="en-GB" sz="3200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SassoonPrimaryInfant" pitchFamily="2" charset="0"/>
                        </a:rPr>
                        <a:t>Make your own!</a:t>
                      </a:r>
                      <a:endParaRPr lang="en-GB" sz="1200" dirty="0" smtClean="0">
                        <a:latin typeface="SassoonPrimaryInfant" pitchFamily="2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8" t="20011" r="42845" b="20094"/>
          <a:stretch/>
        </p:blipFill>
        <p:spPr>
          <a:xfrm>
            <a:off x="4998787" y="476672"/>
            <a:ext cx="520444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80" t="22390" r="39042" b="18599"/>
          <a:stretch/>
        </p:blipFill>
        <p:spPr>
          <a:xfrm>
            <a:off x="4949250" y="2852896"/>
            <a:ext cx="633912" cy="10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3" t="21503" r="35975" b="19614"/>
          <a:stretch/>
        </p:blipFill>
        <p:spPr>
          <a:xfrm>
            <a:off x="643487" y="4041856"/>
            <a:ext cx="663529" cy="108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0" t="21891" r="43058" b="18842"/>
          <a:stretch/>
        </p:blipFill>
        <p:spPr>
          <a:xfrm>
            <a:off x="762919" y="1682336"/>
            <a:ext cx="504935" cy="10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267022" y="692696"/>
            <a:ext cx="252209" cy="216024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247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123</Words>
  <Application>Microsoft Office PowerPoint</Application>
  <PresentationFormat>On-screen Show (4:3)</PresentationFormat>
  <Paragraphs>50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Comic Sans MS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End user</dc:creator>
  <cp:lastModifiedBy>E McGregor</cp:lastModifiedBy>
  <cp:revision>2</cp:revision>
  <dcterms:created xsi:type="dcterms:W3CDTF">2019-07-17T16:58:21Z</dcterms:created>
  <dcterms:modified xsi:type="dcterms:W3CDTF">2021-01-04T14:06:52Z</dcterms:modified>
</cp:coreProperties>
</file>