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8" r:id="rId2"/>
    <p:sldId id="264" r:id="rId3"/>
    <p:sldId id="271" r:id="rId4"/>
    <p:sldId id="272" r:id="rId5"/>
    <p:sldId id="267" r:id="rId6"/>
  </p:sldIdLst>
  <p:sldSz cx="9144000" cy="6858000" type="screen4x3"/>
  <p:notesSz cx="6858000" cy="9144000"/>
  <p:embeddedFontLst>
    <p:embeddedFont>
      <p:font typeface="Twinkl" panose="020B0604020202020204" charset="0"/>
      <p:regular r:id="rId9"/>
      <p:bold r:id="rId10"/>
    </p:embeddedFont>
    <p:embeddedFont>
      <p:font typeface="Sassoon Infant Rg" panose="02000503030000020003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 SemiBold" charset="0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36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8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The Messy Magpie I Recycle So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08094" y="899214"/>
            <a:ext cx="609600" cy="609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605755"/>
            <a:ext cx="7632700" cy="203053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100" dirty="0"/>
              <a:t>I recycle, I recycle.</a:t>
            </a:r>
          </a:p>
          <a:p>
            <a:pPr>
              <a:lnSpc>
                <a:spcPct val="150000"/>
              </a:lnSpc>
            </a:pPr>
            <a:r>
              <a:rPr lang="en-GB" sz="2100" dirty="0"/>
              <a:t>So should you, so should you.</a:t>
            </a:r>
          </a:p>
          <a:p>
            <a:pPr>
              <a:lnSpc>
                <a:spcPct val="150000"/>
              </a:lnSpc>
            </a:pPr>
            <a:r>
              <a:rPr lang="en-GB" sz="2100" dirty="0"/>
              <a:t>Paper, glass and plastic, paper, glass and plastic,</a:t>
            </a:r>
          </a:p>
          <a:p>
            <a:pPr>
              <a:lnSpc>
                <a:spcPct val="150000"/>
              </a:lnSpc>
            </a:pPr>
            <a:r>
              <a:rPr lang="en-GB" sz="2100" dirty="0"/>
              <a:t>Metal too, metal too!</a:t>
            </a:r>
          </a:p>
        </p:txBody>
      </p:sp>
      <p:pic>
        <p:nvPicPr>
          <p:cNvPr id="7" name="Sound Butto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700" y="788988"/>
            <a:ext cx="8143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812" y="2681358"/>
            <a:ext cx="1654294" cy="14952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434" y="4054415"/>
            <a:ext cx="4064207" cy="21748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552" y="4054414"/>
            <a:ext cx="552091" cy="16562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689" y="3287742"/>
            <a:ext cx="1676941" cy="130905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211" y="3526598"/>
            <a:ext cx="395875" cy="14857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852" y="4708944"/>
            <a:ext cx="678571" cy="1136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32"/>
    </mc:Choice>
    <mc:Fallback xmlns="">
      <p:transition spd="slow" advTm="198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92" objId="10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605755"/>
            <a:ext cx="7632700" cy="203053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100" dirty="0"/>
              <a:t>Dropping litter, dropping litter,</a:t>
            </a:r>
          </a:p>
          <a:p>
            <a:pPr algn="ctr">
              <a:lnSpc>
                <a:spcPct val="150000"/>
              </a:lnSpc>
            </a:pPr>
            <a:r>
              <a:rPr lang="en-GB" sz="2100" dirty="0"/>
              <a:t>Makes us sad, makes us sad.</a:t>
            </a:r>
          </a:p>
          <a:p>
            <a:pPr algn="ctr">
              <a:lnSpc>
                <a:spcPct val="150000"/>
              </a:lnSpc>
            </a:pPr>
            <a:r>
              <a:rPr lang="en-GB" sz="2100" dirty="0"/>
              <a:t>It’s not kind or helpful, it’s not kind or helpful,</a:t>
            </a:r>
          </a:p>
          <a:p>
            <a:pPr algn="ctr">
              <a:lnSpc>
                <a:spcPct val="150000"/>
              </a:lnSpc>
            </a:pPr>
            <a:r>
              <a:rPr lang="en-GB" sz="2100" dirty="0"/>
              <a:t>It is bad, it is bad!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365" y="2786796"/>
            <a:ext cx="2089437" cy="34009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007" y="3352115"/>
            <a:ext cx="2935946" cy="2032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104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43"/>
    </mc:Choice>
    <mc:Fallback xmlns="">
      <p:transition spd="slow" advTm="2024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605755"/>
            <a:ext cx="7632700" cy="208439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GB" sz="2100" dirty="0"/>
              <a:t>We recycle, we recycle,</a:t>
            </a:r>
          </a:p>
          <a:p>
            <a:pPr algn="r">
              <a:lnSpc>
                <a:spcPct val="150000"/>
              </a:lnSpc>
            </a:pPr>
            <a:r>
              <a:rPr lang="en-GB" sz="2100" dirty="0"/>
              <a:t>You can too, you can too.</a:t>
            </a:r>
          </a:p>
          <a:p>
            <a:pPr algn="r">
              <a:lnSpc>
                <a:spcPct val="150000"/>
              </a:lnSpc>
            </a:pPr>
            <a:r>
              <a:rPr lang="en-GB" sz="2100" dirty="0"/>
              <a:t>Keep things clean and tidy, keep things clean and tidy,</a:t>
            </a:r>
          </a:p>
          <a:p>
            <a:pPr algn="r">
              <a:lnSpc>
                <a:spcPct val="150000"/>
              </a:lnSpc>
            </a:pPr>
            <a:r>
              <a:rPr lang="en-GB" sz="2100" dirty="0"/>
              <a:t>Just like new, just like new!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70" y="2305829"/>
            <a:ext cx="2450068" cy="37869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444" y="2941609"/>
            <a:ext cx="2350933" cy="2448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90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20"/>
    </mc:Choice>
    <mc:Fallback xmlns="">
      <p:transition spd="slow" advTm="2002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0"/>
    </mc:Choice>
    <mc:Fallback xmlns="">
      <p:transition spd="slow" advTm="720"/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Song PowerPoint Template</Template>
  <TotalTime>109</TotalTime>
  <Words>100</Words>
  <Application>Microsoft Office PowerPoint</Application>
  <PresentationFormat>On-screen Show (4:3)</PresentationFormat>
  <Paragraphs>12</Paragraphs>
  <Slides>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Twinkl</vt:lpstr>
      <vt:lpstr>Sassoon Infant Rg</vt:lpstr>
      <vt:lpstr>Calibri</vt:lpstr>
      <vt:lpstr>Arial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Twinkl</dc:creator>
  <cp:lastModifiedBy>emma mcgregor</cp:lastModifiedBy>
  <cp:revision>6</cp:revision>
  <dcterms:created xsi:type="dcterms:W3CDTF">2017-01-26T13:35:55Z</dcterms:created>
  <dcterms:modified xsi:type="dcterms:W3CDTF">2021-02-12T09:54:33Z</dcterms:modified>
</cp:coreProperties>
</file>