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684" r:id="rId3"/>
  </p:sldMasterIdLst>
  <p:sldIdLst>
    <p:sldId id="274" r:id="rId4"/>
    <p:sldId id="261" r:id="rId5"/>
    <p:sldId id="278" r:id="rId6"/>
    <p:sldId id="256" r:id="rId7"/>
    <p:sldId id="275" r:id="rId8"/>
    <p:sldId id="276" r:id="rId9"/>
    <p:sldId id="277" r:id="rId10"/>
  </p:sldIdLst>
  <p:sldSz cx="9906000" cy="6858000" type="A4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oiny Regular" panose="02000903060500060000" charset="0"/>
      <p:regular r:id="rId17"/>
    </p:embeddedFont>
    <p:embeddedFont>
      <p:font typeface="Patrick Hand" panose="020B0604020202020204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ED94"/>
    <a:srgbClr val="BD92DE"/>
    <a:srgbClr val="FC4824"/>
    <a:srgbClr val="2AF6CF"/>
    <a:srgbClr val="2EB1E2"/>
    <a:srgbClr val="F4D657"/>
    <a:srgbClr val="D877C2"/>
    <a:srgbClr val="E33D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1.fntdata"/><Relationship Id="rId5" Type="http://schemas.openxmlformats.org/officeDocument/2006/relationships/slide" Target="slides/slide2.xml"/><Relationship Id="rId15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8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69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0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9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43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3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7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69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9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8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49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62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68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95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50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60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40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67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60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93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92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21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1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14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5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88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8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87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61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4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23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hyperlink" Target="http://www.elsa-support.co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hyperlink" Target="https://www.elsa-support.co.uk/downloads/lesson-planning-for-online-learning-item-413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tags" Target="../tags/tag20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10" Type="http://schemas.openxmlformats.org/officeDocument/2006/relationships/tags" Target="../tags/tag13.xml"/><Relationship Id="rId19" Type="http://schemas.openxmlformats.org/officeDocument/2006/relationships/image" Target="../media/image5.JPG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13" Type="http://schemas.openxmlformats.org/officeDocument/2006/relationships/tags" Target="../tags/tag33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12" Type="http://schemas.openxmlformats.org/officeDocument/2006/relationships/tags" Target="../tags/tag32.xml"/><Relationship Id="rId17" Type="http://schemas.openxmlformats.org/officeDocument/2006/relationships/tags" Target="../tags/tag37.xml"/><Relationship Id="rId2" Type="http://schemas.openxmlformats.org/officeDocument/2006/relationships/tags" Target="../tags/tag22.xml"/><Relationship Id="rId16" Type="http://schemas.openxmlformats.org/officeDocument/2006/relationships/tags" Target="../tags/tag36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5" Type="http://schemas.openxmlformats.org/officeDocument/2006/relationships/tags" Target="../tags/tag25.xml"/><Relationship Id="rId15" Type="http://schemas.openxmlformats.org/officeDocument/2006/relationships/tags" Target="../tags/tag35.xml"/><Relationship Id="rId10" Type="http://schemas.openxmlformats.org/officeDocument/2006/relationships/tags" Target="../tags/tag30.xml"/><Relationship Id="rId19" Type="http://schemas.openxmlformats.org/officeDocument/2006/relationships/image" Target="../media/image6.JPG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tags" Target="../tags/tag3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tags" Target="../tags/tag54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5.JP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tags" Target="../tags/tag67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tags" Target="../tags/tag66.xml"/><Relationship Id="rId17" Type="http://schemas.openxmlformats.org/officeDocument/2006/relationships/tags" Target="../tags/tag71.xml"/><Relationship Id="rId2" Type="http://schemas.openxmlformats.org/officeDocument/2006/relationships/tags" Target="../tags/tag56.xml"/><Relationship Id="rId16" Type="http://schemas.openxmlformats.org/officeDocument/2006/relationships/tags" Target="../tags/tag70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tags" Target="../tags/tag65.xml"/><Relationship Id="rId5" Type="http://schemas.openxmlformats.org/officeDocument/2006/relationships/tags" Target="../tags/tag59.xml"/><Relationship Id="rId15" Type="http://schemas.openxmlformats.org/officeDocument/2006/relationships/tags" Target="../tags/tag69.xml"/><Relationship Id="rId10" Type="http://schemas.openxmlformats.org/officeDocument/2006/relationships/tags" Target="../tags/tag64.xml"/><Relationship Id="rId19" Type="http://schemas.openxmlformats.org/officeDocument/2006/relationships/image" Target="../media/image5.JPG"/><Relationship Id="rId4" Type="http://schemas.openxmlformats.org/officeDocument/2006/relationships/tags" Target="../tags/tag58.xml"/><Relationship Id="rId9" Type="http://schemas.openxmlformats.org/officeDocument/2006/relationships/tags" Target="../tags/tag63.xml"/><Relationship Id="rId14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669650" y="4927632"/>
            <a:ext cx="2566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www.elsa-support.co.uk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80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hlinkClick r:id="rId4"/>
            <a:extLst>
              <a:ext uri="{FF2B5EF4-FFF2-40B4-BE49-F238E27FC236}">
                <a16:creationId xmlns:a16="http://schemas.microsoft.com/office/drawing/2014/main" id="{AF0EDCAF-F8D2-4033-88B8-1900903670B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813" y="3505056"/>
            <a:ext cx="4100374" cy="3075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1E3AE1-F5DF-4025-8277-566B22CCDC5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PLAY</a:t>
            </a:r>
          </a:p>
        </p:txBody>
      </p:sp>
    </p:spTree>
    <p:extLst>
      <p:ext uri="{BB962C8B-B14F-4D97-AF65-F5344CB8AC3E}">
        <p14:creationId xmlns:p14="http://schemas.microsoft.com/office/powerpoint/2010/main" val="35130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Swim or fly?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Run or walk?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Stand or lay down?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Drink or eat?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Whisper or shout?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Draw or write?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Read or paint?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559894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7B1E38C-CCAF-45AC-B9C2-EDF0C4875276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Sing or dance?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F41E2FA-ECC6-47E6-AE20-D570FCE18856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817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1E3AE1-F5DF-4025-8277-566B22CCDC5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49559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cat or dog?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sheep or a cow?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horse or a unicorn?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rabbit or a mouse?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an owl or an eagle?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shark or a dolphin?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monkey or a snake?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bird or a fish?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A385E9A-F954-4293-A1AA-F7027EE86BA9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6534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4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doctor or a vet?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Have a </a:t>
            </a:r>
            <a:r>
              <a:rPr lang="en-GB" sz="3600" dirty="0" err="1">
                <a:solidFill>
                  <a:schemeClr val="tx1"/>
                </a:solidFill>
                <a:latin typeface="Patrick Hand" panose="00000500000000000000" pitchFamily="2" charset="0"/>
              </a:rPr>
              <a:t>MacDonalds</a:t>
            </a:r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 or burger king?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Have Pizza or Fried chicken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famous singer or actor?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Fly or be invisible?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Have hot chocolate or coffee?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Eat chips or mash?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Meet a ghost or a witch?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0FBF931-8D0A-45D2-B4C2-2B1F22F8C8A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6941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fairy or a unicorn?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a superhero or a villain?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Drink Pepsi or Cola?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Have a magic wand or a broomstick?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Hold a spider or a slug?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Visit London or Paris?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Play football or tennis?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Be rich or poor?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4" name="Action Button: Go Home 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FAD9527-8B24-4363-9784-B8E9B0BB488F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9223899" y="6323768"/>
            <a:ext cx="493144" cy="482030"/>
          </a:xfrm>
          <a:prstGeom prst="actionButtonHom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5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325</Words>
  <Application>Microsoft Office PowerPoint</Application>
  <PresentationFormat>A4 Paper (210x297 mm)</PresentationFormat>
  <Paragraphs>69</Paragraphs>
  <Slides>7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Calibri</vt:lpstr>
      <vt:lpstr>Patrick Hand</vt:lpstr>
      <vt:lpstr>Arial</vt:lpstr>
      <vt:lpstr>Coiny Regular</vt:lpstr>
      <vt:lpstr>Calibri Light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lawson adams</cp:lastModifiedBy>
  <cp:revision>20</cp:revision>
  <dcterms:created xsi:type="dcterms:W3CDTF">2021-01-07T07:31:54Z</dcterms:created>
  <dcterms:modified xsi:type="dcterms:W3CDTF">2021-01-30T16:42:37Z</dcterms:modified>
</cp:coreProperties>
</file>