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3"/>
  </p:notesMasterIdLst>
  <p:sldIdLst>
    <p:sldId id="258" r:id="rId2"/>
    <p:sldId id="260" r:id="rId3"/>
    <p:sldId id="262" r:id="rId4"/>
    <p:sldId id="263" r:id="rId5"/>
    <p:sldId id="264" r:id="rId6"/>
    <p:sldId id="261" r:id="rId7"/>
    <p:sldId id="265" r:id="rId8"/>
    <p:sldId id="266" r:id="rId9"/>
    <p:sldId id="268" r:id="rId10"/>
    <p:sldId id="267" r:id="rId11"/>
    <p:sldId id="269" r:id="rId12"/>
    <p:sldId id="271" r:id="rId13"/>
    <p:sldId id="274" r:id="rId14"/>
    <p:sldId id="270" r:id="rId15"/>
    <p:sldId id="272" r:id="rId16"/>
    <p:sldId id="277" r:id="rId17"/>
    <p:sldId id="275" r:id="rId18"/>
    <p:sldId id="278" r:id="rId19"/>
    <p:sldId id="273" r:id="rId20"/>
    <p:sldId id="257" r:id="rId21"/>
    <p:sldId id="276" r:id="rId22"/>
    <p:sldId id="282" r:id="rId23"/>
    <p:sldId id="287" r:id="rId24"/>
    <p:sldId id="288" r:id="rId25"/>
    <p:sldId id="284" r:id="rId26"/>
    <p:sldId id="280" r:id="rId27"/>
    <p:sldId id="297" r:id="rId28"/>
    <p:sldId id="294" r:id="rId29"/>
    <p:sldId id="281" r:id="rId30"/>
    <p:sldId id="283" r:id="rId31"/>
    <p:sldId id="286" r:id="rId32"/>
    <p:sldId id="279" r:id="rId33"/>
    <p:sldId id="285" r:id="rId34"/>
    <p:sldId id="289" r:id="rId35"/>
    <p:sldId id="290" r:id="rId36"/>
    <p:sldId id="291" r:id="rId37"/>
    <p:sldId id="298" r:id="rId38"/>
    <p:sldId id="295" r:id="rId39"/>
    <p:sldId id="296" r:id="rId40"/>
    <p:sldId id="300" r:id="rId41"/>
    <p:sldId id="299" r:id="rId42"/>
    <p:sldId id="293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81" d="100"/>
          <a:sy n="81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anne Hamilton" userId="568cb4ffdf8ed999" providerId="LiveId" clId="{11B74D32-4BBA-462B-BCAA-AC0141BF3CB3}"/>
    <pc:docChg chg="modSld">
      <pc:chgData name="Joanne Hamilton" userId="568cb4ffdf8ed999" providerId="LiveId" clId="{11B74D32-4BBA-462B-BCAA-AC0141BF3CB3}" dt="2020-03-19T16:28:46.046" v="83" actId="2711"/>
      <pc:docMkLst>
        <pc:docMk/>
      </pc:docMkLst>
      <pc:sldChg chg="modSp mod">
        <pc:chgData name="Joanne Hamilton" userId="568cb4ffdf8ed999" providerId="LiveId" clId="{11B74D32-4BBA-462B-BCAA-AC0141BF3CB3}" dt="2020-03-19T16:01:49.770" v="34" actId="2711"/>
        <pc:sldMkLst>
          <pc:docMk/>
          <pc:sldMk cId="900469319" sldId="257"/>
        </pc:sldMkLst>
        <pc:spChg chg="mod">
          <ac:chgData name="Joanne Hamilton" userId="568cb4ffdf8ed999" providerId="LiveId" clId="{11B74D32-4BBA-462B-BCAA-AC0141BF3CB3}" dt="2020-03-19T16:01:49.770" v="34" actId="2711"/>
          <ac:spMkLst>
            <pc:docMk/>
            <pc:sldMk cId="900469319" sldId="257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27:56.578" v="81" actId="1076"/>
        <pc:sldMkLst>
          <pc:docMk/>
          <pc:sldMk cId="2971867529" sldId="258"/>
        </pc:sldMkLst>
        <pc:spChg chg="mod">
          <ac:chgData name="Joanne Hamilton" userId="568cb4ffdf8ed999" providerId="LiveId" clId="{11B74D32-4BBA-462B-BCAA-AC0141BF3CB3}" dt="2020-03-19T16:27:56.578" v="81" actId="1076"/>
          <ac:spMkLst>
            <pc:docMk/>
            <pc:sldMk cId="2971867529" sldId="258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2:49.395" v="7" actId="2711"/>
        <pc:sldMkLst>
          <pc:docMk/>
          <pc:sldMk cId="100776676" sldId="260"/>
        </pc:sldMkLst>
        <pc:spChg chg="mod">
          <ac:chgData name="Joanne Hamilton" userId="568cb4ffdf8ed999" providerId="LiveId" clId="{11B74D32-4BBA-462B-BCAA-AC0141BF3CB3}" dt="2020-03-19T15:52:49.395" v="7" actId="2711"/>
          <ac:spMkLst>
            <pc:docMk/>
            <pc:sldMk cId="100776676" sldId="260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28:24.652" v="82" actId="2711"/>
        <pc:sldMkLst>
          <pc:docMk/>
          <pc:sldMk cId="493874126" sldId="261"/>
        </pc:sldMkLst>
        <pc:spChg chg="mod">
          <ac:chgData name="Joanne Hamilton" userId="568cb4ffdf8ed999" providerId="LiveId" clId="{11B74D32-4BBA-462B-BCAA-AC0141BF3CB3}" dt="2020-03-19T16:28:24.652" v="82" actId="2711"/>
          <ac:spMkLst>
            <pc:docMk/>
            <pc:sldMk cId="493874126" sldId="261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3:35.614" v="10" actId="1076"/>
        <pc:sldMkLst>
          <pc:docMk/>
          <pc:sldMk cId="2753693260" sldId="262"/>
        </pc:sldMkLst>
        <pc:spChg chg="mod">
          <ac:chgData name="Joanne Hamilton" userId="568cb4ffdf8ed999" providerId="LiveId" clId="{11B74D32-4BBA-462B-BCAA-AC0141BF3CB3}" dt="2020-03-19T15:53:35.614" v="10" actId="1076"/>
          <ac:spMkLst>
            <pc:docMk/>
            <pc:sldMk cId="2753693260" sldId="262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4:41.473" v="11" actId="2711"/>
        <pc:sldMkLst>
          <pc:docMk/>
          <pc:sldMk cId="1654126172" sldId="263"/>
        </pc:sldMkLst>
        <pc:spChg chg="mod">
          <ac:chgData name="Joanne Hamilton" userId="568cb4ffdf8ed999" providerId="LiveId" clId="{11B74D32-4BBA-462B-BCAA-AC0141BF3CB3}" dt="2020-03-19T15:54:41.473" v="11" actId="2711"/>
          <ac:spMkLst>
            <pc:docMk/>
            <pc:sldMk cId="1654126172" sldId="263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5:01.458" v="12" actId="2711"/>
        <pc:sldMkLst>
          <pc:docMk/>
          <pc:sldMk cId="2567760980" sldId="264"/>
        </pc:sldMkLst>
        <pc:spChg chg="mod">
          <ac:chgData name="Joanne Hamilton" userId="568cb4ffdf8ed999" providerId="LiveId" clId="{11B74D32-4BBA-462B-BCAA-AC0141BF3CB3}" dt="2020-03-19T15:55:01.458" v="12" actId="2711"/>
          <ac:spMkLst>
            <pc:docMk/>
            <pc:sldMk cId="2567760980" sldId="264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28:46.046" v="83" actId="2711"/>
        <pc:sldMkLst>
          <pc:docMk/>
          <pc:sldMk cId="556199672" sldId="265"/>
        </pc:sldMkLst>
        <pc:spChg chg="mod">
          <ac:chgData name="Joanne Hamilton" userId="568cb4ffdf8ed999" providerId="LiveId" clId="{11B74D32-4BBA-462B-BCAA-AC0141BF3CB3}" dt="2020-03-19T16:28:46.046" v="83" actId="2711"/>
          <ac:spMkLst>
            <pc:docMk/>
            <pc:sldMk cId="556199672" sldId="265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6:27.380" v="15" actId="2711"/>
        <pc:sldMkLst>
          <pc:docMk/>
          <pc:sldMk cId="3856078241" sldId="266"/>
        </pc:sldMkLst>
        <pc:spChg chg="mod">
          <ac:chgData name="Joanne Hamilton" userId="568cb4ffdf8ed999" providerId="LiveId" clId="{11B74D32-4BBA-462B-BCAA-AC0141BF3CB3}" dt="2020-03-19T15:56:27.380" v="15" actId="2711"/>
          <ac:spMkLst>
            <pc:docMk/>
            <pc:sldMk cId="3856078241" sldId="266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7:14.599" v="16" actId="2711"/>
        <pc:sldMkLst>
          <pc:docMk/>
          <pc:sldMk cId="2618068472" sldId="267"/>
        </pc:sldMkLst>
        <pc:spChg chg="mod">
          <ac:chgData name="Joanne Hamilton" userId="568cb4ffdf8ed999" providerId="LiveId" clId="{11B74D32-4BBA-462B-BCAA-AC0141BF3CB3}" dt="2020-03-19T15:57:14.599" v="16" actId="2711"/>
          <ac:spMkLst>
            <pc:docMk/>
            <pc:sldMk cId="2618068472" sldId="267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8:57.335" v="20" actId="20577"/>
        <pc:sldMkLst>
          <pc:docMk/>
          <pc:sldMk cId="3196001614" sldId="269"/>
        </pc:sldMkLst>
        <pc:spChg chg="mod">
          <ac:chgData name="Joanne Hamilton" userId="568cb4ffdf8ed999" providerId="LiveId" clId="{11B74D32-4BBA-462B-BCAA-AC0141BF3CB3}" dt="2020-03-19T15:58:57.335" v="20" actId="20577"/>
          <ac:spMkLst>
            <pc:docMk/>
            <pc:sldMk cId="3196001614" sldId="269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9:37.914" v="23" actId="14100"/>
        <pc:sldMkLst>
          <pc:docMk/>
          <pc:sldMk cId="1854785174" sldId="270"/>
        </pc:sldMkLst>
        <pc:spChg chg="mod">
          <ac:chgData name="Joanne Hamilton" userId="568cb4ffdf8ed999" providerId="LiveId" clId="{11B74D32-4BBA-462B-BCAA-AC0141BF3CB3}" dt="2020-03-19T15:59:37.914" v="23" actId="14100"/>
          <ac:spMkLst>
            <pc:docMk/>
            <pc:sldMk cId="1854785174" sldId="270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8:13.693" v="17" actId="2711"/>
        <pc:sldMkLst>
          <pc:docMk/>
          <pc:sldMk cId="4232461201" sldId="271"/>
        </pc:sldMkLst>
        <pc:spChg chg="mod">
          <ac:chgData name="Joanne Hamilton" userId="568cb4ffdf8ed999" providerId="LiveId" clId="{11B74D32-4BBA-462B-BCAA-AC0141BF3CB3}" dt="2020-03-19T15:58:13.693" v="17" actId="2711"/>
          <ac:spMkLst>
            <pc:docMk/>
            <pc:sldMk cId="4232461201" sldId="271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9:53.883" v="24" actId="2711"/>
        <pc:sldMkLst>
          <pc:docMk/>
          <pc:sldMk cId="700553506" sldId="272"/>
        </pc:sldMkLst>
        <pc:spChg chg="mod">
          <ac:chgData name="Joanne Hamilton" userId="568cb4ffdf8ed999" providerId="LiveId" clId="{11B74D32-4BBA-462B-BCAA-AC0141BF3CB3}" dt="2020-03-19T15:59:53.883" v="24" actId="2711"/>
          <ac:spMkLst>
            <pc:docMk/>
            <pc:sldMk cId="700553506" sldId="272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1:29.957" v="32" actId="2711"/>
        <pc:sldMkLst>
          <pc:docMk/>
          <pc:sldMk cId="2751192890" sldId="273"/>
        </pc:sldMkLst>
        <pc:spChg chg="mod">
          <ac:chgData name="Joanne Hamilton" userId="568cb4ffdf8ed999" providerId="LiveId" clId="{11B74D32-4BBA-462B-BCAA-AC0141BF3CB3}" dt="2020-03-19T16:01:29.957" v="32" actId="2711"/>
          <ac:spMkLst>
            <pc:docMk/>
            <pc:sldMk cId="2751192890" sldId="273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9:12.960" v="21" actId="2711"/>
        <pc:sldMkLst>
          <pc:docMk/>
          <pc:sldMk cId="189842555" sldId="274"/>
        </pc:sldMkLst>
        <pc:spChg chg="mod">
          <ac:chgData name="Joanne Hamilton" userId="568cb4ffdf8ed999" providerId="LiveId" clId="{11B74D32-4BBA-462B-BCAA-AC0141BF3CB3}" dt="2020-03-19T15:59:12.960" v="21" actId="2711"/>
          <ac:spMkLst>
            <pc:docMk/>
            <pc:sldMk cId="189842555" sldId="274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0:30.400" v="29" actId="1076"/>
        <pc:sldMkLst>
          <pc:docMk/>
          <pc:sldMk cId="4234384266" sldId="275"/>
        </pc:sldMkLst>
        <pc:spChg chg="mod">
          <ac:chgData name="Joanne Hamilton" userId="568cb4ffdf8ed999" providerId="LiveId" clId="{11B74D32-4BBA-462B-BCAA-AC0141BF3CB3}" dt="2020-03-19T16:00:30.400" v="29" actId="1076"/>
          <ac:spMkLst>
            <pc:docMk/>
            <pc:sldMk cId="4234384266" sldId="275"/>
            <ac:spMk id="4" creationId="{00000000-0000-0000-0000-000000000000}"/>
          </ac:spMkLst>
        </pc:spChg>
        <pc:grpChg chg="mod">
          <ac:chgData name="Joanne Hamilton" userId="568cb4ffdf8ed999" providerId="LiveId" clId="{11B74D32-4BBA-462B-BCAA-AC0141BF3CB3}" dt="2020-03-19T16:00:23.166" v="28" actId="1076"/>
          <ac:grpSpMkLst>
            <pc:docMk/>
            <pc:sldMk cId="4234384266" sldId="275"/>
            <ac:grpSpMk id="5" creationId="{00000000-0000-0000-0000-000000000000}"/>
          </ac:grpSpMkLst>
        </pc:grpChg>
        <pc:picChg chg="mod">
          <ac:chgData name="Joanne Hamilton" userId="568cb4ffdf8ed999" providerId="LiveId" clId="{11B74D32-4BBA-462B-BCAA-AC0141BF3CB3}" dt="2020-03-19T16:00:23.166" v="28" actId="1076"/>
          <ac:picMkLst>
            <pc:docMk/>
            <pc:sldMk cId="4234384266" sldId="275"/>
            <ac:picMk id="20482" creationId="{00000000-0000-0000-0000-000000000000}"/>
          </ac:picMkLst>
        </pc:picChg>
      </pc:sldChg>
      <pc:sldChg chg="modSp mod">
        <pc:chgData name="Joanne Hamilton" userId="568cb4ffdf8ed999" providerId="LiveId" clId="{11B74D32-4BBA-462B-BCAA-AC0141BF3CB3}" dt="2020-03-19T16:02:43.491" v="37" actId="20577"/>
        <pc:sldMkLst>
          <pc:docMk/>
          <pc:sldMk cId="2709580249" sldId="276"/>
        </pc:sldMkLst>
        <pc:spChg chg="mod">
          <ac:chgData name="Joanne Hamilton" userId="568cb4ffdf8ed999" providerId="LiveId" clId="{11B74D32-4BBA-462B-BCAA-AC0141BF3CB3}" dt="2020-03-19T16:02:43.491" v="37" actId="20577"/>
          <ac:spMkLst>
            <pc:docMk/>
            <pc:sldMk cId="2709580249" sldId="276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5:51:45.441" v="5" actId="2711"/>
        <pc:sldMkLst>
          <pc:docMk/>
          <pc:sldMk cId="2878704149" sldId="277"/>
        </pc:sldMkLst>
        <pc:spChg chg="mod">
          <ac:chgData name="Joanne Hamilton" userId="568cb4ffdf8ed999" providerId="LiveId" clId="{11B74D32-4BBA-462B-BCAA-AC0141BF3CB3}" dt="2020-03-19T15:51:45.441" v="5" actId="2711"/>
          <ac:spMkLst>
            <pc:docMk/>
            <pc:sldMk cId="2878704149" sldId="277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1:07.058" v="31" actId="2711"/>
        <pc:sldMkLst>
          <pc:docMk/>
          <pc:sldMk cId="4209882540" sldId="278"/>
        </pc:sldMkLst>
        <pc:spChg chg="mod">
          <ac:chgData name="Joanne Hamilton" userId="568cb4ffdf8ed999" providerId="LiveId" clId="{11B74D32-4BBA-462B-BCAA-AC0141BF3CB3}" dt="2020-03-19T16:01:07.058" v="31" actId="2711"/>
          <ac:spMkLst>
            <pc:docMk/>
            <pc:sldMk cId="4209882540" sldId="278"/>
            <ac:spMk id="4" creationId="{00000000-0000-0000-0000-000000000000}"/>
          </ac:spMkLst>
        </pc:spChg>
      </pc:sldChg>
      <pc:sldChg chg="modSp mod modAnim">
        <pc:chgData name="Joanne Hamilton" userId="568cb4ffdf8ed999" providerId="LiveId" clId="{11B74D32-4BBA-462B-BCAA-AC0141BF3CB3}" dt="2020-03-19T16:27:26.537" v="79"/>
        <pc:sldMkLst>
          <pc:docMk/>
          <pc:sldMk cId="2184039686" sldId="279"/>
        </pc:sldMkLst>
        <pc:spChg chg="mod">
          <ac:chgData name="Joanne Hamilton" userId="568cb4ffdf8ed999" providerId="LiveId" clId="{11B74D32-4BBA-462B-BCAA-AC0141BF3CB3}" dt="2020-03-19T16:14:13.864" v="58" actId="2711"/>
          <ac:spMkLst>
            <pc:docMk/>
            <pc:sldMk cId="2184039686" sldId="279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4:52.402" v="47" actId="14100"/>
        <pc:sldMkLst>
          <pc:docMk/>
          <pc:sldMk cId="4242141053" sldId="280"/>
        </pc:sldMkLst>
        <pc:spChg chg="mod">
          <ac:chgData name="Joanne Hamilton" userId="568cb4ffdf8ed999" providerId="LiveId" clId="{11B74D32-4BBA-462B-BCAA-AC0141BF3CB3}" dt="2020-03-19T16:04:52.402" v="47" actId="14100"/>
          <ac:spMkLst>
            <pc:docMk/>
            <pc:sldMk cId="4242141053" sldId="280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2:13.004" v="55" actId="2711"/>
        <pc:sldMkLst>
          <pc:docMk/>
          <pc:sldMk cId="3748782291" sldId="281"/>
        </pc:sldMkLst>
        <pc:spChg chg="mod">
          <ac:chgData name="Joanne Hamilton" userId="568cb4ffdf8ed999" providerId="LiveId" clId="{11B74D32-4BBA-462B-BCAA-AC0141BF3CB3}" dt="2020-03-19T16:12:13.004" v="55" actId="2711"/>
          <ac:spMkLst>
            <pc:docMk/>
            <pc:sldMk cId="3748782291" sldId="281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3:16.148" v="39" actId="2711"/>
        <pc:sldMkLst>
          <pc:docMk/>
          <pc:sldMk cId="1338274343" sldId="282"/>
        </pc:sldMkLst>
        <pc:spChg chg="mod">
          <ac:chgData name="Joanne Hamilton" userId="568cb4ffdf8ed999" providerId="LiveId" clId="{11B74D32-4BBA-462B-BCAA-AC0141BF3CB3}" dt="2020-03-19T16:03:16.148" v="39" actId="2711"/>
          <ac:spMkLst>
            <pc:docMk/>
            <pc:sldMk cId="1338274343" sldId="282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2:56.816" v="56" actId="2711"/>
        <pc:sldMkLst>
          <pc:docMk/>
          <pc:sldMk cId="230645533" sldId="283"/>
        </pc:sldMkLst>
        <pc:spChg chg="mod">
          <ac:chgData name="Joanne Hamilton" userId="568cb4ffdf8ed999" providerId="LiveId" clId="{11B74D32-4BBA-462B-BCAA-AC0141BF3CB3}" dt="2020-03-19T16:12:56.816" v="56" actId="2711"/>
          <ac:spMkLst>
            <pc:docMk/>
            <pc:sldMk cId="230645533" sldId="283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5:53.076" v="51" actId="2711"/>
        <pc:sldMkLst>
          <pc:docMk/>
          <pc:sldMk cId="3754268194" sldId="284"/>
        </pc:sldMkLst>
        <pc:spChg chg="mod">
          <ac:chgData name="Joanne Hamilton" userId="568cb4ffdf8ed999" providerId="LiveId" clId="{11B74D32-4BBA-462B-BCAA-AC0141BF3CB3}" dt="2020-03-19T16:05:53.076" v="51" actId="2711"/>
          <ac:spMkLst>
            <pc:docMk/>
            <pc:sldMk cId="3754268194" sldId="284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4:40.224" v="59" actId="2711"/>
        <pc:sldMkLst>
          <pc:docMk/>
          <pc:sldMk cId="2542453835" sldId="285"/>
        </pc:sldMkLst>
        <pc:spChg chg="mod">
          <ac:chgData name="Joanne Hamilton" userId="568cb4ffdf8ed999" providerId="LiveId" clId="{11B74D32-4BBA-462B-BCAA-AC0141BF3CB3}" dt="2020-03-19T16:14:40.224" v="59" actId="2711"/>
          <ac:spMkLst>
            <pc:docMk/>
            <pc:sldMk cId="2542453835" sldId="285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3:28.067" v="57" actId="2711"/>
        <pc:sldMkLst>
          <pc:docMk/>
          <pc:sldMk cId="1613176507" sldId="286"/>
        </pc:sldMkLst>
        <pc:spChg chg="mod">
          <ac:chgData name="Joanne Hamilton" userId="568cb4ffdf8ed999" providerId="LiveId" clId="{11B74D32-4BBA-462B-BCAA-AC0141BF3CB3}" dt="2020-03-19T16:13:28.067" v="57" actId="2711"/>
          <ac:spMkLst>
            <pc:docMk/>
            <pc:sldMk cId="1613176507" sldId="286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3:31.289" v="40" actId="2711"/>
        <pc:sldMkLst>
          <pc:docMk/>
          <pc:sldMk cId="193093090" sldId="287"/>
        </pc:sldMkLst>
        <pc:spChg chg="mod">
          <ac:chgData name="Joanne Hamilton" userId="568cb4ffdf8ed999" providerId="LiveId" clId="{11B74D32-4BBA-462B-BCAA-AC0141BF3CB3}" dt="2020-03-19T16:03:31.289" v="40" actId="2711"/>
          <ac:spMkLst>
            <pc:docMk/>
            <pc:sldMk cId="193093090" sldId="287"/>
            <ac:spMk id="6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4:14.400" v="44" actId="2711"/>
        <pc:sldMkLst>
          <pc:docMk/>
          <pc:sldMk cId="1698467763" sldId="288"/>
        </pc:sldMkLst>
        <pc:spChg chg="mod">
          <ac:chgData name="Joanne Hamilton" userId="568cb4ffdf8ed999" providerId="LiveId" clId="{11B74D32-4BBA-462B-BCAA-AC0141BF3CB3}" dt="2020-03-19T16:04:14.400" v="44" actId="2711"/>
          <ac:spMkLst>
            <pc:docMk/>
            <pc:sldMk cId="1698467763" sldId="288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5:24.100" v="60" actId="2711"/>
        <pc:sldMkLst>
          <pc:docMk/>
          <pc:sldMk cId="1883095491" sldId="289"/>
        </pc:sldMkLst>
        <pc:spChg chg="mod">
          <ac:chgData name="Joanne Hamilton" userId="568cb4ffdf8ed999" providerId="LiveId" clId="{11B74D32-4BBA-462B-BCAA-AC0141BF3CB3}" dt="2020-03-19T16:15:24.100" v="60" actId="2711"/>
          <ac:spMkLst>
            <pc:docMk/>
            <pc:sldMk cId="1883095491" sldId="289"/>
            <ac:spMk id="4" creationId="{00000000-0000-0000-0000-000000000000}"/>
          </ac:spMkLst>
        </pc:spChg>
      </pc:sldChg>
      <pc:sldChg chg="modSp mod modAnim">
        <pc:chgData name="Joanne Hamilton" userId="568cb4ffdf8ed999" providerId="LiveId" clId="{11B74D32-4BBA-462B-BCAA-AC0141BF3CB3}" dt="2020-03-19T16:15:45.319" v="61" actId="2711"/>
        <pc:sldMkLst>
          <pc:docMk/>
          <pc:sldMk cId="3453187376" sldId="290"/>
        </pc:sldMkLst>
        <pc:spChg chg="mod">
          <ac:chgData name="Joanne Hamilton" userId="568cb4ffdf8ed999" providerId="LiveId" clId="{11B74D32-4BBA-462B-BCAA-AC0141BF3CB3}" dt="2020-03-19T16:15:45.319" v="61" actId="2711"/>
          <ac:spMkLst>
            <pc:docMk/>
            <pc:sldMk cId="3453187376" sldId="290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6:09.351" v="63" actId="14100"/>
        <pc:sldMkLst>
          <pc:docMk/>
          <pc:sldMk cId="3836658906" sldId="291"/>
        </pc:sldMkLst>
        <pc:spChg chg="mod">
          <ac:chgData name="Joanne Hamilton" userId="568cb4ffdf8ed999" providerId="LiveId" clId="{11B74D32-4BBA-462B-BCAA-AC0141BF3CB3}" dt="2020-03-19T16:16:09.351" v="63" actId="14100"/>
          <ac:spMkLst>
            <pc:docMk/>
            <pc:sldMk cId="3836658906" sldId="291"/>
            <ac:spMk id="4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8:34.041" v="71" actId="2711"/>
        <pc:sldMkLst>
          <pc:docMk/>
          <pc:sldMk cId="1372858936" sldId="293"/>
        </pc:sldMkLst>
        <pc:spChg chg="mod">
          <ac:chgData name="Joanne Hamilton" userId="568cb4ffdf8ed999" providerId="LiveId" clId="{11B74D32-4BBA-462B-BCAA-AC0141BF3CB3}" dt="2020-03-19T16:18:34.041" v="71" actId="2711"/>
          <ac:spMkLst>
            <pc:docMk/>
            <pc:sldMk cId="1372858936" sldId="293"/>
            <ac:spMk id="5" creationId="{00000000-0000-0000-0000-000000000000}"/>
          </ac:spMkLst>
        </pc:spChg>
      </pc:sldChg>
      <pc:sldChg chg="modSp mod modAnim">
        <pc:chgData name="Joanne Hamilton" userId="568cb4ffdf8ed999" providerId="LiveId" clId="{11B74D32-4BBA-462B-BCAA-AC0141BF3CB3}" dt="2020-03-19T16:06:28.687" v="53" actId="2711"/>
        <pc:sldMkLst>
          <pc:docMk/>
          <pc:sldMk cId="3718622643" sldId="294"/>
        </pc:sldMkLst>
        <pc:spChg chg="mod">
          <ac:chgData name="Joanne Hamilton" userId="568cb4ffdf8ed999" providerId="LiveId" clId="{11B74D32-4BBA-462B-BCAA-AC0141BF3CB3}" dt="2020-03-19T16:06:28.687" v="53" actId="2711"/>
          <ac:spMkLst>
            <pc:docMk/>
            <pc:sldMk cId="3718622643" sldId="294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7:08.914" v="67" actId="2711"/>
        <pc:sldMkLst>
          <pc:docMk/>
          <pc:sldMk cId="693367728" sldId="295"/>
        </pc:sldMkLst>
        <pc:spChg chg="mod">
          <ac:chgData name="Joanne Hamilton" userId="568cb4ffdf8ed999" providerId="LiveId" clId="{11B74D32-4BBA-462B-BCAA-AC0141BF3CB3}" dt="2020-03-19T16:17:08.914" v="67" actId="2711"/>
          <ac:spMkLst>
            <pc:docMk/>
            <pc:sldMk cId="693367728" sldId="295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7:30.930" v="68" actId="2711"/>
        <pc:sldMkLst>
          <pc:docMk/>
          <pc:sldMk cId="1867268704" sldId="296"/>
        </pc:sldMkLst>
        <pc:spChg chg="mod">
          <ac:chgData name="Joanne Hamilton" userId="568cb4ffdf8ed999" providerId="LiveId" clId="{11B74D32-4BBA-462B-BCAA-AC0141BF3CB3}" dt="2020-03-19T16:17:30.930" v="68" actId="2711"/>
          <ac:spMkLst>
            <pc:docMk/>
            <pc:sldMk cId="1867268704" sldId="296"/>
            <ac:spMk id="6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05:22.466" v="50" actId="1076"/>
        <pc:sldMkLst>
          <pc:docMk/>
          <pc:sldMk cId="2887922134" sldId="297"/>
        </pc:sldMkLst>
        <pc:spChg chg="mod">
          <ac:chgData name="Joanne Hamilton" userId="568cb4ffdf8ed999" providerId="LiveId" clId="{11B74D32-4BBA-462B-BCAA-AC0141BF3CB3}" dt="2020-03-19T16:05:22.466" v="50" actId="1076"/>
          <ac:spMkLst>
            <pc:docMk/>
            <pc:sldMk cId="2887922134" sldId="297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6:46.805" v="66" actId="1076"/>
        <pc:sldMkLst>
          <pc:docMk/>
          <pc:sldMk cId="197399061" sldId="298"/>
        </pc:sldMkLst>
        <pc:spChg chg="mod">
          <ac:chgData name="Joanne Hamilton" userId="568cb4ffdf8ed999" providerId="LiveId" clId="{11B74D32-4BBA-462B-BCAA-AC0141BF3CB3}" dt="2020-03-19T16:16:46.805" v="66" actId="1076"/>
          <ac:spMkLst>
            <pc:docMk/>
            <pc:sldMk cId="197399061" sldId="298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8:11.056" v="70" actId="2711"/>
        <pc:sldMkLst>
          <pc:docMk/>
          <pc:sldMk cId="3844993925" sldId="299"/>
        </pc:sldMkLst>
        <pc:spChg chg="mod">
          <ac:chgData name="Joanne Hamilton" userId="568cb4ffdf8ed999" providerId="LiveId" clId="{11B74D32-4BBA-462B-BCAA-AC0141BF3CB3}" dt="2020-03-19T16:18:11.056" v="70" actId="2711"/>
          <ac:spMkLst>
            <pc:docMk/>
            <pc:sldMk cId="3844993925" sldId="299"/>
            <ac:spMk id="5" creationId="{00000000-0000-0000-0000-000000000000}"/>
          </ac:spMkLst>
        </pc:spChg>
      </pc:sldChg>
      <pc:sldChg chg="modSp mod modAnim">
        <pc:chgData name="Joanne Hamilton" userId="568cb4ffdf8ed999" providerId="LiveId" clId="{11B74D32-4BBA-462B-BCAA-AC0141BF3CB3}" dt="2020-03-19T16:17:56.493" v="69" actId="2711"/>
        <pc:sldMkLst>
          <pc:docMk/>
          <pc:sldMk cId="2989366356" sldId="300"/>
        </pc:sldMkLst>
        <pc:spChg chg="mod">
          <ac:chgData name="Joanne Hamilton" userId="568cb4ffdf8ed999" providerId="LiveId" clId="{11B74D32-4BBA-462B-BCAA-AC0141BF3CB3}" dt="2020-03-19T16:17:56.493" v="69" actId="2711"/>
          <ac:spMkLst>
            <pc:docMk/>
            <pc:sldMk cId="2989366356" sldId="300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8:48.104" v="72" actId="2711"/>
        <pc:sldMkLst>
          <pc:docMk/>
          <pc:sldMk cId="2683249368" sldId="301"/>
        </pc:sldMkLst>
        <pc:spChg chg="mod">
          <ac:chgData name="Joanne Hamilton" userId="568cb4ffdf8ed999" providerId="LiveId" clId="{11B74D32-4BBA-462B-BCAA-AC0141BF3CB3}" dt="2020-03-19T16:18:48.104" v="72" actId="2711"/>
          <ac:spMkLst>
            <pc:docMk/>
            <pc:sldMk cId="2683249368" sldId="301"/>
            <ac:spMk id="6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9:03.151" v="73" actId="2711"/>
        <pc:sldMkLst>
          <pc:docMk/>
          <pc:sldMk cId="623136310" sldId="302"/>
        </pc:sldMkLst>
        <pc:spChg chg="mod">
          <ac:chgData name="Joanne Hamilton" userId="568cb4ffdf8ed999" providerId="LiveId" clId="{11B74D32-4BBA-462B-BCAA-AC0141BF3CB3}" dt="2020-03-19T16:19:03.151" v="73" actId="2711"/>
          <ac:spMkLst>
            <pc:docMk/>
            <pc:sldMk cId="623136310" sldId="302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9:21.870" v="74" actId="2711"/>
        <pc:sldMkLst>
          <pc:docMk/>
          <pc:sldMk cId="3945651922" sldId="303"/>
        </pc:sldMkLst>
        <pc:spChg chg="mod">
          <ac:chgData name="Joanne Hamilton" userId="568cb4ffdf8ed999" providerId="LiveId" clId="{11B74D32-4BBA-462B-BCAA-AC0141BF3CB3}" dt="2020-03-19T16:19:21.870" v="74" actId="2711"/>
          <ac:spMkLst>
            <pc:docMk/>
            <pc:sldMk cId="3945651922" sldId="303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9:37.620" v="75" actId="2711"/>
        <pc:sldMkLst>
          <pc:docMk/>
          <pc:sldMk cId="2569231368" sldId="304"/>
        </pc:sldMkLst>
        <pc:spChg chg="mod">
          <ac:chgData name="Joanne Hamilton" userId="568cb4ffdf8ed999" providerId="LiveId" clId="{11B74D32-4BBA-462B-BCAA-AC0141BF3CB3}" dt="2020-03-19T16:19:37.620" v="75" actId="2711"/>
          <ac:spMkLst>
            <pc:docMk/>
            <pc:sldMk cId="2569231368" sldId="304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19:54.746" v="76" actId="2711"/>
        <pc:sldMkLst>
          <pc:docMk/>
          <pc:sldMk cId="3066297823" sldId="305"/>
        </pc:sldMkLst>
        <pc:spChg chg="mod">
          <ac:chgData name="Joanne Hamilton" userId="568cb4ffdf8ed999" providerId="LiveId" clId="{11B74D32-4BBA-462B-BCAA-AC0141BF3CB3}" dt="2020-03-19T16:19:54.746" v="76" actId="2711"/>
          <ac:spMkLst>
            <pc:docMk/>
            <pc:sldMk cId="3066297823" sldId="305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20:12.809" v="77" actId="2711"/>
        <pc:sldMkLst>
          <pc:docMk/>
          <pc:sldMk cId="2167669427" sldId="306"/>
        </pc:sldMkLst>
        <pc:spChg chg="mod">
          <ac:chgData name="Joanne Hamilton" userId="568cb4ffdf8ed999" providerId="LiveId" clId="{11B74D32-4BBA-462B-BCAA-AC0141BF3CB3}" dt="2020-03-19T16:20:12.809" v="77" actId="2711"/>
          <ac:spMkLst>
            <pc:docMk/>
            <pc:sldMk cId="2167669427" sldId="306"/>
            <ac:spMk id="5" creationId="{00000000-0000-0000-0000-000000000000}"/>
          </ac:spMkLst>
        </pc:spChg>
      </pc:sldChg>
      <pc:sldChg chg="modSp mod">
        <pc:chgData name="Joanne Hamilton" userId="568cb4ffdf8ed999" providerId="LiveId" clId="{11B74D32-4BBA-462B-BCAA-AC0141BF3CB3}" dt="2020-03-19T16:24:23.351" v="78" actId="2711"/>
        <pc:sldMkLst>
          <pc:docMk/>
          <pc:sldMk cId="3857127467" sldId="307"/>
        </pc:sldMkLst>
        <pc:spChg chg="mod">
          <ac:chgData name="Joanne Hamilton" userId="568cb4ffdf8ed999" providerId="LiveId" clId="{11B74D32-4BBA-462B-BCAA-AC0141BF3CB3}" dt="2020-03-19T16:24:23.351" v="78" actId="2711"/>
          <ac:spMkLst>
            <pc:docMk/>
            <pc:sldMk cId="3857127467" sldId="307"/>
            <ac:spMk id="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8709A-9577-43D8-9FCD-F2B6EDE203B5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DD7121-20BE-48B8-80E3-DBA07CAA03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66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DD7121-20BE-48B8-80E3-DBA07CAA03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627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C278FE-ADAF-4983-875A-3F07F27C38D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L5P6Gu63RAhUUO1AKHVOrB1UQjRwIBw&amp;url=http://www.maplecityrubber.com/&amp;psig=AFQjCNGhH2F603WPD7nR0MSRkYl7r8eU7g&amp;ust=148379010546350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L5P6Gu63RAhUUO1AKHVOrB1UQjRwIBw&amp;url=http://www.maplecityrubber.com/&amp;psig=AFQjCNGhH2F603WPD7nR0MSRkYl7r8eU7g&amp;ust=1483790105463504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L5P6Gu63RAhUUO1AKHVOrB1UQjRwIBw&amp;url=http://www.maplecityrubber.com/&amp;psig=AFQjCNGhH2F603WPD7nR0MSRkYl7r8eU7g&amp;ust=1483790105463504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L5P6Gu63RAhUUO1AKHVOrB1UQjRwIBw&amp;url=http://www.maplecityrubber.com/&amp;psig=AFQjCNGhH2F603WPD7nR0MSRkYl7r8eU7g&amp;ust=1483790105463504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iL5P6Gu63RAhUUO1AKHVOrB1UQjRwIBw&amp;url=http://www.maplecityrubber.com/&amp;psig=AFQjCNGhH2F603WPD7nR0MSRkYl7r8eU7g&amp;ust=1483790105463504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157891" y="404664"/>
            <a:ext cx="4824536" cy="6270327"/>
            <a:chOff x="2195736" y="217490"/>
            <a:chExt cx="4824536" cy="6270327"/>
          </a:xfrm>
        </p:grpSpPr>
        <p:pic>
          <p:nvPicPr>
            <p:cNvPr id="3076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17490"/>
              <a:ext cx="4824536" cy="62703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311860" y="2080074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my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186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132856"/>
              <a:ext cx="3096344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Comic Sans MS" panose="030F0702030302020204" pitchFamily="66" charset="0"/>
                </a:rPr>
                <a:t>Chip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7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555776" y="2132856"/>
              <a:ext cx="4032448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Comic Sans MS" panose="030F0702030302020204" pitchFamily="66" charset="0"/>
                </a:rPr>
                <a:t>Kipper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3693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43808" y="1968771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412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771800" y="2132856"/>
              <a:ext cx="331236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776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63788" y="1935591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387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98932"/>
              <a:ext cx="37444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alibri" panose="020F0502020204030204" pitchFamily="34" charset="0"/>
                  <a:cs typeface="Calibri" panose="020F0502020204030204" pitchFamily="34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61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01160" y="2204864"/>
              <a:ext cx="410445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Comic Sans MS" panose="030F0702030302020204" pitchFamily="66" charset="0"/>
                </a:rPr>
                <a:t>Floppy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6078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419872" y="2132856"/>
              <a:ext cx="230425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8970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85078"/>
              <a:ext cx="345638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068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118257"/>
              <a:ext cx="288032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9600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87824" y="2132856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246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945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88327" y="2204864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84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060848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Biff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47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02465" y="2204864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like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55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23728" y="164588"/>
            <a:ext cx="4968552" cy="6457501"/>
            <a:chOff x="2123728" y="164588"/>
            <a:chExt cx="4968552" cy="6457501"/>
          </a:xfrm>
        </p:grpSpPr>
        <p:pic>
          <p:nvPicPr>
            <p:cNvPr id="2253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64588"/>
              <a:ext cx="4968552" cy="6457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96994" y="2060848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8704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132856"/>
              <a:ext cx="3467325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438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214505" y="283631"/>
            <a:ext cx="4931013" cy="6408712"/>
            <a:chOff x="2333925" y="260648"/>
            <a:chExt cx="4931013" cy="6408712"/>
          </a:xfrm>
        </p:grpSpPr>
        <p:pic>
          <p:nvPicPr>
            <p:cNvPr id="23554" name="Picture 2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925" y="260648"/>
              <a:ext cx="4931013" cy="6408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91219" y="2071223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alibri" panose="020F0502020204030204" pitchFamily="34" charset="0"/>
                  <a:cs typeface="Calibri" panose="020F0502020204030204" pitchFamily="34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88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60588" y="292100"/>
            <a:ext cx="4822825" cy="6273800"/>
            <a:chOff x="2160588" y="292100"/>
            <a:chExt cx="4822825" cy="6273800"/>
          </a:xfrm>
        </p:grpSpPr>
        <p:pic>
          <p:nvPicPr>
            <p:cNvPr id="1843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203848" y="2204864"/>
              <a:ext cx="252028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119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87624" y="768822"/>
            <a:ext cx="6400800" cy="3474720"/>
          </a:xfrm>
        </p:spPr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195736" y="404664"/>
            <a:ext cx="4896544" cy="6178328"/>
            <a:chOff x="539552" y="298378"/>
            <a:chExt cx="4536504" cy="5895979"/>
          </a:xfrm>
        </p:grpSpPr>
        <p:pic>
          <p:nvPicPr>
            <p:cNvPr id="205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98378"/>
              <a:ext cx="4536504" cy="5895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259632" y="1878875"/>
              <a:ext cx="3096344" cy="1850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046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87941" y="332656"/>
            <a:ext cx="4822825" cy="6273800"/>
            <a:chOff x="2160588" y="292100"/>
            <a:chExt cx="4822825" cy="6273800"/>
          </a:xfrm>
        </p:grpSpPr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958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411758" y="116632"/>
            <a:ext cx="4763605" cy="6192688"/>
            <a:chOff x="2411758" y="116632"/>
            <a:chExt cx="4763605" cy="6192688"/>
          </a:xfrm>
        </p:grpSpPr>
        <p:pic>
          <p:nvPicPr>
            <p:cNvPr id="4" name="Picture 2" descr="Image result for balloons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58" y="116632"/>
              <a:ext cx="4763605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533421" y="2132856"/>
              <a:ext cx="252028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alibri" panose="020F0502020204030204" pitchFamily="34" charset="0"/>
                  <a:cs typeface="Calibri" panose="020F0502020204030204" pitchFamily="34" charset="0"/>
                </a:rPr>
                <a:t>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827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491880" y="2060848"/>
              <a:ext cx="20162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09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43808" y="1916832"/>
              <a:ext cx="37444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alibri" panose="020F0502020204030204" pitchFamily="34" charset="0"/>
                  <a:cs typeface="Calibri" panose="020F0502020204030204" pitchFamily="34" charset="0"/>
                </a:rPr>
                <a:t>little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846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24683" y="1844824"/>
              <a:ext cx="288032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Yes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426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222250"/>
            <a:ext cx="4760913" cy="6194425"/>
            <a:chOff x="2190750" y="222250"/>
            <a:chExt cx="4760913" cy="619442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222250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59832" y="2060848"/>
              <a:ext cx="2755773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got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214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230438" y="287338"/>
            <a:ext cx="4681537" cy="6089650"/>
            <a:chOff x="2230438" y="287338"/>
            <a:chExt cx="4681537" cy="608965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287338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771006" y="1988840"/>
              <a:ext cx="360040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8792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you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86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396018" y="116632"/>
            <a:ext cx="4763605" cy="6192688"/>
            <a:chOff x="2396018" y="116632"/>
            <a:chExt cx="4763605" cy="6192688"/>
          </a:xfrm>
        </p:grpSpPr>
        <p:pic>
          <p:nvPicPr>
            <p:cNvPr id="4" name="Picture 2" descr="Image result for balloons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6018" y="116632"/>
              <a:ext cx="4763605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497417" y="2132856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Gadugi" panose="020B0502040204020203" pitchFamily="34" charset="0"/>
                  <a:ea typeface="Gadugi" panose="020B0502040204020203" pitchFamily="34" charset="0"/>
                </a:rPr>
                <a:t>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8782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203848" y="1916832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big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64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3088612" y="1927611"/>
              <a:ext cx="295232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yes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1317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411759" y="260648"/>
            <a:ext cx="4763605" cy="6192688"/>
            <a:chOff x="2411759" y="260648"/>
            <a:chExt cx="4763605" cy="6192688"/>
          </a:xfrm>
        </p:grpSpPr>
        <p:pic>
          <p:nvPicPr>
            <p:cNvPr id="1026" name="Picture 2" descr="Image result for balloons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59" y="260648"/>
              <a:ext cx="4763605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57357" y="2132856"/>
              <a:ext cx="367240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We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403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419078" y="1916832"/>
              <a:ext cx="230425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245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190750" y="122238"/>
            <a:ext cx="4760913" cy="6194425"/>
            <a:chOff x="2190750" y="122238"/>
            <a:chExt cx="4760913" cy="6194425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0750" y="122238"/>
              <a:ext cx="4760913" cy="6194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57217" y="1988840"/>
              <a:ext cx="280831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can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309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2411759" y="260648"/>
            <a:ext cx="4763605" cy="6192688"/>
            <a:chOff x="2411759" y="260648"/>
            <a:chExt cx="4763605" cy="6192688"/>
          </a:xfrm>
        </p:grpSpPr>
        <p:pic>
          <p:nvPicPr>
            <p:cNvPr id="1026" name="Picture 2" descr="Image result for balloons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59" y="260648"/>
              <a:ext cx="4763605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57357" y="2132856"/>
              <a:ext cx="367240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we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18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2411759" y="260648"/>
            <a:ext cx="4763605" cy="6192688"/>
            <a:chOff x="2411759" y="260648"/>
            <a:chExt cx="4763605" cy="6192688"/>
          </a:xfrm>
        </p:grpSpPr>
        <p:pic>
          <p:nvPicPr>
            <p:cNvPr id="1026" name="Picture 2" descr="Image result for balloons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1759" y="260648"/>
              <a:ext cx="4763605" cy="6192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771800" y="2132856"/>
              <a:ext cx="3857965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went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665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771800" y="1916832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39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You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336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said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26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Comic Sans MS" panose="030F0702030302020204" pitchFamily="66" charset="0"/>
                </a:rPr>
                <a:t>are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9366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195736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see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499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285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879018" y="1916832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324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2339752" y="260648"/>
            <a:ext cx="4680520" cy="6088872"/>
            <a:chOff x="2339752" y="260648"/>
            <a:chExt cx="4680520" cy="6088872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60648"/>
              <a:ext cx="4680520" cy="60888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313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565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to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923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not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6297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Arial Rounded MT Bold" panose="020F0704030504030204" pitchFamily="34" charset="0"/>
                </a:rPr>
                <a:t>go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766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2230438" y="174625"/>
            <a:ext cx="4681537" cy="6089650"/>
            <a:chOff x="2230438" y="174625"/>
            <a:chExt cx="4681537" cy="6089650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0438" y="174625"/>
              <a:ext cx="4681537" cy="6089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915816" y="1988840"/>
              <a:ext cx="338437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egoe Print" panose="02000600000000000000" pitchFamily="2" charset="0"/>
                </a:rPr>
                <a:t>at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712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174625"/>
            <a:ext cx="4681537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216903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174625"/>
            <a:ext cx="4681537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316620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203</TotalTime>
  <Words>50</Words>
  <Application>Microsoft Office PowerPoint</Application>
  <PresentationFormat>On-screen Show (4:3)</PresentationFormat>
  <Paragraphs>50</Paragraphs>
  <Slides>51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1" baseType="lpstr">
      <vt:lpstr>Arial</vt:lpstr>
      <vt:lpstr>Arial Rounded MT Bold</vt:lpstr>
      <vt:lpstr>Calibri</vt:lpstr>
      <vt:lpstr>Comic Sans MS</vt:lpstr>
      <vt:lpstr>Gadugi</vt:lpstr>
      <vt:lpstr>Georgia</vt:lpstr>
      <vt:lpstr>SassoonPrimaryInfant</vt:lpstr>
      <vt:lpstr>Segoe Print</vt:lpstr>
      <vt:lpstr>Trebuchet MS</vt:lpstr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THOM</dc:creator>
  <cp:lastModifiedBy>Joanne Hamilton</cp:lastModifiedBy>
  <cp:revision>20</cp:revision>
  <dcterms:created xsi:type="dcterms:W3CDTF">2017-01-05T16:16:17Z</dcterms:created>
  <dcterms:modified xsi:type="dcterms:W3CDTF">2020-03-19T16:28:52Z</dcterms:modified>
</cp:coreProperties>
</file>