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71" r:id="rId15"/>
    <p:sldId id="283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5" d="100"/>
          <a:sy n="115" d="100"/>
        </p:scale>
        <p:origin x="1476" y="11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It is really cold in the winter…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F56138-C2E2-41E1-AFFC-CCAFE2366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901" y="671977"/>
            <a:ext cx="5857446" cy="47815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5289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It is too cold for some birds so they fly away to warmer countries!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3CA3B0-93EC-484B-8359-F6DC5A2D2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295" y="759062"/>
            <a:ext cx="6630658" cy="44204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810622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5289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Cats and dogs grow extra fur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so they can stay warm…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E7E1FA-6546-4C89-B138-37A21DFD7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544" y="767451"/>
            <a:ext cx="6706159" cy="44707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901850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4723002"/>
            <a:ext cx="8220075" cy="151514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Some animals even sleep</a:t>
            </a:r>
            <a:br>
              <a:rPr lang="en-GB" sz="3200" dirty="0">
                <a:latin typeface="+mn-lt"/>
              </a:rPr>
            </a:br>
            <a:r>
              <a:rPr lang="en-GB" sz="3200" dirty="0">
                <a:latin typeface="+mn-lt"/>
              </a:rPr>
              <a:t>throughout the whole of winter and </a:t>
            </a:r>
            <a:r>
              <a:rPr lang="en-GB" sz="3200" dirty="0" smtClean="0">
                <a:latin typeface="+mn-lt"/>
              </a:rPr>
              <a:t>then wake </a:t>
            </a:r>
            <a:r>
              <a:rPr lang="en-GB" sz="3200" dirty="0">
                <a:latin typeface="+mn-lt"/>
              </a:rPr>
              <a:t>up once it is warm again!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1FF983-1641-4C8F-B4DE-3B0D445CFD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127" y="729423"/>
            <a:ext cx="5064994" cy="38795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590294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5156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In the winter is can be very windy…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7428A5-95B6-4EAF-82FD-2A112CF13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544" y="1078515"/>
            <a:ext cx="6706160" cy="39678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655109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93507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and very rainy!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89F412-CBBA-49F5-AD13-001A161EB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914" y="1271062"/>
            <a:ext cx="7147420" cy="381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244782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59951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Sometimes hailstones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can fall from the sky…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9D342B-05C0-408B-9549-F8CE4CB1F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604" y="977176"/>
            <a:ext cx="5884039" cy="39226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995225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and sometimes it’s icy.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AE5369-F2AD-4772-9DAA-834D0087B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736" y="745297"/>
            <a:ext cx="6786694" cy="47082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443854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84559" y="5352898"/>
            <a:ext cx="8685662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Sometimes it’s frosty in the morning...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F3C2DB-E983-4E03-9823-AF99BAA63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309" y="1035900"/>
            <a:ext cx="6210162" cy="41401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05396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and sometimes it snows!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695A84-C17D-46B6-8232-F998BE101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948" y="668664"/>
            <a:ext cx="7177352" cy="47849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799746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61287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To keep ourselves warm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we wear thick clothes.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CBCA90-A8B6-4860-9172-2EB4192ED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972" y="760586"/>
            <a:ext cx="6671304" cy="44405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474647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To keep houses warm we light the fire or turn on the heating system.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05C9F9-5FFB-4444-9326-ADC7DFF53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780" y="742601"/>
            <a:ext cx="6333688" cy="44071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803289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In the winter it is dark because the sun rises later and also sets earlier.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354A70-73D3-4567-9529-C94D330E60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907" y="750115"/>
            <a:ext cx="6715433" cy="44769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365681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In the summer, the sun rises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earlier and sets a lot later.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7D1574-3B4F-4B6E-B805-5E7C6D83B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496" y="699571"/>
            <a:ext cx="6818255" cy="45099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238284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46</TotalTime>
  <Words>151</Words>
  <Application>Microsoft Office PowerPoint</Application>
  <PresentationFormat>On-screen Show (4:3)</PresentationFormat>
  <Paragraphs>14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Twinkl</vt:lpstr>
      <vt:lpstr>Office Theme</vt:lpstr>
      <vt:lpstr>PowerPoint Presentation</vt:lpstr>
      <vt:lpstr>It is really cold in the winter…</vt:lpstr>
      <vt:lpstr>It is too cold for some birds so they fly away to warmer countries!</vt:lpstr>
      <vt:lpstr>Cats and dogs grow extra fur so they can stay warm…</vt:lpstr>
      <vt:lpstr>Some animals even sleep throughout the whole of winter and then wake up once it is warm again!</vt:lpstr>
      <vt:lpstr>In the winter is can be very windy…</vt:lpstr>
      <vt:lpstr>and very rainy!</vt:lpstr>
      <vt:lpstr>Sometimes hailstones can fall from the sky…</vt:lpstr>
      <vt:lpstr>and sometimes it’s icy.</vt:lpstr>
      <vt:lpstr>Sometimes it’s frosty in the morning...</vt:lpstr>
      <vt:lpstr>and sometimes it snows!</vt:lpstr>
      <vt:lpstr>To keep ourselves warm we wear thick clothes.</vt:lpstr>
      <vt:lpstr>To keep houses warm we light the fire or turn on the heating system.</vt:lpstr>
      <vt:lpstr>In the winter it is dark because the sun rises later and also sets earlier.</vt:lpstr>
      <vt:lpstr>In the summer, the sun rises earlier and sets a lot later.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Holden</dc:creator>
  <cp:lastModifiedBy>K POTTS</cp:lastModifiedBy>
  <cp:revision>6</cp:revision>
  <dcterms:created xsi:type="dcterms:W3CDTF">2018-11-23T11:39:45Z</dcterms:created>
  <dcterms:modified xsi:type="dcterms:W3CDTF">2021-01-04T15:28:32Z</dcterms:modified>
</cp:coreProperties>
</file>