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108" d="100"/>
          <a:sy n="108" d="100"/>
        </p:scale>
        <p:origin x="221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2C8A2-2F90-4E9A-8D2D-C822C0A0CAB4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865AE-0C7A-4298-B042-FA6D094EA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868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114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233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73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792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54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35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80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18.png"/><Relationship Id="rId1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24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30.png"/><Relationship Id="rId4" Type="http://schemas.openxmlformats.org/officeDocument/2006/relationships/image" Target="../media/image7.png"/><Relationship Id="rId9" Type="http://schemas.openxmlformats.org/officeDocument/2006/relationships/image" Target="../media/image29.pn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3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35.png"/><Relationship Id="rId4" Type="http://schemas.openxmlformats.org/officeDocument/2006/relationships/image" Target="../media/image7.png"/><Relationship Id="rId9" Type="http://schemas.openxmlformats.org/officeDocument/2006/relationships/image" Target="../media/image34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4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40.png"/><Relationship Id="rId4" Type="http://schemas.openxmlformats.org/officeDocument/2006/relationships/image" Target="../media/image7.png"/><Relationship Id="rId9" Type="http://schemas.openxmlformats.org/officeDocument/2006/relationships/image" Target="../media/image39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4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45.png"/><Relationship Id="rId4" Type="http://schemas.openxmlformats.org/officeDocument/2006/relationships/image" Target="../media/image7.png"/><Relationship Id="rId9" Type="http://schemas.openxmlformats.org/officeDocument/2006/relationships/image" Target="../media/image44.png"/><Relationship Id="rId1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50.png"/><Relationship Id="rId4" Type="http://schemas.openxmlformats.org/officeDocument/2006/relationships/image" Target="../media/image7.png"/><Relationship Id="rId9" Type="http://schemas.openxmlformats.org/officeDocument/2006/relationships/image" Target="../media/image49.png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928" y="1985982"/>
            <a:ext cx="2974133" cy="29969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1844824"/>
            <a:ext cx="1944793" cy="37737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7704" y="401937"/>
            <a:ext cx="5401524" cy="835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7664" y="5618575"/>
            <a:ext cx="10150720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980728"/>
            <a:ext cx="4979146" cy="536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1803401"/>
            <a:ext cx="4979146" cy="536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2585028"/>
            <a:ext cx="4979146" cy="536494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USDAgov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052" name="Picture 205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2" r="23572"/>
          <a:stretch/>
        </p:blipFill>
        <p:spPr>
          <a:xfrm>
            <a:off x="2989869" y="3440084"/>
            <a:ext cx="3156310" cy="2941244"/>
          </a:xfrm>
          <a:prstGeom prst="rect">
            <a:avLst/>
          </a:prstGeom>
        </p:spPr>
      </p:pic>
      <p:pic>
        <p:nvPicPr>
          <p:cNvPr id="2051" name="Picture 205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01799" y="3804922"/>
            <a:ext cx="1981372" cy="54259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2581660" y="3085844"/>
            <a:ext cx="4052686" cy="3773751"/>
            <a:chOff x="2491908" y="3118411"/>
            <a:chExt cx="4052686" cy="3773751"/>
          </a:xfrm>
        </p:grpSpPr>
        <p:sp>
          <p:nvSpPr>
            <p:cNvPr id="2" name="Rectangle 1"/>
            <p:cNvSpPr/>
            <p:nvPr/>
          </p:nvSpPr>
          <p:spPr>
            <a:xfrm>
              <a:off x="2491908" y="3408803"/>
              <a:ext cx="4052686" cy="2993707"/>
            </a:xfrm>
            <a:prstGeom prst="rect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708652" y="3118411"/>
              <a:ext cx="1944793" cy="37737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358" y="987919"/>
            <a:ext cx="4644078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1794966"/>
            <a:ext cx="4649674" cy="5547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2603423"/>
            <a:ext cx="5601869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74" y="3440084"/>
            <a:ext cx="2941244" cy="29412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79912" y="4228804"/>
            <a:ext cx="2042337" cy="5669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05858" y="3117630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2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620" y="1113421"/>
            <a:ext cx="6144664" cy="5265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47880"/>
            <a:ext cx="6476107" cy="5549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603423"/>
            <a:ext cx="5037336" cy="521512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95" y="3774235"/>
            <a:ext cx="3951394" cy="21030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45414" y="5461960"/>
            <a:ext cx="1865538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71762" y="3084249"/>
            <a:ext cx="4072481" cy="377375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8284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016002"/>
            <a:ext cx="3842085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25424"/>
            <a:ext cx="5547038" cy="5202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544588"/>
            <a:ext cx="2542373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NASAblueshift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854" y="3415852"/>
            <a:ext cx="3665963" cy="29320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10992" y="5894008"/>
            <a:ext cx="1932599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49594" y="3088049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9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982291"/>
            <a:ext cx="5480449" cy="5443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163" y="1776943"/>
            <a:ext cx="5457112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41" y="2603423"/>
            <a:ext cx="5323979" cy="522306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9" r="19714"/>
          <a:stretch/>
        </p:blipFill>
        <p:spPr>
          <a:xfrm>
            <a:off x="3059832" y="3622043"/>
            <a:ext cx="2664296" cy="25432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65307" y="4067993"/>
            <a:ext cx="1853345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55738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87280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046060"/>
            <a:ext cx="6545471" cy="497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776926"/>
            <a:ext cx="4213264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2534226"/>
            <a:ext cx="4433670" cy="522306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450006"/>
            <a:ext cx="2819803" cy="28198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91034" y="4180623"/>
            <a:ext cx="188992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61484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2152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1019317"/>
            <a:ext cx="4950409" cy="5183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963" y="1672701"/>
            <a:ext cx="6401453" cy="8474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62989"/>
            <a:ext cx="4972461" cy="521259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83" y="3676852"/>
            <a:ext cx="3341626" cy="2507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96220" y="4124579"/>
            <a:ext cx="1743607" cy="536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31782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305979" y="6470808"/>
            <a:ext cx="6572337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Space Flight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Center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411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77" y="987681"/>
            <a:ext cx="6086057" cy="5728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055" y="1774856"/>
            <a:ext cx="5897396" cy="5619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86708"/>
            <a:ext cx="5912497" cy="563396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chrismeller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943" y="3381141"/>
            <a:ext cx="1952119" cy="29281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33150" y="3590413"/>
            <a:ext cx="174970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99755" y="3084742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4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1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491880" y="1916832"/>
            <a:ext cx="2331375" cy="2376264"/>
          </a:xfrm>
          <a:prstGeom prst="rect">
            <a:avLst/>
          </a:prstGeom>
          <a:noFill/>
        </p:spPr>
      </p:pic>
      <p:pic>
        <p:nvPicPr>
          <p:cNvPr id="10242" name="Picture 2" descr="Z:\# Action Folder!\Text1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</a:blip>
          <a:srcRect/>
          <a:stretch>
            <a:fillRect/>
          </a:stretch>
        </p:blipFill>
        <p:spPr bwMode="auto">
          <a:xfrm>
            <a:off x="1231371" y="1196752"/>
            <a:ext cx="6725005" cy="428401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3275856" y="4581128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</TotalTime>
  <Words>174</Words>
  <Application>Microsoft Office PowerPoint</Application>
  <PresentationFormat>On-screen Show (4:3)</PresentationFormat>
  <Paragraphs>25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lawson adams</cp:lastModifiedBy>
  <cp:revision>256</cp:revision>
  <dcterms:created xsi:type="dcterms:W3CDTF">2012-11-21T10:26:22Z</dcterms:created>
  <dcterms:modified xsi:type="dcterms:W3CDTF">2020-04-29T15:57:59Z</dcterms:modified>
</cp:coreProperties>
</file>