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5" r:id="rId5"/>
    <p:sldId id="262" r:id="rId6"/>
    <p:sldId id="263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740" autoAdjust="0"/>
    <p:restoredTop sz="94639" autoAdjust="0"/>
  </p:normalViewPr>
  <p:slideViewPr>
    <p:cSldViewPr>
      <p:cViewPr varScale="1">
        <p:scale>
          <a:sx n="64" d="100"/>
          <a:sy n="64" d="100"/>
        </p:scale>
        <p:origin x="1926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21/05/2020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0781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21/05/2020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76251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21/05/2020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91506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21/05/2020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61687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21/05/2020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65573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21/05/2020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12232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21/05/2020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309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21/05/2020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99602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21/05/2020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72332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21/05/2020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38671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21/05/2020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18996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B589A1-735A-43AF-95BA-0E0AA591CA03}" type="datetimeFigureOut">
              <a:rPr lang="en-GB" smtClean="0"/>
              <a:pPr/>
              <a:t>21/05/2020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3922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82718" y="1711836"/>
            <a:ext cx="7505705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Sassoon Infant Md" panose="02000603050000020003" pitchFamily="50" charset="0"/>
              </a:rPr>
              <a:t>Opening statement – Introduce the information </a:t>
            </a:r>
          </a:p>
          <a:p>
            <a:r>
              <a:rPr lang="en-GB" sz="2000" dirty="0">
                <a:solidFill>
                  <a:srgbClr val="0070C0"/>
                </a:solidFill>
                <a:latin typeface="Sassoon Infant Md" panose="02000603050000020003" pitchFamily="50" charset="0"/>
              </a:rPr>
              <a:t>Who are you writing about?</a:t>
            </a:r>
          </a:p>
          <a:p>
            <a:r>
              <a:rPr lang="en-GB" sz="2000" dirty="0">
                <a:solidFill>
                  <a:srgbClr val="0070C0"/>
                </a:solidFill>
                <a:latin typeface="Sassoon Infant Md" panose="02000603050000020003" pitchFamily="50" charset="0"/>
              </a:rPr>
              <a:t>What is it or what is it used for?</a:t>
            </a:r>
          </a:p>
          <a:p>
            <a:r>
              <a:rPr lang="en-GB" sz="2000" dirty="0">
                <a:solidFill>
                  <a:srgbClr val="0070C0"/>
                </a:solidFill>
                <a:latin typeface="Sassoon Infant Md" panose="02000603050000020003" pitchFamily="50" charset="0"/>
              </a:rPr>
              <a:t>Where is it found? </a:t>
            </a:r>
          </a:p>
          <a:p>
            <a:r>
              <a:rPr lang="en-GB" sz="2000" dirty="0">
                <a:solidFill>
                  <a:srgbClr val="0070C0"/>
                </a:solidFill>
                <a:latin typeface="Sassoon Infant Md" panose="02000603050000020003" pitchFamily="50" charset="0"/>
              </a:rPr>
              <a:t>When is it found?</a:t>
            </a:r>
          </a:p>
          <a:p>
            <a:endParaRPr lang="en-GB" sz="2000" dirty="0">
              <a:solidFill>
                <a:srgbClr val="FF0000"/>
              </a:solidFill>
              <a:latin typeface="Sassoon Infant Md" panose="02000603050000020003" pitchFamily="50" charset="0"/>
            </a:endParaRPr>
          </a:p>
          <a:p>
            <a:r>
              <a:rPr lang="en-GB" sz="2000" dirty="0">
                <a:latin typeface="Sassoon Infant Md" panose="02000603050000020003" pitchFamily="50" charset="0"/>
              </a:rPr>
              <a:t>Description of topic or situation including some or all of its:  </a:t>
            </a:r>
          </a:p>
          <a:p>
            <a:r>
              <a:rPr lang="en-GB" sz="2000" dirty="0">
                <a:solidFill>
                  <a:srgbClr val="0070C0"/>
                </a:solidFill>
                <a:latin typeface="Sassoon Infant Md" panose="02000603050000020003" pitchFamily="50" charset="0"/>
              </a:rPr>
              <a:t>Qualities – Birds have feathers.</a:t>
            </a:r>
          </a:p>
          <a:p>
            <a:r>
              <a:rPr lang="en-GB" sz="2000" dirty="0">
                <a:solidFill>
                  <a:srgbClr val="0070C0"/>
                </a:solidFill>
                <a:latin typeface="Sassoon Infant Md" panose="02000603050000020003" pitchFamily="50" charset="0"/>
              </a:rPr>
              <a:t>Parts and their functions – The beak is…</a:t>
            </a:r>
          </a:p>
          <a:p>
            <a:r>
              <a:rPr lang="en-GB" sz="2000" dirty="0">
                <a:solidFill>
                  <a:srgbClr val="0070C0"/>
                </a:solidFill>
                <a:latin typeface="Sassoon Infant Md" panose="02000603050000020003" pitchFamily="50" charset="0"/>
              </a:rPr>
              <a:t>Habits or behaviours or uses – They build nests out of twigs and sticks.</a:t>
            </a:r>
          </a:p>
          <a:p>
            <a:endParaRPr lang="en-GB" sz="2000" dirty="0">
              <a:solidFill>
                <a:srgbClr val="FF0000"/>
              </a:solidFill>
              <a:latin typeface="Sassoon Infant Md" panose="02000603050000020003" pitchFamily="50" charset="0"/>
            </a:endParaRPr>
          </a:p>
          <a:p>
            <a:endParaRPr lang="en-GB" sz="2000" dirty="0">
              <a:latin typeface="Sassoon Infant Md" panose="02000603050000020003" pitchFamily="50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22679" y="859359"/>
            <a:ext cx="822578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Sassoon Infant Md" panose="02000603050000020003" pitchFamily="50" charset="0"/>
              </a:rPr>
              <a:t>Structure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123728" y="761891"/>
            <a:ext cx="238789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Sassoon Infant Md" panose="02000603050000020003" pitchFamily="50" charset="0"/>
              </a:rPr>
              <a:t>Planning and research is very important when writing a </a:t>
            </a:r>
          </a:p>
          <a:p>
            <a:pPr algn="ctr"/>
            <a:r>
              <a:rPr lang="en-GB" dirty="0">
                <a:latin typeface="Sassoon Infant Md" panose="02000603050000020003" pitchFamily="50" charset="0"/>
              </a:rPr>
              <a:t>non-chronological report.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44263" y="2783153"/>
            <a:ext cx="20186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Sassoon Infant Md" panose="02000603050000020003" pitchFamily="50" charset="0"/>
              </a:rPr>
              <a:t>It is helpful to </a:t>
            </a:r>
            <a:r>
              <a:rPr lang="en-GB" dirty="0">
                <a:solidFill>
                  <a:srgbClr val="0070C0"/>
                </a:solidFill>
                <a:latin typeface="Sassoon Infant Md" panose="02000603050000020003" pitchFamily="50" charset="0"/>
              </a:rPr>
              <a:t>write in note form </a:t>
            </a:r>
            <a:r>
              <a:rPr lang="en-GB" dirty="0">
                <a:latin typeface="Sassoon Infant Md" panose="02000603050000020003" pitchFamily="50" charset="0"/>
              </a:rPr>
              <a:t>while planning. 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228184" y="3432298"/>
            <a:ext cx="224290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Sassoon Infant Md" panose="02000603050000020003" pitchFamily="50" charset="0"/>
              </a:rPr>
              <a:t>Use a range of resources to gather information.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562635" y="4355628"/>
            <a:ext cx="324952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Sassoon Infant Md" panose="02000603050000020003" pitchFamily="50" charset="0"/>
              </a:rPr>
              <a:t>Select facts from a range of sources to interest the reader.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70C0"/>
                </a:solidFill>
                <a:latin typeface="Sassoon Infant Md" panose="02000603050000020003" pitchFamily="50" charset="0"/>
              </a:rPr>
              <a:t>Books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70C0"/>
                </a:solidFill>
                <a:latin typeface="Sassoon Infant Md" panose="02000603050000020003" pitchFamily="50" charset="0"/>
              </a:rPr>
              <a:t>Interviews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70C0"/>
                </a:solidFill>
                <a:latin typeface="Sassoon Infant Md" panose="02000603050000020003" pitchFamily="50" charset="0"/>
              </a:rPr>
              <a:t>Films and TV documentaries</a:t>
            </a:r>
          </a:p>
          <a:p>
            <a:pPr algn="ctr"/>
            <a:endParaRPr lang="en-GB" dirty="0">
              <a:latin typeface="Sassoon Infant Md" panose="02000603050000020003" pitchFamily="50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970959" y="2521543"/>
            <a:ext cx="340893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Sassoon Infant Md" panose="02000603050000020003" pitchFamily="50" charset="0"/>
              </a:rPr>
              <a:t>Planning and Research</a:t>
            </a:r>
          </a:p>
        </p:txBody>
      </p:sp>
      <p:sp>
        <p:nvSpPr>
          <p:cNvPr id="3" name="Rectangle 2"/>
          <p:cNvSpPr/>
          <p:nvPr/>
        </p:nvSpPr>
        <p:spPr>
          <a:xfrm>
            <a:off x="5902720" y="1124744"/>
            <a:ext cx="21602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latin typeface="Sassoon Infant Md" panose="02000603050000020003" pitchFamily="50" charset="0"/>
              </a:rPr>
              <a:t>Plan what </a:t>
            </a:r>
            <a:r>
              <a:rPr lang="en-GB" dirty="0">
                <a:solidFill>
                  <a:srgbClr val="0070C0"/>
                </a:solidFill>
                <a:latin typeface="Sassoon Infant Md" panose="02000603050000020003" pitchFamily="50" charset="0"/>
              </a:rPr>
              <a:t>paragraphs</a:t>
            </a:r>
            <a:r>
              <a:rPr lang="en-GB" dirty="0">
                <a:latin typeface="Sassoon Infant Md" panose="02000603050000020003" pitchFamily="50" charset="0"/>
              </a:rPr>
              <a:t> are needed and what is going under them.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3" grpId="0"/>
      <p:bldP spid="14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508104" y="1897960"/>
            <a:ext cx="23787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Sassoon Infant Md" panose="02000603050000020003" pitchFamily="50" charset="0"/>
              </a:rPr>
              <a:t>Use</a:t>
            </a:r>
            <a:r>
              <a:rPr lang="en-GB" dirty="0">
                <a:solidFill>
                  <a:srgbClr val="0070C0"/>
                </a:solidFill>
                <a:latin typeface="Sassoon Infant Md" panose="02000603050000020003" pitchFamily="50" charset="0"/>
              </a:rPr>
              <a:t> headings </a:t>
            </a:r>
            <a:r>
              <a:rPr lang="en-GB" dirty="0">
                <a:latin typeface="Sassoon Infant Md" panose="02000603050000020003" pitchFamily="50" charset="0"/>
              </a:rPr>
              <a:t>and </a:t>
            </a:r>
            <a:r>
              <a:rPr lang="en-GB" dirty="0">
                <a:solidFill>
                  <a:srgbClr val="0070C0"/>
                </a:solidFill>
                <a:latin typeface="Sassoon Infant Md" panose="02000603050000020003" pitchFamily="50" charset="0"/>
              </a:rPr>
              <a:t>subheadings</a:t>
            </a:r>
            <a:r>
              <a:rPr lang="en-GB" dirty="0">
                <a:latin typeface="Sassoon Infant Md" panose="02000603050000020003" pitchFamily="50" charset="0"/>
              </a:rPr>
              <a:t>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99592" y="3429951"/>
            <a:ext cx="20186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Sassoon Infant Md" panose="02000603050000020003" pitchFamily="50" charset="0"/>
              </a:rPr>
              <a:t>Tempt the reader using </a:t>
            </a:r>
            <a:r>
              <a:rPr lang="en-GB" dirty="0">
                <a:solidFill>
                  <a:srgbClr val="0070C0"/>
                </a:solidFill>
                <a:latin typeface="Sassoon Infant Md" panose="02000603050000020003" pitchFamily="50" charset="0"/>
              </a:rPr>
              <a:t>questions</a:t>
            </a:r>
            <a:r>
              <a:rPr lang="en-GB" dirty="0">
                <a:latin typeface="Sassoon Infant Md" panose="02000603050000020003" pitchFamily="50" charset="0"/>
              </a:rPr>
              <a:t>. Make them think.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868144" y="3601982"/>
            <a:ext cx="25922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Sassoon Infant Md" panose="02000603050000020003" pitchFamily="50" charset="0"/>
              </a:rPr>
              <a:t>Use</a:t>
            </a:r>
            <a:r>
              <a:rPr lang="en-GB" dirty="0">
                <a:solidFill>
                  <a:srgbClr val="0070C0"/>
                </a:solidFill>
                <a:latin typeface="Sassoon Infant Md" panose="02000603050000020003" pitchFamily="50" charset="0"/>
              </a:rPr>
              <a:t> diagrams </a:t>
            </a:r>
            <a:r>
              <a:rPr lang="en-GB" dirty="0">
                <a:latin typeface="Sassoon Infant Md" panose="02000603050000020003" pitchFamily="50" charset="0"/>
              </a:rPr>
              <a:t>and </a:t>
            </a:r>
            <a:r>
              <a:rPr lang="en-GB" dirty="0">
                <a:solidFill>
                  <a:srgbClr val="0070C0"/>
                </a:solidFill>
                <a:latin typeface="Sassoon Infant Md" panose="02000603050000020003" pitchFamily="50" charset="0"/>
              </a:rPr>
              <a:t>captions</a:t>
            </a:r>
            <a:r>
              <a:rPr lang="en-GB" dirty="0">
                <a:latin typeface="Sassoon Infant Md" panose="02000603050000020003" pitchFamily="50" charset="0"/>
              </a:rPr>
              <a:t> to help explain leading lines or interesting facts.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68933" y="1297795"/>
            <a:ext cx="27363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Sassoon Infant Md" panose="02000603050000020003" pitchFamily="50" charset="0"/>
              </a:rPr>
              <a:t>Write using </a:t>
            </a:r>
            <a:r>
              <a:rPr lang="en-GB" dirty="0">
                <a:solidFill>
                  <a:srgbClr val="0070C0"/>
                </a:solidFill>
                <a:latin typeface="Sassoon Infant Md" panose="02000603050000020003" pitchFamily="50" charset="0"/>
              </a:rPr>
              <a:t>short sentences </a:t>
            </a:r>
            <a:r>
              <a:rPr lang="en-GB" dirty="0">
                <a:latin typeface="Sassoon Infant Md" panose="02000603050000020003" pitchFamily="50" charset="0"/>
              </a:rPr>
              <a:t>- it makes it clear and gives more emphasis on the point.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737085" y="2740900"/>
            <a:ext cx="367240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Sassoon Infant Md" panose="02000603050000020003" pitchFamily="50" charset="0"/>
              </a:rPr>
              <a:t>The Report</a:t>
            </a:r>
          </a:p>
        </p:txBody>
      </p:sp>
      <p:sp>
        <p:nvSpPr>
          <p:cNvPr id="10" name="Rectangle 9"/>
          <p:cNvSpPr/>
          <p:nvPr/>
        </p:nvSpPr>
        <p:spPr>
          <a:xfrm>
            <a:off x="3151417" y="4714116"/>
            <a:ext cx="21602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latin typeface="Sassoon Infant Md" panose="02000603050000020003" pitchFamily="50" charset="0"/>
              </a:rPr>
              <a:t>Use simple </a:t>
            </a:r>
            <a:r>
              <a:rPr lang="en-GB" dirty="0">
                <a:solidFill>
                  <a:srgbClr val="0070C0"/>
                </a:solidFill>
                <a:latin typeface="Sassoon Infant Md" panose="02000603050000020003" pitchFamily="50" charset="0"/>
              </a:rPr>
              <a:t>clear titles</a:t>
            </a:r>
            <a:r>
              <a:rPr lang="en-GB" dirty="0">
                <a:latin typeface="Sassoon Infant Md" panose="02000603050000020003" pitchFamily="50" charset="0"/>
              </a:rPr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2881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619672" y="1905506"/>
            <a:ext cx="590465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Sassoon Infant Md" panose="02000603050000020003" pitchFamily="50" charset="0"/>
              </a:rPr>
              <a:t>Finally, re-read.</a:t>
            </a:r>
          </a:p>
          <a:p>
            <a:pPr algn="ctr"/>
            <a:r>
              <a:rPr lang="en-GB" sz="3200" dirty="0">
                <a:latin typeface="Sassoon Infant Md" panose="02000603050000020003" pitchFamily="50" charset="0"/>
              </a:rPr>
              <a:t> </a:t>
            </a:r>
          </a:p>
          <a:p>
            <a:pPr algn="ctr"/>
            <a:r>
              <a:rPr lang="en-GB" sz="3200" dirty="0">
                <a:latin typeface="Sassoon Infant Md" panose="02000603050000020003" pitchFamily="50" charset="0"/>
              </a:rPr>
              <a:t>Have you written a </a:t>
            </a:r>
            <a:r>
              <a:rPr lang="en-GB" sz="3200" dirty="0">
                <a:solidFill>
                  <a:srgbClr val="0070C0"/>
                </a:solidFill>
                <a:latin typeface="Sassoon Infant Md" panose="02000603050000020003" pitchFamily="50" charset="0"/>
              </a:rPr>
              <a:t>clear</a:t>
            </a:r>
            <a:r>
              <a:rPr lang="en-GB" sz="3200" dirty="0">
                <a:latin typeface="Sassoon Infant Md" panose="02000603050000020003" pitchFamily="50" charset="0"/>
              </a:rPr>
              <a:t>, </a:t>
            </a:r>
            <a:r>
              <a:rPr lang="en-GB" sz="3200" dirty="0">
                <a:solidFill>
                  <a:srgbClr val="0070C0"/>
                </a:solidFill>
                <a:latin typeface="Sassoon Infant Md" panose="02000603050000020003" pitchFamily="50" charset="0"/>
              </a:rPr>
              <a:t>factual</a:t>
            </a:r>
            <a:r>
              <a:rPr lang="en-GB" sz="3200" dirty="0">
                <a:latin typeface="Sassoon Infant Md" panose="02000603050000020003" pitchFamily="50" charset="0"/>
              </a:rPr>
              <a:t>, well </a:t>
            </a:r>
            <a:r>
              <a:rPr lang="en-GB" sz="3200" dirty="0">
                <a:solidFill>
                  <a:srgbClr val="0070C0"/>
                </a:solidFill>
                <a:latin typeface="Sassoon Infant Md" panose="02000603050000020003" pitchFamily="50" charset="0"/>
              </a:rPr>
              <a:t>organised</a:t>
            </a:r>
            <a:r>
              <a:rPr lang="en-GB" sz="3200" dirty="0">
                <a:latin typeface="Sassoon Infant Md" panose="02000603050000020003" pitchFamily="50" charset="0"/>
              </a:rPr>
              <a:t> report?</a:t>
            </a:r>
          </a:p>
          <a:p>
            <a:pPr algn="ctr"/>
            <a:endParaRPr lang="en-GB" sz="3200" dirty="0">
              <a:solidFill>
                <a:srgbClr val="FF0000"/>
              </a:solidFill>
              <a:latin typeface="Sassoon Infant Md" panose="02000603050000020003" pitchFamily="50" charset="0"/>
            </a:endParaRPr>
          </a:p>
          <a:p>
            <a:pPr algn="ctr"/>
            <a:r>
              <a:rPr lang="en-GB" sz="3200" dirty="0">
                <a:latin typeface="Sassoon Infant Md" panose="02000603050000020003" pitchFamily="50" charset="0"/>
              </a:rPr>
              <a:t>If so, well done!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453</TotalTime>
  <Words>215</Words>
  <Application>Microsoft Office PowerPoint</Application>
  <PresentationFormat>On-screen Show (4:3)</PresentationFormat>
  <Paragraphs>32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Sassoon Infant Md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Lauren Molloy</cp:lastModifiedBy>
  <cp:revision>85</cp:revision>
  <dcterms:created xsi:type="dcterms:W3CDTF">2012-11-21T10:26:22Z</dcterms:created>
  <dcterms:modified xsi:type="dcterms:W3CDTF">2020-05-21T16:54:24Z</dcterms:modified>
</cp:coreProperties>
</file>