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6" autoAdjust="0"/>
    <p:restoredTop sz="94660"/>
  </p:normalViewPr>
  <p:slideViewPr>
    <p:cSldViewPr>
      <p:cViewPr varScale="1">
        <p:scale>
          <a:sx n="50" d="100"/>
          <a:sy n="50" d="100"/>
        </p:scale>
        <p:origin x="2352" y="5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15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073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048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97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068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870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163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088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247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01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004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0600E-07AF-4E8F-BC51-10A8FE400C1B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17568-CCC1-40DF-8B22-068B70C30C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6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62400" y="1020158"/>
            <a:ext cx="2536028" cy="971189"/>
            <a:chOff x="3962400" y="1020158"/>
            <a:chExt cx="2536028" cy="971189"/>
          </a:xfrm>
        </p:grpSpPr>
        <p:pic>
          <p:nvPicPr>
            <p:cNvPr id="33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94" t="23214" r="73670" b="57908"/>
            <a:stretch/>
          </p:blipFill>
          <p:spPr bwMode="auto">
            <a:xfrm>
              <a:off x="3962400" y="1063575"/>
              <a:ext cx="838783" cy="905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744" t="34694" r="28807" b="47704"/>
            <a:stretch/>
          </p:blipFill>
          <p:spPr bwMode="auto">
            <a:xfrm>
              <a:off x="4915902" y="1020158"/>
              <a:ext cx="593895" cy="911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395" t="25000" r="17550" b="56377"/>
            <a:stretch/>
          </p:blipFill>
          <p:spPr bwMode="auto">
            <a:xfrm>
              <a:off x="5658525" y="1020158"/>
              <a:ext cx="839903" cy="971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6"/>
          <p:cNvGrpSpPr/>
          <p:nvPr/>
        </p:nvGrpSpPr>
        <p:grpSpPr>
          <a:xfrm>
            <a:off x="3885782" y="3816365"/>
            <a:ext cx="2567523" cy="971189"/>
            <a:chOff x="3885782" y="3816365"/>
            <a:chExt cx="2567523" cy="971189"/>
          </a:xfrm>
        </p:grpSpPr>
        <p:pic>
          <p:nvPicPr>
            <p:cNvPr id="38" name="Picture 3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395" t="25000" r="17550" b="56377"/>
            <a:stretch/>
          </p:blipFill>
          <p:spPr bwMode="auto">
            <a:xfrm>
              <a:off x="3885782" y="3816365"/>
              <a:ext cx="839903" cy="971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562" r="38400"/>
            <a:stretch/>
          </p:blipFill>
          <p:spPr bwMode="auto">
            <a:xfrm>
              <a:off x="4857897" y="3890322"/>
              <a:ext cx="709904" cy="755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4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30" t="16837" r="55414" b="69133"/>
            <a:stretch/>
          </p:blipFill>
          <p:spPr bwMode="auto">
            <a:xfrm>
              <a:off x="5703647" y="3841884"/>
              <a:ext cx="749658" cy="752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7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56" t="46537" r="18698" b="41071"/>
          <a:stretch/>
        </p:blipFill>
        <p:spPr bwMode="auto">
          <a:xfrm>
            <a:off x="216966" y="3886374"/>
            <a:ext cx="2835798" cy="75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72" t="38010" r="18698" b="47194"/>
          <a:stretch/>
        </p:blipFill>
        <p:spPr bwMode="auto">
          <a:xfrm>
            <a:off x="3756899" y="6496828"/>
            <a:ext cx="2911901" cy="87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7574" y="77935"/>
            <a:ext cx="66630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 smtClean="0">
                <a:latin typeface="Sassoon Infant Std" panose="020B0503020103030203" pitchFamily="34" charset="0"/>
              </a:rPr>
              <a:t>Can you find the secret </a:t>
            </a:r>
            <a:r>
              <a:rPr lang="en-GB" sz="2000" u="sng" dirty="0" smtClean="0">
                <a:latin typeface="Sassoon Infant Std" panose="020B0503020103030203" pitchFamily="34" charset="0"/>
              </a:rPr>
              <a:t>words?</a:t>
            </a:r>
            <a:r>
              <a:rPr lang="en-GB" sz="2000" dirty="0">
                <a:latin typeface="Sassoon Infant Std" panose="020B0503020103030203" pitchFamily="34" charset="0"/>
              </a:rPr>
              <a:t> Write the first sound of each picture. All three of these sounds will spell a secret word!</a:t>
            </a:r>
          </a:p>
          <a:p>
            <a:endParaRPr lang="en-GB" sz="2000" u="sng" dirty="0">
              <a:latin typeface="Sassoon Infant Std" panose="020B0503020103030203" pitchFamily="34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589298"/>
              </p:ext>
            </p:extLst>
          </p:nvPr>
        </p:nvGraphicFramePr>
        <p:xfrm>
          <a:off x="269082" y="2037184"/>
          <a:ext cx="2667000" cy="70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60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152400" y="990600"/>
            <a:ext cx="2900364" cy="20574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PrimaryInfant" pitchFamily="2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524461"/>
              </p:ext>
            </p:extLst>
          </p:nvPr>
        </p:nvGraphicFramePr>
        <p:xfrm>
          <a:off x="3812382" y="2037184"/>
          <a:ext cx="2667000" cy="70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60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0" name="Rounded Rectangle 9"/>
          <p:cNvSpPr/>
          <p:nvPr/>
        </p:nvSpPr>
        <p:spPr>
          <a:xfrm>
            <a:off x="3695700" y="990600"/>
            <a:ext cx="2900364" cy="20574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PrimaryInfant" pitchFamily="2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18058"/>
              </p:ext>
            </p:extLst>
          </p:nvPr>
        </p:nvGraphicFramePr>
        <p:xfrm>
          <a:off x="283078" y="4724400"/>
          <a:ext cx="2667000" cy="70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60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166396" y="3677816"/>
            <a:ext cx="2900364" cy="20574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PrimaryInfant" pitchFamily="2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129909"/>
              </p:ext>
            </p:extLst>
          </p:nvPr>
        </p:nvGraphicFramePr>
        <p:xfrm>
          <a:off x="269082" y="7391400"/>
          <a:ext cx="2667000" cy="70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60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7" name="Rounded Rectangle 16"/>
          <p:cNvSpPr/>
          <p:nvPr/>
        </p:nvSpPr>
        <p:spPr>
          <a:xfrm>
            <a:off x="152400" y="6344816"/>
            <a:ext cx="2900364" cy="20574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PrimaryInfant" pitchFamily="2" charset="0"/>
            </a:endParaRP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397290"/>
              </p:ext>
            </p:extLst>
          </p:nvPr>
        </p:nvGraphicFramePr>
        <p:xfrm>
          <a:off x="3842028" y="4724400"/>
          <a:ext cx="2667000" cy="70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60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0" name="Rounded Rectangle 19"/>
          <p:cNvSpPr/>
          <p:nvPr/>
        </p:nvSpPr>
        <p:spPr>
          <a:xfrm>
            <a:off x="3725346" y="3677816"/>
            <a:ext cx="2900364" cy="20574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PrimaryInfant" pitchFamily="2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999648"/>
              </p:ext>
            </p:extLst>
          </p:nvPr>
        </p:nvGraphicFramePr>
        <p:xfrm>
          <a:off x="3879350" y="7373516"/>
          <a:ext cx="2667000" cy="70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89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060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3" name="Rounded Rectangle 22"/>
          <p:cNvSpPr/>
          <p:nvPr/>
        </p:nvSpPr>
        <p:spPr>
          <a:xfrm>
            <a:off x="3762668" y="6326932"/>
            <a:ext cx="2900364" cy="2057400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PrimaryInfant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91278" y="1091624"/>
            <a:ext cx="2691980" cy="911290"/>
            <a:chOff x="191278" y="1091624"/>
            <a:chExt cx="2691980" cy="911290"/>
          </a:xfrm>
        </p:grpSpPr>
        <p:pic>
          <p:nvPicPr>
            <p:cNvPr id="27" name="Picture 4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84" t="16324" r="72830" b="69646"/>
            <a:stretch/>
          </p:blipFill>
          <p:spPr bwMode="auto">
            <a:xfrm>
              <a:off x="191278" y="1174037"/>
              <a:ext cx="1029282" cy="752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744" t="34694" r="28807" b="47704"/>
            <a:stretch/>
          </p:blipFill>
          <p:spPr bwMode="auto">
            <a:xfrm>
              <a:off x="1305634" y="1091624"/>
              <a:ext cx="593895" cy="911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4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30" t="16837" r="55414" b="69133"/>
            <a:stretch/>
          </p:blipFill>
          <p:spPr bwMode="auto">
            <a:xfrm>
              <a:off x="2133600" y="1174037"/>
              <a:ext cx="749658" cy="7527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" name="Picture 5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2" t="25000" r="18124" b="54592"/>
          <a:stretch/>
        </p:blipFill>
        <p:spPr bwMode="auto">
          <a:xfrm>
            <a:off x="472773" y="6402208"/>
            <a:ext cx="2259616" cy="9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age result for igloo clip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535" y="3781923"/>
            <a:ext cx="1152065" cy="864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Image result for igloo clipar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195" y="3917453"/>
            <a:ext cx="982942" cy="737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38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2882</TotalTime>
  <Words>26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Sassoon Infant Std</vt:lpstr>
      <vt:lpstr>SassoonPrimaryInfant</vt:lpstr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</dc:creator>
  <cp:lastModifiedBy>emma mcgregor</cp:lastModifiedBy>
  <cp:revision>15</cp:revision>
  <cp:lastPrinted>2018-11-12T07:55:12Z</cp:lastPrinted>
  <dcterms:created xsi:type="dcterms:W3CDTF">2017-01-05T21:48:52Z</dcterms:created>
  <dcterms:modified xsi:type="dcterms:W3CDTF">2021-02-12T13:54:34Z</dcterms:modified>
</cp:coreProperties>
</file>