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466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167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154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036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52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810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7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340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456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266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576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26F3D-1BD7-491A-903A-90CB39BD41B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383F5-065B-4017-A987-3F1D20BFBC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764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bathknight.files.wordpress.com/2011/03/spike-millig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318" y="12879"/>
            <a:ext cx="6078828" cy="704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663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58" y="0"/>
            <a:ext cx="6902048" cy="690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45 Best Staircases Ideas 2021 - Gorgeous Staircase Home Desig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668" y="1416676"/>
            <a:ext cx="5113216" cy="5121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219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s://cdn-0.poemsearcher.com/images/poemsearcher/f8/f8f77790ff831a47545e5d9c02f2e60b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74" y="0"/>
            <a:ext cx="11930409" cy="671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2987" y="312271"/>
            <a:ext cx="115523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The crocodile, with cunning smile, sat in the dentist’s chair.</a:t>
            </a:r>
            <a:b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He said, “Right here and everywhere my teeth require repair.”</a:t>
            </a:r>
            <a:b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The dentist’s face was turning white. He quivered, quaked and shook.</a:t>
            </a:r>
            <a:b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He muttered, “I suppose I’m going to have to take a look.”</a:t>
            </a:r>
            <a:b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“I want you”, Crocodile declared, “to do the back ones first.</a:t>
            </a:r>
            <a:b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The molars at the very back are easily the worst.”</a:t>
            </a:r>
            <a:b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He opened wide his massive jaws. It was a fearsome sight—</a:t>
            </a:r>
            <a:b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At least three hundred pointed teeth, all sharp and shining white</a:t>
            </a:r>
            <a:r>
              <a:rPr lang="en-GB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 fontAlgn="base"/>
            <a:endParaRPr lang="en-GB" sz="16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The dentist kept himself well clear. He stood two yards away.</a:t>
            </a:r>
            <a:b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He chose the longest probe he had to search out the decay.</a:t>
            </a:r>
            <a:br>
              <a:rPr lang="en-GB" sz="16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8190963" y="5329029"/>
            <a:ext cx="3254062" cy="1406622"/>
          </a:xfrm>
          <a:prstGeom prst="rightArrow">
            <a:avLst/>
          </a:prstGeom>
          <a:solidFill>
            <a:srgbClr val="92D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The Enormous Crocodile' Posters - Quentin Blake | AllPosters.c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3"/>
          <a:stretch/>
        </p:blipFill>
        <p:spPr bwMode="auto">
          <a:xfrm>
            <a:off x="7887371" y="312271"/>
            <a:ext cx="4124325" cy="4983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282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320" y="-283335"/>
            <a:ext cx="830580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/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“I said to do the </a:t>
            </a:r>
            <a:r>
              <a:rPr lang="en-GB" i="1" dirty="0">
                <a:solidFill>
                  <a:srgbClr val="000000"/>
                </a:solidFill>
                <a:latin typeface="Comic Sans MS" panose="030F0702030302020204" pitchFamily="66" charset="0"/>
              </a:rPr>
              <a:t>back ones 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first!” the Crocodile called out.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“You’re much too far away, dear sir, to see what you’re about.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To do the back ones properly you’ve got to put your head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Deep down inside my great big mouth,” the grinning </a:t>
            </a:r>
            <a:r>
              <a:rPr lang="en-GB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Crocky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 said.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The poor old dentist wrung his hands and, weeping in despair,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He cried, “No </a:t>
            </a:r>
            <a:r>
              <a:rPr lang="en-GB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no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! I see them all extremely well from here!”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Just then, in burst a lady, in her hands a golden chain.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She cried, “Oh Croc, you naughty boy, you’re playing tricks again!”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“Watch out!” the dentist shrieked and started climbing up the wall.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“He’s after me! He’s after you! He’s going to eat us all!”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“Don’t be a twit,” the lady said, and flashed a gorgeous smile.</a:t>
            </a:r>
            <a:b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“He’s harmless. He’s my little pet, my lovely crocodile.”</a:t>
            </a: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189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72733" y="-45246"/>
            <a:ext cx="6516710" cy="7786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Sweet Treat Dream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Comic Sans MS" panose="030F0702030302020204" pitchFamily="66" charset="0"/>
            </a:endParaRPr>
          </a:p>
          <a:p>
            <a:pPr lvl="0"/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 If my world were made of chocolate,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I know what I would do.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I'd make a chocolate mountain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And share it all with you.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/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We'd eat our way up to the top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Until we'd eaten every drop.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Then chocolate clouds and chocolate rain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Would float us back to Earth again.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/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Chocolate fields and chocolate trees,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Chocolate rivers and chocolate seas,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Chocolate people and chocolate cars,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And houses made of chocolate bars.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/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Chocolate coats and chocolate hats,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Chocolate dogs and chocolate cats,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Chocolate castles. Oh, what a dream.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I would be known as the Chocolate Queen.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/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But there's one thing that would never do,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And I know for sure that this is true.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An end would be put to all our fun</a:t>
            </a:r>
            <a:b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Comic Sans MS" panose="030F0702030302020204" pitchFamily="66" charset="0"/>
              </a:rPr>
              <a:t>If our world had a chocolate sun!                            </a:t>
            </a:r>
            <a:r>
              <a:rPr lang="en-US" altLang="en-US" sz="1600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Gillian </a:t>
            </a:r>
            <a:r>
              <a:rPr lang="en-US" altLang="en-US" sz="1600" dirty="0" err="1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M.Ward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Nunito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Nunito"/>
              </a:rPr>
            </a:b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Nunito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Nunito"/>
              </a:rPr>
            </a:b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Nunito"/>
            </a:endParaRPr>
          </a:p>
        </p:txBody>
      </p:sp>
      <p:pic>
        <p:nvPicPr>
          <p:cNvPr id="3074" name="Picture 2" descr="https://www.familyfriendpoems.com/images/profile/thumb/35x35/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-2533650"/>
            <a:ext cx="333375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hocolate land - Google Search | Carl warner, Creative food art, Beautiful  landscap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341" y="1959623"/>
            <a:ext cx="5905500" cy="2933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02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25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Nunito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McGregor</dc:creator>
  <cp:lastModifiedBy>emma mcgregor</cp:lastModifiedBy>
  <cp:revision>8</cp:revision>
  <dcterms:created xsi:type="dcterms:W3CDTF">2021-01-21T10:19:35Z</dcterms:created>
  <dcterms:modified xsi:type="dcterms:W3CDTF">2021-01-29T11:56:16Z</dcterms:modified>
</cp:coreProperties>
</file>